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72" r:id="rId3"/>
    <p:sldId id="274" r:id="rId4"/>
    <p:sldId id="323" r:id="rId5"/>
    <p:sldId id="324" r:id="rId6"/>
    <p:sldId id="325" r:id="rId7"/>
    <p:sldId id="326" r:id="rId8"/>
    <p:sldId id="327" r:id="rId9"/>
    <p:sldId id="31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5E1171-A361-4B2C-BFAB-B6A948074A89}">
          <p14:sldIdLst>
            <p14:sldId id="286"/>
            <p14:sldId id="272"/>
            <p14:sldId id="274"/>
            <p14:sldId id="323"/>
            <p14:sldId id="324"/>
            <p14:sldId id="325"/>
            <p14:sldId id="326"/>
            <p14:sldId id="32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396"/>
    <a:srgbClr val="39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Comentarios IDPC</a:t>
            </a:r>
          </a:p>
          <a:p>
            <a:r>
              <a:rPr lang="es-MX" dirty="0"/>
              <a:t>Nohora Torres</a:t>
            </a:r>
          </a:p>
          <a:p>
            <a:r>
              <a:rPr lang="es-MX" dirty="0"/>
              <a:t>FUGA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523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18/12/2020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632926" y="1331734"/>
            <a:ext cx="109261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SECRETARÍA DISTRITAL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s-ES" sz="2800" b="1" dirty="0">
                <a:solidFill>
                  <a:srgbClr val="4472C4">
                    <a:lumMod val="50000"/>
                  </a:srgbClr>
                </a:solidFill>
              </a:rPr>
              <a:t>SESIÓN ORDINARIA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SECTORIAL DE GESTIÓN Y DESEMPEÑO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SECTOR CULTURA, RECREACIÓN Y DEPORTE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845CC-4DAC-4772-A9C1-88D9D5437C7F}"/>
              </a:ext>
            </a:extLst>
          </p:cNvPr>
          <p:cNvSpPr txBox="1"/>
          <p:nvPr/>
        </p:nvSpPr>
        <p:spPr>
          <a:xfrm>
            <a:off x="4210748" y="5385402"/>
            <a:ext cx="3770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Diciembre </a:t>
            </a:r>
            <a:r>
              <a:rPr lang="es-CO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22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07812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4113A9-DCDB-4073-AC7D-6CB1B460AB2C}"/>
              </a:ext>
            </a:extLst>
          </p:cNvPr>
          <p:cNvSpPr txBox="1">
            <a:spLocks/>
          </p:cNvSpPr>
          <p:nvPr/>
        </p:nvSpPr>
        <p:spPr>
          <a:xfrm>
            <a:off x="2060892" y="0"/>
            <a:ext cx="8752881" cy="81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ORDEN DEL DÍA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43714"/>
              </p:ext>
            </p:extLst>
          </p:nvPr>
        </p:nvGraphicFramePr>
        <p:xfrm>
          <a:off x="1248806" y="818221"/>
          <a:ext cx="10292033" cy="513005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08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TEMAS</a:t>
                      </a:r>
                      <a:r>
                        <a:rPr lang="es-CO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COMITÉ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Verificación</a:t>
                      </a:r>
                      <a:r>
                        <a:rPr lang="es-CO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</a:t>
                      </a: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quorum</a:t>
                      </a:r>
                      <a:endParaRPr lang="es-CO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Planeación  SCRD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minutos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Aprobación del Acta Anterior: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-Comité Virtual Asincrónico 15 al 18 de Diciembre  de 2020</a:t>
                      </a:r>
                      <a:endParaRPr lang="es-CO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Planeación  SCRD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minutos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s-ES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Presentación Balance final de la gestión de internacionalización </a:t>
                      </a:r>
                      <a:endParaRPr lang="es-CO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Despacho </a:t>
                      </a:r>
                      <a:r>
                        <a:rPr lang="es-C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 Secretaría de Cultura, Recreación y Deporte</a:t>
                      </a:r>
                      <a:endParaRPr lang="es-CO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minutos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7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CO" sz="1200" b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Seguimiento de avances de las políticas públicas </a:t>
                      </a:r>
                      <a:r>
                        <a:rPr lang="es-CO" sz="1200" b="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Conpes</a:t>
                      </a:r>
                      <a:r>
                        <a:rPr lang="es-CO" sz="1200" b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del Sector (15 minutos cada una):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200" b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CONPES 10- PPD Cultura Ciudadana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200" b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CONPES 2- PPD Economía Cultural y Creativa</a:t>
                      </a:r>
                      <a:endParaRPr lang="es-CO" sz="1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CO" sz="12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CO" sz="12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2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Dirección de Cultura Ciudadana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2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Equipo Economía Cultural y Creativa Subdirección de Gobernanza SCRD 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minutos 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747997295"/>
                  </a:ext>
                </a:extLst>
              </a:tr>
              <a:tr h="9141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s-CO" sz="1200" b="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Seguimiento a la ejecución presupuestal Sector CRD, corte a diciembre 11 de 2020. </a:t>
                      </a:r>
                      <a:endParaRPr lang="es-CO" sz="11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Planeación  SCRD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minutos 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456438868"/>
                  </a:ext>
                </a:extLst>
              </a:tr>
              <a:tr h="128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4.Proposiciones y varios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CO" sz="12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Preparación Informe de avance de políticas de MIPG e identificar qué políticas han significado mayor reto para su implementación. Temas para el comité Sectorial de enero 2021 (5 minutos por entidad = 30 minutos) </a:t>
                      </a:r>
                      <a:endParaRPr lang="es-CO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 el Comité 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minutos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1.VERIFICACIÓN DEL QUORUM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89414" y="1982995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DEL ACTA ANTERIOR: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virtual Asincrónico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al 18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207023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82612" y="2345859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BALANCE FINAL DE LA GESTIÓN DE INTERNACIONALIZACIÓN </a:t>
            </a:r>
            <a:r>
              <a:rPr lang="es-MX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9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82612" y="2345859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DE AVANCES DE LAS POLÍTICAS PÚBLICAS CONPES DEL SECTOR </a:t>
            </a:r>
          </a:p>
        </p:txBody>
      </p:sp>
    </p:spTree>
    <p:extLst>
      <p:ext uri="{BB962C8B-B14F-4D97-AF65-F5344CB8AC3E}">
        <p14:creationId xmlns:p14="http://schemas.microsoft.com/office/powerpoint/2010/main" val="194414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82612" y="2345859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LA EJECUCIÓN PRESUPUESTAL DEL SECTOR CRD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CORTE A DICIEMBRE 11 DE 2020 </a:t>
            </a:r>
          </a:p>
        </p:txBody>
      </p:sp>
    </p:spTree>
    <p:extLst>
      <p:ext uri="{BB962C8B-B14F-4D97-AF65-F5344CB8AC3E}">
        <p14:creationId xmlns:p14="http://schemas.microsoft.com/office/powerpoint/2010/main" val="111016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82612" y="2345859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6.PROPOSICIONES Y VARIOS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4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284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USER</cp:lastModifiedBy>
  <cp:revision>177</cp:revision>
  <dcterms:created xsi:type="dcterms:W3CDTF">2020-02-27T14:24:05Z</dcterms:created>
  <dcterms:modified xsi:type="dcterms:W3CDTF">2020-12-18T23:10:24Z</dcterms:modified>
</cp:coreProperties>
</file>