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CAB8E69-8B5C-49E6-A084-FC4AD715FFE7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CE1F14-7082-459D-B7E4-296A326BB1B0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8836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87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1960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35640" y="22467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66040" y="3220920"/>
            <a:ext cx="1271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54160" y="3518640"/>
            <a:ext cx="1308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490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738320" y="923040"/>
            <a:ext cx="3269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31680" y="50522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9248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9608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 flipV="1">
            <a:off x="13320" y="5970240"/>
            <a:ext cx="12192120" cy="165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49611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3988800"/>
            <a:ext cx="13680" cy="285840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88120" y="5970240"/>
            <a:ext cx="3600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85768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571720" y="1481760"/>
            <a:ext cx="1481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Nueva Autopista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360" y="1498680"/>
            <a:ext cx="894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Usaquén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57320" y="2460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37160" y="28954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66%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104400" y="343404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77%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69320" y="254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6257880" y="4351680"/>
            <a:ext cx="298620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formación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Residentes cercanos al parque con mascotas y niños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42480" y="5149800"/>
            <a:ext cx="678996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Promover fuentes de seguridad y apropiación de espacios seguros y agradables para todos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Crear redes de autoapoyo donde los dueños de perros y los niños hacen un uso adecuado y ciudadano en el aseo del parque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18360" y="625608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En los frentes hacer exposición a la comunidad de sus avances y efectos en la seguridad de la comunidad.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0" y="6173280"/>
            <a:ext cx="54230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Seguridad, mantenimiento del parque, confianza de la comunidad hacia los espacios, conocimiento para la utilización de los escenarios, más apropiación de los espacios. </a:t>
            </a:r>
          </a:p>
          <a:p>
            <a:pPr>
              <a:lnSpc>
                <a:spcPct val="100000"/>
              </a:lnSpc>
            </a:pPr>
            <a:r>
              <a:rPr lang="es-CO" sz="1050" b="0" strike="noStrike" spc="-1" dirty="0">
                <a:solidFill>
                  <a:srgbClr val="000000"/>
                </a:solidFill>
                <a:latin typeface="Arial"/>
              </a:rPr>
              <a:t>PPP con lecturas al parque.</a:t>
            </a:r>
            <a:endParaRPr lang="es-CO" sz="105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9080" y="536148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Poca iluminación cerca a la Autopista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Dueños de mascotas que no recogen los excrementos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CAI, Policía, Bicicletero TM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781160" y="2478960"/>
            <a:ext cx="20174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 y comercio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869360" y="2958480"/>
            <a:ext cx="198432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 Santo Tomas, Jardines, CAI, Bicicletero TM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CustomShape 75"/>
          <p:cNvSpPr/>
          <p:nvPr/>
        </p:nvSpPr>
        <p:spPr>
          <a:xfrm>
            <a:off x="9315360" y="4448160"/>
            <a:ext cx="285048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Comunidad flotante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Habitantes que hacen ejercicio</a:t>
            </a:r>
            <a:endParaRPr lang="es-CO" sz="1300" b="0" strike="noStrike" spc="-1">
              <a:latin typeface="Arial"/>
            </a:endParaRPr>
          </a:p>
        </p:txBody>
      </p:sp>
      <p:pic>
        <p:nvPicPr>
          <p:cNvPr id="118" name="Imagen 13"/>
          <p:cNvPicPr/>
          <p:nvPr/>
        </p:nvPicPr>
        <p:blipFill>
          <a:blip r:embed="rId4"/>
          <a:srcRect l="9415" r="22724"/>
          <a:stretch/>
        </p:blipFill>
        <p:spPr>
          <a:xfrm>
            <a:off x="81720" y="2845800"/>
            <a:ext cx="3008520" cy="924840"/>
          </a:xfrm>
          <a:prstGeom prst="rect">
            <a:avLst/>
          </a:prstGeom>
          <a:ln>
            <a:noFill/>
          </a:ln>
        </p:spPr>
      </p:pic>
      <p:pic>
        <p:nvPicPr>
          <p:cNvPr id="119" name="Imagen 16"/>
          <p:cNvPicPr/>
          <p:nvPr/>
        </p:nvPicPr>
        <p:blipFill>
          <a:blip r:embed="rId5"/>
          <a:srcRect l="25447" r="17636"/>
          <a:stretch/>
        </p:blipFill>
        <p:spPr>
          <a:xfrm>
            <a:off x="3129840" y="1931040"/>
            <a:ext cx="1374480" cy="757440"/>
          </a:xfrm>
          <a:prstGeom prst="rect">
            <a:avLst/>
          </a:prstGeom>
          <a:ln>
            <a:noFill/>
          </a:ln>
        </p:spPr>
      </p:pic>
      <p:pic>
        <p:nvPicPr>
          <p:cNvPr id="120" name="Imagen 93"/>
          <p:cNvPicPr/>
          <p:nvPr/>
        </p:nvPicPr>
        <p:blipFill>
          <a:blip r:embed="rId6"/>
          <a:srcRect l="35032" r="-992"/>
          <a:stretch/>
        </p:blipFill>
        <p:spPr>
          <a:xfrm>
            <a:off x="3121200" y="2735280"/>
            <a:ext cx="1413720" cy="672120"/>
          </a:xfrm>
          <a:prstGeom prst="rect">
            <a:avLst/>
          </a:prstGeom>
          <a:ln>
            <a:noFill/>
          </a:ln>
        </p:spPr>
      </p:pic>
      <p:pic>
        <p:nvPicPr>
          <p:cNvPr id="121" name="Imagen 95"/>
          <p:cNvPicPr/>
          <p:nvPr/>
        </p:nvPicPr>
        <p:blipFill>
          <a:blip r:embed="rId7"/>
          <a:stretch/>
        </p:blipFill>
        <p:spPr>
          <a:xfrm>
            <a:off x="87480" y="1531080"/>
            <a:ext cx="3013560" cy="1234440"/>
          </a:xfrm>
          <a:prstGeom prst="rect">
            <a:avLst/>
          </a:prstGeom>
          <a:ln>
            <a:noFill/>
          </a:ln>
        </p:spPr>
      </p:pic>
      <p:sp>
        <p:nvSpPr>
          <p:cNvPr id="122" name="CustomShape 76"/>
          <p:cNvSpPr/>
          <p:nvPr/>
        </p:nvSpPr>
        <p:spPr>
          <a:xfrm rot="522000">
            <a:off x="404640" y="1815120"/>
            <a:ext cx="2379240" cy="549360"/>
          </a:xfrm>
          <a:prstGeom prst="rect">
            <a:avLst/>
          </a:prstGeom>
          <a:noFill/>
          <a:ln w="1908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77"/>
          <p:cNvSpPr/>
          <p:nvPr/>
        </p:nvSpPr>
        <p:spPr>
          <a:xfrm>
            <a:off x="1586160" y="202500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4728</TotalTime>
  <Words>238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94</cp:revision>
  <dcterms:created xsi:type="dcterms:W3CDTF">2016-04-29T02:12:19Z</dcterms:created>
  <dcterms:modified xsi:type="dcterms:W3CDTF">2019-06-27T16:02:12Z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