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CAF8680-4A37-4851-953A-A6C13C7B8B5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99B4561-5395-4639-90DA-38C696409D5D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232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260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32560" y="117180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V="1">
            <a:off x="7039800" y="2277000"/>
            <a:ext cx="5141520" cy="79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Line 17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8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9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60" name="CustomShape 18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19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2" name="Line 20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22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3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6" name="Line 24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5"/>
          <p:cNvSpPr/>
          <p:nvPr/>
        </p:nvSpPr>
        <p:spPr>
          <a:xfrm>
            <a:off x="9949320" y="22676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081440" y="28875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CustomShape 27"/>
          <p:cNvSpPr/>
          <p:nvPr/>
        </p:nvSpPr>
        <p:spPr>
          <a:xfrm>
            <a:off x="10156680" y="3241800"/>
            <a:ext cx="1360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0" name="Line 28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29"/>
          <p:cNvSpPr/>
          <p:nvPr/>
        </p:nvSpPr>
        <p:spPr>
          <a:xfrm>
            <a:off x="10065240" y="3518640"/>
            <a:ext cx="1406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2" name="CustomShape 30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3" name="Line 31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32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39800" y="2260080"/>
            <a:ext cx="1841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CustomShape 35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8" name="Line 36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Line 38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39"/>
          <p:cNvSpPr/>
          <p:nvPr/>
        </p:nvSpPr>
        <p:spPr>
          <a:xfrm>
            <a:off x="4749480" y="907560"/>
            <a:ext cx="32868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CustomShape 43"/>
          <p:cNvSpPr/>
          <p:nvPr/>
        </p:nvSpPr>
        <p:spPr>
          <a:xfrm>
            <a:off x="13320" y="570672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6" name="Line 44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Line 45"/>
          <p:cNvSpPr/>
          <p:nvPr/>
        </p:nvSpPr>
        <p:spPr>
          <a:xfrm flipV="1">
            <a:off x="4680" y="5554440"/>
            <a:ext cx="5421960" cy="151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7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CustomShape 50"/>
          <p:cNvSpPr/>
          <p:nvPr/>
        </p:nvSpPr>
        <p:spPr>
          <a:xfrm>
            <a:off x="5391000" y="500544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3" name="Line 51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2"/>
          <p:cNvSpPr/>
          <p:nvPr/>
        </p:nvSpPr>
        <p:spPr>
          <a:xfrm>
            <a:off x="5388120" y="6012720"/>
            <a:ext cx="4345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5" name="Line 53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4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7" name="Line 55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56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5569920" y="1481760"/>
            <a:ext cx="1104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La Aurora II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8766360" y="149868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1101852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10520" y="2444040"/>
            <a:ext cx="60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138240" y="2895480"/>
            <a:ext cx="50868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66%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9095400" y="3432240"/>
            <a:ext cx="6015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608920" y="22698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99920" y="254484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99920" y="28746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602080" y="32184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11599920" y="353484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6332400" y="4406400"/>
            <a:ext cx="31586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Adultos, infancia y adolescentes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Junta de Acción Comunal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01440" y="5252760"/>
            <a:ext cx="662112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Que la comunidad participe en las actividades recreativas, por ejemplo talleres de escritura creativa y actividad física para adulto mayor.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Actividades de cultura ciudadana para los profesores y chicas de las escuelas.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5418360" y="631512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Trabajo o actividades de oralidad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Mini fonoteca del parque y álbum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28080" y="6009120"/>
            <a:ext cx="542304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Desarrollo del deporte, especialmente el fútbol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Afianzar o generar vínculos entre las personas que frecuentan el parque, por medio de actividades de lectura (cafés literarios)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spc="-1" dirty="0">
                <a:solidFill>
                  <a:srgbClr val="000000"/>
                </a:solidFill>
                <a:latin typeface="Arial"/>
              </a:rPr>
              <a:t>Tiene 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PPP</a:t>
            </a:r>
            <a:endParaRPr lang="es-CO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 dirty="0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1880" y="5217120"/>
            <a:ext cx="54392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Consumo de sustancias psicoactivas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1072080" y="4488120"/>
            <a:ext cx="4764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Policía, IDRD, IDIPRON, IDPYBA, Jardín Botánico, SUB-Red Sur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852440" y="2509560"/>
            <a:ext cx="19094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Residencial y comercial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7" name="CustomShape 75"/>
          <p:cNvSpPr/>
          <p:nvPr/>
        </p:nvSpPr>
        <p:spPr>
          <a:xfrm>
            <a:off x="4783680" y="3046680"/>
            <a:ext cx="210528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Colegios distritales – Aurora y San Andrés, CAI de Policía La Aurora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8" name="CustomShape 76"/>
          <p:cNvSpPr/>
          <p:nvPr/>
        </p:nvSpPr>
        <p:spPr>
          <a:xfrm>
            <a:off x="9215280" y="4402080"/>
            <a:ext cx="20365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 de Fútbol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Visitantes de siempre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9" name="Line 77"/>
          <p:cNvSpPr/>
          <p:nvPr/>
        </p:nvSpPr>
        <p:spPr>
          <a:xfrm flipV="1">
            <a:off x="5435280" y="5968440"/>
            <a:ext cx="6766920" cy="54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0" name="Imagen 23"/>
          <p:cNvPicPr/>
          <p:nvPr/>
        </p:nvPicPr>
        <p:blipFill>
          <a:blip r:embed="rId4"/>
          <a:stretch/>
        </p:blipFill>
        <p:spPr>
          <a:xfrm>
            <a:off x="66960" y="1649160"/>
            <a:ext cx="2073600" cy="1875600"/>
          </a:xfrm>
          <a:prstGeom prst="rect">
            <a:avLst/>
          </a:prstGeom>
          <a:ln>
            <a:noFill/>
          </a:ln>
        </p:spPr>
      </p:pic>
      <p:pic>
        <p:nvPicPr>
          <p:cNvPr id="121" name="Imagen 26"/>
          <p:cNvPicPr/>
          <p:nvPr/>
        </p:nvPicPr>
        <p:blipFill>
          <a:blip r:embed="rId5"/>
          <a:stretch/>
        </p:blipFill>
        <p:spPr>
          <a:xfrm>
            <a:off x="2239200" y="1562400"/>
            <a:ext cx="2267640" cy="1191240"/>
          </a:xfrm>
          <a:prstGeom prst="rect">
            <a:avLst/>
          </a:prstGeom>
          <a:ln>
            <a:noFill/>
          </a:ln>
        </p:spPr>
      </p:pic>
      <p:pic>
        <p:nvPicPr>
          <p:cNvPr id="122" name="Imagen 28"/>
          <p:cNvPicPr/>
          <p:nvPr/>
        </p:nvPicPr>
        <p:blipFill>
          <a:blip r:embed="rId6"/>
          <a:stretch/>
        </p:blipFill>
        <p:spPr>
          <a:xfrm>
            <a:off x="2232000" y="2788920"/>
            <a:ext cx="2274840" cy="950040"/>
          </a:xfrm>
          <a:prstGeom prst="rect">
            <a:avLst/>
          </a:prstGeom>
          <a:ln>
            <a:noFill/>
          </a:ln>
        </p:spPr>
      </p:pic>
      <p:sp>
        <p:nvSpPr>
          <p:cNvPr id="123" name="CustomShape 78"/>
          <p:cNvSpPr/>
          <p:nvPr/>
        </p:nvSpPr>
        <p:spPr>
          <a:xfrm>
            <a:off x="873360" y="261144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Line 79"/>
          <p:cNvSpPr/>
          <p:nvPr/>
        </p:nvSpPr>
        <p:spPr>
          <a:xfrm flipH="1">
            <a:off x="539640" y="2000520"/>
            <a:ext cx="718920" cy="788400"/>
          </a:xfrm>
          <a:prstGeom prst="line">
            <a:avLst/>
          </a:prstGeom>
          <a:ln w="12600">
            <a:solidFill>
              <a:srgbClr val="FF0000"/>
            </a:solidFill>
            <a:custDash>
              <a:ds d="400000" sp="3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Line 80"/>
          <p:cNvSpPr/>
          <p:nvPr/>
        </p:nvSpPr>
        <p:spPr>
          <a:xfrm>
            <a:off x="525960" y="2795040"/>
            <a:ext cx="222840" cy="261360"/>
          </a:xfrm>
          <a:prstGeom prst="line">
            <a:avLst/>
          </a:prstGeom>
          <a:ln w="12600">
            <a:solidFill>
              <a:srgbClr val="FF0000"/>
            </a:solidFill>
            <a:custDash>
              <a:ds d="400000" sp="3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Line 81"/>
          <p:cNvSpPr/>
          <p:nvPr/>
        </p:nvSpPr>
        <p:spPr>
          <a:xfrm flipV="1">
            <a:off x="756360" y="2795040"/>
            <a:ext cx="609480" cy="258480"/>
          </a:xfrm>
          <a:prstGeom prst="line">
            <a:avLst/>
          </a:prstGeom>
          <a:ln w="12600">
            <a:solidFill>
              <a:srgbClr val="FF0000"/>
            </a:solidFill>
            <a:custDash>
              <a:ds d="400000" sp="3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82"/>
          <p:cNvSpPr/>
          <p:nvPr/>
        </p:nvSpPr>
        <p:spPr>
          <a:xfrm>
            <a:off x="1256040" y="2001960"/>
            <a:ext cx="173160" cy="801360"/>
          </a:xfrm>
          <a:custGeom>
            <a:avLst/>
            <a:gdLst/>
            <a:ahLst/>
            <a:cxnLst/>
            <a:rect l="l" t="t" r="r" b="b"/>
            <a:pathLst>
              <a:path w="173516" h="801678">
                <a:moveTo>
                  <a:pt x="104660" y="801678"/>
                </a:moveTo>
                <a:cubicBezTo>
                  <a:pt x="107414" y="796169"/>
                  <a:pt x="110422" y="790780"/>
                  <a:pt x="112923" y="785152"/>
                </a:cubicBezTo>
                <a:cubicBezTo>
                  <a:pt x="114102" y="782499"/>
                  <a:pt x="114379" y="779487"/>
                  <a:pt x="115677" y="776890"/>
                </a:cubicBezTo>
                <a:cubicBezTo>
                  <a:pt x="117157" y="773929"/>
                  <a:pt x="119841" y="771652"/>
                  <a:pt x="121185" y="768627"/>
                </a:cubicBezTo>
                <a:cubicBezTo>
                  <a:pt x="123543" y="763321"/>
                  <a:pt x="124098" y="757295"/>
                  <a:pt x="126694" y="752102"/>
                </a:cubicBezTo>
                <a:lnTo>
                  <a:pt x="132202" y="741085"/>
                </a:lnTo>
                <a:cubicBezTo>
                  <a:pt x="133120" y="735577"/>
                  <a:pt x="133603" y="729978"/>
                  <a:pt x="134957" y="724560"/>
                </a:cubicBezTo>
                <a:cubicBezTo>
                  <a:pt x="136365" y="718927"/>
                  <a:pt x="138629" y="713543"/>
                  <a:pt x="140465" y="708034"/>
                </a:cubicBezTo>
                <a:cubicBezTo>
                  <a:pt x="141383" y="705280"/>
                  <a:pt x="142515" y="702588"/>
                  <a:pt x="143219" y="699772"/>
                </a:cubicBezTo>
                <a:cubicBezTo>
                  <a:pt x="146776" y="685543"/>
                  <a:pt x="143873" y="691905"/>
                  <a:pt x="151482" y="680492"/>
                </a:cubicBezTo>
                <a:cubicBezTo>
                  <a:pt x="152400" y="674066"/>
                  <a:pt x="152776" y="667538"/>
                  <a:pt x="154236" y="661213"/>
                </a:cubicBezTo>
                <a:cubicBezTo>
                  <a:pt x="155542" y="655555"/>
                  <a:pt x="158605" y="650381"/>
                  <a:pt x="159744" y="644687"/>
                </a:cubicBezTo>
                <a:cubicBezTo>
                  <a:pt x="165348" y="616676"/>
                  <a:pt x="159605" y="642423"/>
                  <a:pt x="165253" y="622654"/>
                </a:cubicBezTo>
                <a:cubicBezTo>
                  <a:pt x="166293" y="619014"/>
                  <a:pt x="166919" y="615263"/>
                  <a:pt x="168007" y="611637"/>
                </a:cubicBezTo>
                <a:cubicBezTo>
                  <a:pt x="169676" y="606076"/>
                  <a:pt x="173516" y="595112"/>
                  <a:pt x="173516" y="595112"/>
                </a:cubicBezTo>
                <a:cubicBezTo>
                  <a:pt x="173265" y="584308"/>
                  <a:pt x="173632" y="485764"/>
                  <a:pt x="168007" y="446384"/>
                </a:cubicBezTo>
                <a:cubicBezTo>
                  <a:pt x="166683" y="437116"/>
                  <a:pt x="164335" y="428023"/>
                  <a:pt x="162499" y="418842"/>
                </a:cubicBezTo>
                <a:cubicBezTo>
                  <a:pt x="158220" y="371788"/>
                  <a:pt x="161777" y="405172"/>
                  <a:pt x="156990" y="369266"/>
                </a:cubicBezTo>
                <a:cubicBezTo>
                  <a:pt x="152988" y="339251"/>
                  <a:pt x="156109" y="356600"/>
                  <a:pt x="151482" y="333461"/>
                </a:cubicBezTo>
                <a:cubicBezTo>
                  <a:pt x="152400" y="300410"/>
                  <a:pt x="154236" y="267372"/>
                  <a:pt x="154236" y="234309"/>
                </a:cubicBezTo>
                <a:cubicBezTo>
                  <a:pt x="154236" y="215008"/>
                  <a:pt x="153614" y="195654"/>
                  <a:pt x="151482" y="176471"/>
                </a:cubicBezTo>
                <a:cubicBezTo>
                  <a:pt x="150841" y="170700"/>
                  <a:pt x="147809" y="165454"/>
                  <a:pt x="145973" y="159945"/>
                </a:cubicBezTo>
                <a:lnTo>
                  <a:pt x="140465" y="143420"/>
                </a:lnTo>
                <a:cubicBezTo>
                  <a:pt x="139547" y="140666"/>
                  <a:pt x="139322" y="137573"/>
                  <a:pt x="137711" y="135157"/>
                </a:cubicBezTo>
                <a:cubicBezTo>
                  <a:pt x="135875" y="132403"/>
                  <a:pt x="133682" y="129856"/>
                  <a:pt x="132202" y="126895"/>
                </a:cubicBezTo>
                <a:cubicBezTo>
                  <a:pt x="129991" y="122473"/>
                  <a:pt x="128384" y="117770"/>
                  <a:pt x="126694" y="113124"/>
                </a:cubicBezTo>
                <a:cubicBezTo>
                  <a:pt x="124710" y="107667"/>
                  <a:pt x="124406" y="101430"/>
                  <a:pt x="121185" y="96598"/>
                </a:cubicBezTo>
                <a:cubicBezTo>
                  <a:pt x="117513" y="91090"/>
                  <a:pt x="114850" y="84754"/>
                  <a:pt x="110169" y="80073"/>
                </a:cubicBezTo>
                <a:cubicBezTo>
                  <a:pt x="106497" y="76401"/>
                  <a:pt x="102033" y="73377"/>
                  <a:pt x="99152" y="69056"/>
                </a:cubicBezTo>
                <a:cubicBezTo>
                  <a:pt x="97316" y="66302"/>
                  <a:pt x="95823" y="63284"/>
                  <a:pt x="93643" y="60793"/>
                </a:cubicBezTo>
                <a:cubicBezTo>
                  <a:pt x="86025" y="52087"/>
                  <a:pt x="80943" y="46847"/>
                  <a:pt x="71610" y="41514"/>
                </a:cubicBezTo>
                <a:cubicBezTo>
                  <a:pt x="63044" y="36619"/>
                  <a:pt x="59647" y="36594"/>
                  <a:pt x="52330" y="30497"/>
                </a:cubicBezTo>
                <a:cubicBezTo>
                  <a:pt x="49338" y="28003"/>
                  <a:pt x="47308" y="24395"/>
                  <a:pt x="44067" y="22234"/>
                </a:cubicBezTo>
                <a:cubicBezTo>
                  <a:pt x="22073" y="7571"/>
                  <a:pt x="50298" y="33476"/>
                  <a:pt x="27542" y="13972"/>
                </a:cubicBezTo>
                <a:cubicBezTo>
                  <a:pt x="17463" y="5334"/>
                  <a:pt x="19780" y="2120"/>
                  <a:pt x="8263" y="201"/>
                </a:cubicBezTo>
                <a:cubicBezTo>
                  <a:pt x="5546" y="-252"/>
                  <a:pt x="2754" y="201"/>
                  <a:pt x="0" y="201"/>
                </a:cubicBezTo>
              </a:path>
            </a:pathLst>
          </a:custGeom>
          <a:noFill/>
          <a:ln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5940</TotalTime>
  <Words>224</Words>
  <Application>Microsoft Office PowerPoint</Application>
  <PresentationFormat>Panorámica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96</cp:revision>
  <dcterms:created xsi:type="dcterms:W3CDTF">2016-04-29T02:12:19Z</dcterms:created>
  <dcterms:modified xsi:type="dcterms:W3CDTF">2019-06-27T15:50:12Z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