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2146C5E-79D0-43EF-8A6B-1574F8E8D9C2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3CBA6BB-3D63-4607-BEB5-34803C3F2AFF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4680" y="118620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8"/>
          <p:cNvSpPr/>
          <p:nvPr/>
        </p:nvSpPr>
        <p:spPr>
          <a:xfrm>
            <a:off x="13320" y="415188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49" name="CustomShape 10"/>
          <p:cNvSpPr/>
          <p:nvPr/>
        </p:nvSpPr>
        <p:spPr>
          <a:xfrm>
            <a:off x="11039760" y="115776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Line 13"/>
          <p:cNvSpPr/>
          <p:nvPr/>
        </p:nvSpPr>
        <p:spPr>
          <a:xfrm flipV="1">
            <a:off x="7039800" y="2277000"/>
            <a:ext cx="5141520" cy="79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14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5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6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7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8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9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20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1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2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3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4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5"/>
          <p:cNvSpPr/>
          <p:nvPr/>
        </p:nvSpPr>
        <p:spPr>
          <a:xfrm>
            <a:off x="9967320" y="22500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6"/>
          <p:cNvSpPr/>
          <p:nvPr/>
        </p:nvSpPr>
        <p:spPr>
          <a:xfrm>
            <a:off x="10169640" y="2886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7"/>
          <p:cNvSpPr/>
          <p:nvPr/>
        </p:nvSpPr>
        <p:spPr>
          <a:xfrm>
            <a:off x="10137960" y="3194280"/>
            <a:ext cx="1267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8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9"/>
          <p:cNvSpPr/>
          <p:nvPr/>
        </p:nvSpPr>
        <p:spPr>
          <a:xfrm>
            <a:off x="10094400" y="3521160"/>
            <a:ext cx="12394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30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1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2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3"/>
          <p:cNvSpPr/>
          <p:nvPr/>
        </p:nvSpPr>
        <p:spPr>
          <a:xfrm>
            <a:off x="7039800" y="2260080"/>
            <a:ext cx="19490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4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5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6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7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8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9"/>
          <p:cNvSpPr/>
          <p:nvPr/>
        </p:nvSpPr>
        <p:spPr>
          <a:xfrm>
            <a:off x="4603320" y="907560"/>
            <a:ext cx="37443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40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1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2"/>
          <p:cNvSpPr/>
          <p:nvPr/>
        </p:nvSpPr>
        <p:spPr>
          <a:xfrm>
            <a:off x="11880" y="49564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3"/>
          <p:cNvSpPr/>
          <p:nvPr/>
        </p:nvSpPr>
        <p:spPr>
          <a:xfrm>
            <a:off x="13320" y="62650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4"/>
          <p:cNvSpPr/>
          <p:nvPr/>
        </p:nvSpPr>
        <p:spPr>
          <a:xfrm>
            <a:off x="13320" y="5017320"/>
            <a:ext cx="12192120" cy="108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5"/>
          <p:cNvSpPr/>
          <p:nvPr/>
        </p:nvSpPr>
        <p:spPr>
          <a:xfrm>
            <a:off x="13320" y="6289920"/>
            <a:ext cx="54050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6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7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8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9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50"/>
          <p:cNvSpPr/>
          <p:nvPr/>
        </p:nvSpPr>
        <p:spPr>
          <a:xfrm>
            <a:off x="5391000" y="499536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1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2"/>
          <p:cNvSpPr/>
          <p:nvPr/>
        </p:nvSpPr>
        <p:spPr>
          <a:xfrm>
            <a:off x="5434920" y="6278400"/>
            <a:ext cx="38466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3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4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5"/>
          <p:cNvSpPr/>
          <p:nvPr/>
        </p:nvSpPr>
        <p:spPr>
          <a:xfrm>
            <a:off x="456624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6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7"/>
          <p:cNvSpPr/>
          <p:nvPr/>
        </p:nvSpPr>
        <p:spPr>
          <a:xfrm>
            <a:off x="5580000" y="1465920"/>
            <a:ext cx="11793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El Virrey Sur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8"/>
          <p:cNvSpPr/>
          <p:nvPr/>
        </p:nvSpPr>
        <p:spPr>
          <a:xfrm>
            <a:off x="8991360" y="1483200"/>
            <a:ext cx="645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9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17/06/19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60"/>
          <p:cNvSpPr/>
          <p:nvPr/>
        </p:nvSpPr>
        <p:spPr>
          <a:xfrm>
            <a:off x="9094680" y="2430000"/>
            <a:ext cx="635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1"/>
          <p:cNvSpPr/>
          <p:nvPr/>
        </p:nvSpPr>
        <p:spPr>
          <a:xfrm>
            <a:off x="9087840" y="2895480"/>
            <a:ext cx="635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2"/>
          <p:cNvSpPr/>
          <p:nvPr/>
        </p:nvSpPr>
        <p:spPr>
          <a:xfrm>
            <a:off x="9093960" y="343224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3"/>
          <p:cNvSpPr/>
          <p:nvPr/>
        </p:nvSpPr>
        <p:spPr>
          <a:xfrm>
            <a:off x="5438520" y="4595040"/>
            <a:ext cx="674280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Adulto mayor, policía cívica juvenil, scouts, defensa civil, todo tipo de población desde los cero años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5" name="CustomShape 64"/>
          <p:cNvSpPr/>
          <p:nvPr/>
        </p:nvSpPr>
        <p:spPr>
          <a:xfrm>
            <a:off x="5438520" y="5227560"/>
            <a:ext cx="6814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Tomas concertadas con la comunidad y organizaciones que se encuentran entorno al parque para realizar actividades diversas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Mayor articulación institucional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Una mayor apropiación de los espacios del parque por parte de la comunidad en horas de la noche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06" name="CustomShape 65"/>
          <p:cNvSpPr/>
          <p:nvPr/>
        </p:nvSpPr>
        <p:spPr>
          <a:xfrm>
            <a:off x="5465160" y="6533640"/>
            <a:ext cx="653076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Mediante encuentros intergeneracionales de todos los actores que habitan el parque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7" name="CustomShape 66"/>
          <p:cNvSpPr/>
          <p:nvPr/>
        </p:nvSpPr>
        <p:spPr>
          <a:xfrm>
            <a:off x="11880" y="6539760"/>
            <a:ext cx="54230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800" b="0" strike="noStrike" spc="-1" dirty="0">
                <a:solidFill>
                  <a:srgbClr val="000000"/>
                </a:solidFill>
                <a:latin typeface="Arial"/>
              </a:rPr>
              <a:t>Amplia oferta de actividades para todo tipo de población. 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800" spc="-1" dirty="0">
                <a:solidFill>
                  <a:srgbClr val="000000"/>
                </a:solidFill>
                <a:latin typeface="Arial"/>
              </a:rPr>
              <a:t>Tienen </a:t>
            </a:r>
            <a:r>
              <a:rPr lang="es-CO" sz="800" b="0" strike="noStrike" spc="-1" dirty="0">
                <a:solidFill>
                  <a:srgbClr val="000000"/>
                </a:solidFill>
                <a:latin typeface="Arial"/>
              </a:rPr>
              <a:t>PPP</a:t>
            </a:r>
            <a:endParaRPr lang="es-CO" sz="800" b="0" strike="noStrike" spc="-1" dirty="0">
              <a:latin typeface="Arial"/>
            </a:endParaRPr>
          </a:p>
        </p:txBody>
      </p:sp>
      <p:sp>
        <p:nvSpPr>
          <p:cNvPr id="108" name="CustomShape 67"/>
          <p:cNvSpPr/>
          <p:nvPr/>
        </p:nvSpPr>
        <p:spPr>
          <a:xfrm>
            <a:off x="19440" y="5233680"/>
            <a:ext cx="543924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La venta y consumo de estupefacientes 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Falta de seguridad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La única actividad realizada hasta el momento fue un “mapa emocional” debido a esto no es posible identificar transformaciones en el espacio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09" name="CustomShape 68"/>
          <p:cNvSpPr/>
          <p:nvPr/>
        </p:nvSpPr>
        <p:spPr>
          <a:xfrm>
            <a:off x="19080" y="4680720"/>
            <a:ext cx="57204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spc="-1" dirty="0">
                <a:solidFill>
                  <a:srgbClr val="000000"/>
                </a:solidFill>
              </a:rPr>
              <a:t>SCRD, IDRD</a:t>
            </a: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, IED, Escuelas deportivas y Jardines infantiles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0" name="CustomShape 69"/>
          <p:cNvSpPr/>
          <p:nvPr/>
        </p:nvSpPr>
        <p:spPr>
          <a:xfrm>
            <a:off x="4818600" y="2496240"/>
            <a:ext cx="20268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Comercial y residencial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1" name="CustomShape 70"/>
          <p:cNvSpPr/>
          <p:nvPr/>
        </p:nvSpPr>
        <p:spPr>
          <a:xfrm>
            <a:off x="4528440" y="2933280"/>
            <a:ext cx="252540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Colegios, CDC Julio Cesar Sánchez, CAI, Dirección Local Educación, Integración Social, Comedor comunitario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2" name="Line 71"/>
          <p:cNvSpPr/>
          <p:nvPr/>
        </p:nvSpPr>
        <p:spPr>
          <a:xfrm>
            <a:off x="5440320" y="6278400"/>
            <a:ext cx="675756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3" name="Imagen 7"/>
          <p:cNvPicPr/>
          <p:nvPr/>
        </p:nvPicPr>
        <p:blipFill>
          <a:blip r:embed="rId4"/>
          <a:stretch/>
        </p:blipFill>
        <p:spPr>
          <a:xfrm>
            <a:off x="2042640" y="3254040"/>
            <a:ext cx="2446200" cy="543600"/>
          </a:xfrm>
          <a:prstGeom prst="rect">
            <a:avLst/>
          </a:prstGeom>
          <a:ln>
            <a:noFill/>
          </a:ln>
        </p:spPr>
      </p:pic>
      <p:pic>
        <p:nvPicPr>
          <p:cNvPr id="114" name="Imagen 13"/>
          <p:cNvPicPr/>
          <p:nvPr/>
        </p:nvPicPr>
        <p:blipFill>
          <a:blip r:embed="rId5"/>
          <a:stretch/>
        </p:blipFill>
        <p:spPr>
          <a:xfrm>
            <a:off x="2042640" y="2583720"/>
            <a:ext cx="2434320" cy="630720"/>
          </a:xfrm>
          <a:prstGeom prst="rect">
            <a:avLst/>
          </a:prstGeom>
          <a:ln>
            <a:noFill/>
          </a:ln>
        </p:spPr>
      </p:pic>
      <p:pic>
        <p:nvPicPr>
          <p:cNvPr id="115" name="Imagen 18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40680" y="1997280"/>
            <a:ext cx="1901880" cy="990000"/>
          </a:xfrm>
          <a:prstGeom prst="rect">
            <a:avLst/>
          </a:prstGeom>
          <a:ln>
            <a:noFill/>
          </a:ln>
        </p:spPr>
      </p:pic>
      <p:pic>
        <p:nvPicPr>
          <p:cNvPr id="116" name="Imagen 21"/>
          <p:cNvPicPr/>
          <p:nvPr/>
        </p:nvPicPr>
        <p:blipFill>
          <a:blip r:embed="rId8"/>
          <a:stretch/>
        </p:blipFill>
        <p:spPr>
          <a:xfrm>
            <a:off x="2042640" y="1494360"/>
            <a:ext cx="2446200" cy="1044720"/>
          </a:xfrm>
          <a:prstGeom prst="rect">
            <a:avLst/>
          </a:prstGeom>
          <a:ln>
            <a:noFill/>
          </a:ln>
        </p:spPr>
      </p:pic>
      <p:sp>
        <p:nvSpPr>
          <p:cNvPr id="117" name="CustomShape 72"/>
          <p:cNvSpPr/>
          <p:nvPr/>
        </p:nvSpPr>
        <p:spPr>
          <a:xfrm>
            <a:off x="1553760" y="2297880"/>
            <a:ext cx="191160" cy="1634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73"/>
          <p:cNvSpPr/>
          <p:nvPr/>
        </p:nvSpPr>
        <p:spPr>
          <a:xfrm>
            <a:off x="70920" y="2015640"/>
            <a:ext cx="1725480" cy="938520"/>
          </a:xfrm>
          <a:custGeom>
            <a:avLst/>
            <a:gdLst/>
            <a:ahLst/>
            <a:cxnLst/>
            <a:rect l="l" t="t" r="r" b="b"/>
            <a:pathLst>
              <a:path w="1726017" h="938981">
                <a:moveTo>
                  <a:pt x="1189994" y="292510"/>
                </a:moveTo>
                <a:cubicBezTo>
                  <a:pt x="1199416" y="289642"/>
                  <a:pt x="1214076" y="294377"/>
                  <a:pt x="1229323" y="297426"/>
                </a:cubicBezTo>
                <a:cubicBezTo>
                  <a:pt x="1238609" y="299283"/>
                  <a:pt x="1244500" y="301666"/>
                  <a:pt x="1253904" y="304800"/>
                </a:cubicBezTo>
                <a:cubicBezTo>
                  <a:pt x="1280798" y="313764"/>
                  <a:pt x="1240062" y="299468"/>
                  <a:pt x="1268652" y="312174"/>
                </a:cubicBezTo>
                <a:cubicBezTo>
                  <a:pt x="1273388" y="314279"/>
                  <a:pt x="1283401" y="317090"/>
                  <a:pt x="1283401" y="317090"/>
                </a:cubicBezTo>
                <a:cubicBezTo>
                  <a:pt x="1285859" y="318729"/>
                  <a:pt x="1288133" y="320685"/>
                  <a:pt x="1290775" y="322006"/>
                </a:cubicBezTo>
                <a:cubicBezTo>
                  <a:pt x="1293092" y="323165"/>
                  <a:pt x="1295927" y="323131"/>
                  <a:pt x="1298149" y="324464"/>
                </a:cubicBezTo>
                <a:cubicBezTo>
                  <a:pt x="1313802" y="333857"/>
                  <a:pt x="1288648" y="325777"/>
                  <a:pt x="1312897" y="331839"/>
                </a:cubicBezTo>
                <a:cubicBezTo>
                  <a:pt x="1320149" y="336673"/>
                  <a:pt x="1321731" y="337031"/>
                  <a:pt x="1327646" y="344129"/>
                </a:cubicBezTo>
                <a:cubicBezTo>
                  <a:pt x="1337888" y="356419"/>
                  <a:pt x="1326417" y="347406"/>
                  <a:pt x="1339936" y="356419"/>
                </a:cubicBezTo>
                <a:cubicBezTo>
                  <a:pt x="1348947" y="369935"/>
                  <a:pt x="1339938" y="358470"/>
                  <a:pt x="1352226" y="368710"/>
                </a:cubicBezTo>
                <a:cubicBezTo>
                  <a:pt x="1354897" y="370936"/>
                  <a:pt x="1356424" y="374672"/>
                  <a:pt x="1359601" y="376084"/>
                </a:cubicBezTo>
                <a:cubicBezTo>
                  <a:pt x="1364155" y="378108"/>
                  <a:pt x="1369433" y="377723"/>
                  <a:pt x="1374349" y="378542"/>
                </a:cubicBezTo>
                <a:cubicBezTo>
                  <a:pt x="1376807" y="377723"/>
                  <a:pt x="1379232" y="376796"/>
                  <a:pt x="1381723" y="376084"/>
                </a:cubicBezTo>
                <a:cubicBezTo>
                  <a:pt x="1384971" y="375156"/>
                  <a:pt x="1388533" y="375137"/>
                  <a:pt x="1391555" y="373626"/>
                </a:cubicBezTo>
                <a:cubicBezTo>
                  <a:pt x="1393628" y="372590"/>
                  <a:pt x="1394662" y="370158"/>
                  <a:pt x="1396472" y="368710"/>
                </a:cubicBezTo>
                <a:cubicBezTo>
                  <a:pt x="1398779" y="366864"/>
                  <a:pt x="1401388" y="365432"/>
                  <a:pt x="1403846" y="363793"/>
                </a:cubicBezTo>
                <a:cubicBezTo>
                  <a:pt x="1405485" y="361335"/>
                  <a:pt x="1407562" y="359119"/>
                  <a:pt x="1408762" y="356419"/>
                </a:cubicBezTo>
                <a:cubicBezTo>
                  <a:pt x="1410867" y="351684"/>
                  <a:pt x="1410014" y="345335"/>
                  <a:pt x="1413678" y="341671"/>
                </a:cubicBezTo>
                <a:cubicBezTo>
                  <a:pt x="1416136" y="339213"/>
                  <a:pt x="1418918" y="337041"/>
                  <a:pt x="1421052" y="334297"/>
                </a:cubicBezTo>
                <a:cubicBezTo>
                  <a:pt x="1424679" y="329633"/>
                  <a:pt x="1425968" y="322825"/>
                  <a:pt x="1430884" y="319548"/>
                </a:cubicBezTo>
                <a:cubicBezTo>
                  <a:pt x="1433342" y="317909"/>
                  <a:pt x="1435855" y="316349"/>
                  <a:pt x="1438259" y="314632"/>
                </a:cubicBezTo>
                <a:cubicBezTo>
                  <a:pt x="1441593" y="312251"/>
                  <a:pt x="1444427" y="309090"/>
                  <a:pt x="1448091" y="307258"/>
                </a:cubicBezTo>
                <a:cubicBezTo>
                  <a:pt x="1452726" y="304941"/>
                  <a:pt x="1457923" y="303981"/>
                  <a:pt x="1462839" y="302342"/>
                </a:cubicBezTo>
                <a:cubicBezTo>
                  <a:pt x="1465297" y="301523"/>
                  <a:pt x="1468057" y="301321"/>
                  <a:pt x="1470213" y="299884"/>
                </a:cubicBezTo>
                <a:lnTo>
                  <a:pt x="1477588" y="294968"/>
                </a:lnTo>
                <a:cubicBezTo>
                  <a:pt x="1480865" y="290052"/>
                  <a:pt x="1485552" y="285824"/>
                  <a:pt x="1487420" y="280219"/>
                </a:cubicBezTo>
                <a:cubicBezTo>
                  <a:pt x="1488239" y="277761"/>
                  <a:pt x="1488719" y="275162"/>
                  <a:pt x="1489878" y="272845"/>
                </a:cubicBezTo>
                <a:cubicBezTo>
                  <a:pt x="1498909" y="254782"/>
                  <a:pt x="1491206" y="278695"/>
                  <a:pt x="1499710" y="253181"/>
                </a:cubicBezTo>
                <a:cubicBezTo>
                  <a:pt x="1501285" y="248454"/>
                  <a:pt x="1502258" y="240709"/>
                  <a:pt x="1504626" y="235974"/>
                </a:cubicBezTo>
                <a:cubicBezTo>
                  <a:pt x="1507727" y="229771"/>
                  <a:pt x="1509885" y="228257"/>
                  <a:pt x="1514459" y="223684"/>
                </a:cubicBezTo>
                <a:cubicBezTo>
                  <a:pt x="1521422" y="202796"/>
                  <a:pt x="1511711" y="228264"/>
                  <a:pt x="1521833" y="211393"/>
                </a:cubicBezTo>
                <a:cubicBezTo>
                  <a:pt x="1523166" y="209171"/>
                  <a:pt x="1523033" y="206284"/>
                  <a:pt x="1524291" y="204019"/>
                </a:cubicBezTo>
                <a:cubicBezTo>
                  <a:pt x="1527160" y="198854"/>
                  <a:pt x="1534123" y="189271"/>
                  <a:pt x="1534123" y="189271"/>
                </a:cubicBezTo>
                <a:cubicBezTo>
                  <a:pt x="1536581" y="190090"/>
                  <a:pt x="1539341" y="190292"/>
                  <a:pt x="1541497" y="191729"/>
                </a:cubicBezTo>
                <a:cubicBezTo>
                  <a:pt x="1550169" y="197510"/>
                  <a:pt x="1552491" y="208070"/>
                  <a:pt x="1561162" y="213852"/>
                </a:cubicBezTo>
                <a:cubicBezTo>
                  <a:pt x="1565381" y="216665"/>
                  <a:pt x="1581144" y="218233"/>
                  <a:pt x="1583284" y="218768"/>
                </a:cubicBezTo>
                <a:cubicBezTo>
                  <a:pt x="1588312" y="220025"/>
                  <a:pt x="1593721" y="220809"/>
                  <a:pt x="1598033" y="223684"/>
                </a:cubicBezTo>
                <a:cubicBezTo>
                  <a:pt x="1607563" y="230037"/>
                  <a:pt x="1602604" y="227666"/>
                  <a:pt x="1612781" y="231058"/>
                </a:cubicBezTo>
                <a:cubicBezTo>
                  <a:pt x="1625890" y="250721"/>
                  <a:pt x="1608684" y="226962"/>
                  <a:pt x="1625072" y="243348"/>
                </a:cubicBezTo>
                <a:cubicBezTo>
                  <a:pt x="1627161" y="245437"/>
                  <a:pt x="1627681" y="248876"/>
                  <a:pt x="1629988" y="250722"/>
                </a:cubicBezTo>
                <a:cubicBezTo>
                  <a:pt x="1632011" y="252341"/>
                  <a:pt x="1635045" y="252022"/>
                  <a:pt x="1637362" y="253181"/>
                </a:cubicBezTo>
                <a:cubicBezTo>
                  <a:pt x="1640004" y="254502"/>
                  <a:pt x="1642094" y="256776"/>
                  <a:pt x="1644736" y="258097"/>
                </a:cubicBezTo>
                <a:cubicBezTo>
                  <a:pt x="1647053" y="259256"/>
                  <a:pt x="1649793" y="259396"/>
                  <a:pt x="1652110" y="260555"/>
                </a:cubicBezTo>
                <a:cubicBezTo>
                  <a:pt x="1669084" y="269042"/>
                  <a:pt x="1648853" y="262814"/>
                  <a:pt x="1669317" y="267929"/>
                </a:cubicBezTo>
                <a:cubicBezTo>
                  <a:pt x="1671775" y="269568"/>
                  <a:pt x="1674049" y="271524"/>
                  <a:pt x="1676691" y="272845"/>
                </a:cubicBezTo>
                <a:cubicBezTo>
                  <a:pt x="1679008" y="274004"/>
                  <a:pt x="1682020" y="273712"/>
                  <a:pt x="1684065" y="275303"/>
                </a:cubicBezTo>
                <a:cubicBezTo>
                  <a:pt x="1689553" y="279572"/>
                  <a:pt x="1698813" y="290052"/>
                  <a:pt x="1698813" y="290052"/>
                </a:cubicBezTo>
                <a:cubicBezTo>
                  <a:pt x="1699633" y="292510"/>
                  <a:pt x="1700113" y="295109"/>
                  <a:pt x="1701272" y="297426"/>
                </a:cubicBezTo>
                <a:cubicBezTo>
                  <a:pt x="1702593" y="300068"/>
                  <a:pt x="1705836" y="301867"/>
                  <a:pt x="1706188" y="304800"/>
                </a:cubicBezTo>
                <a:cubicBezTo>
                  <a:pt x="1708338" y="322716"/>
                  <a:pt x="1706724" y="340935"/>
                  <a:pt x="1708646" y="358877"/>
                </a:cubicBezTo>
                <a:cubicBezTo>
                  <a:pt x="1709198" y="364030"/>
                  <a:pt x="1713562" y="373626"/>
                  <a:pt x="1713562" y="373626"/>
                </a:cubicBezTo>
                <a:cubicBezTo>
                  <a:pt x="1714381" y="381000"/>
                  <a:pt x="1714892" y="388415"/>
                  <a:pt x="1716020" y="395748"/>
                </a:cubicBezTo>
                <a:cubicBezTo>
                  <a:pt x="1717860" y="407706"/>
                  <a:pt x="1718366" y="402674"/>
                  <a:pt x="1720936" y="412955"/>
                </a:cubicBezTo>
                <a:cubicBezTo>
                  <a:pt x="1721949" y="417008"/>
                  <a:pt x="1722575" y="421148"/>
                  <a:pt x="1723394" y="425245"/>
                </a:cubicBezTo>
                <a:cubicBezTo>
                  <a:pt x="1720535" y="496734"/>
                  <a:pt x="1741349" y="483484"/>
                  <a:pt x="1698813" y="489155"/>
                </a:cubicBezTo>
                <a:cubicBezTo>
                  <a:pt x="1693873" y="489814"/>
                  <a:pt x="1688981" y="490794"/>
                  <a:pt x="1684065" y="491613"/>
                </a:cubicBezTo>
                <a:cubicBezTo>
                  <a:pt x="1680788" y="493252"/>
                  <a:pt x="1677601" y="495086"/>
                  <a:pt x="1674233" y="496529"/>
                </a:cubicBezTo>
                <a:cubicBezTo>
                  <a:pt x="1655829" y="504416"/>
                  <a:pt x="1627044" y="500797"/>
                  <a:pt x="1612781" y="501445"/>
                </a:cubicBezTo>
                <a:cubicBezTo>
                  <a:pt x="1585572" y="510515"/>
                  <a:pt x="1603205" y="506038"/>
                  <a:pt x="1558704" y="508819"/>
                </a:cubicBezTo>
                <a:cubicBezTo>
                  <a:pt x="1554286" y="510292"/>
                  <a:pt x="1530533" y="518446"/>
                  <a:pt x="1526749" y="518652"/>
                </a:cubicBezTo>
                <a:cubicBezTo>
                  <a:pt x="1487470" y="520795"/>
                  <a:pt x="1448091" y="520291"/>
                  <a:pt x="1408762" y="521110"/>
                </a:cubicBezTo>
                <a:cubicBezTo>
                  <a:pt x="1404665" y="521929"/>
                  <a:pt x="1400503" y="522469"/>
                  <a:pt x="1396472" y="523568"/>
                </a:cubicBezTo>
                <a:cubicBezTo>
                  <a:pt x="1391472" y="524931"/>
                  <a:pt x="1386782" y="527360"/>
                  <a:pt x="1381723" y="528484"/>
                </a:cubicBezTo>
                <a:cubicBezTo>
                  <a:pt x="1352358" y="535010"/>
                  <a:pt x="1367109" y="532566"/>
                  <a:pt x="1337478" y="535858"/>
                </a:cubicBezTo>
                <a:cubicBezTo>
                  <a:pt x="1330444" y="539375"/>
                  <a:pt x="1327505" y="541424"/>
                  <a:pt x="1320272" y="543232"/>
                </a:cubicBezTo>
                <a:cubicBezTo>
                  <a:pt x="1309012" y="546047"/>
                  <a:pt x="1300256" y="546656"/>
                  <a:pt x="1288317" y="548148"/>
                </a:cubicBezTo>
                <a:cubicBezTo>
                  <a:pt x="1272464" y="553431"/>
                  <a:pt x="1287637" y="548947"/>
                  <a:pt x="1258820" y="553064"/>
                </a:cubicBezTo>
                <a:cubicBezTo>
                  <a:pt x="1202783" y="561070"/>
                  <a:pt x="1255241" y="555625"/>
                  <a:pt x="1202284" y="560439"/>
                </a:cubicBezTo>
                <a:cubicBezTo>
                  <a:pt x="1199007" y="561258"/>
                  <a:pt x="1195755" y="562189"/>
                  <a:pt x="1192452" y="562897"/>
                </a:cubicBezTo>
                <a:cubicBezTo>
                  <a:pt x="1184282" y="564648"/>
                  <a:pt x="1167872" y="567813"/>
                  <a:pt x="1167872" y="567813"/>
                </a:cubicBezTo>
                <a:cubicBezTo>
                  <a:pt x="1166233" y="569452"/>
                  <a:pt x="1164942" y="571537"/>
                  <a:pt x="1162955" y="572729"/>
                </a:cubicBezTo>
                <a:cubicBezTo>
                  <a:pt x="1160733" y="574062"/>
                  <a:pt x="1158160" y="574941"/>
                  <a:pt x="1155581" y="575187"/>
                </a:cubicBezTo>
                <a:cubicBezTo>
                  <a:pt x="1140876" y="576587"/>
                  <a:pt x="1126084" y="576826"/>
                  <a:pt x="1111336" y="577645"/>
                </a:cubicBezTo>
                <a:cubicBezTo>
                  <a:pt x="1127983" y="578685"/>
                  <a:pt x="1150217" y="579030"/>
                  <a:pt x="1167872" y="582561"/>
                </a:cubicBezTo>
                <a:cubicBezTo>
                  <a:pt x="1170413" y="583069"/>
                  <a:pt x="1172788" y="584200"/>
                  <a:pt x="1175246" y="585019"/>
                </a:cubicBezTo>
                <a:cubicBezTo>
                  <a:pt x="1184677" y="599166"/>
                  <a:pt x="1185489" y="597099"/>
                  <a:pt x="1177704" y="624348"/>
                </a:cubicBezTo>
                <a:cubicBezTo>
                  <a:pt x="1176992" y="626839"/>
                  <a:pt x="1172788" y="625987"/>
                  <a:pt x="1170330" y="626806"/>
                </a:cubicBezTo>
                <a:cubicBezTo>
                  <a:pt x="1169511" y="629264"/>
                  <a:pt x="1169704" y="632349"/>
                  <a:pt x="1167872" y="634181"/>
                </a:cubicBezTo>
                <a:cubicBezTo>
                  <a:pt x="1166040" y="636013"/>
                  <a:pt x="1162762" y="635381"/>
                  <a:pt x="1160497" y="636639"/>
                </a:cubicBezTo>
                <a:cubicBezTo>
                  <a:pt x="1155332" y="639508"/>
                  <a:pt x="1149927" y="642293"/>
                  <a:pt x="1145749" y="646471"/>
                </a:cubicBezTo>
                <a:cubicBezTo>
                  <a:pt x="1142472" y="649748"/>
                  <a:pt x="1138698" y="652595"/>
                  <a:pt x="1135917" y="656303"/>
                </a:cubicBezTo>
                <a:cubicBezTo>
                  <a:pt x="1133718" y="659234"/>
                  <a:pt x="1133034" y="663086"/>
                  <a:pt x="1131001" y="666135"/>
                </a:cubicBezTo>
                <a:cubicBezTo>
                  <a:pt x="1129715" y="668064"/>
                  <a:pt x="1127532" y="669242"/>
                  <a:pt x="1126084" y="671052"/>
                </a:cubicBezTo>
                <a:cubicBezTo>
                  <a:pt x="1116720" y="682757"/>
                  <a:pt x="1126436" y="674914"/>
                  <a:pt x="1113794" y="683342"/>
                </a:cubicBezTo>
                <a:cubicBezTo>
                  <a:pt x="1111336" y="690716"/>
                  <a:pt x="1107124" y="697723"/>
                  <a:pt x="1106420" y="705464"/>
                </a:cubicBezTo>
                <a:cubicBezTo>
                  <a:pt x="1103695" y="735445"/>
                  <a:pt x="1108982" y="724973"/>
                  <a:pt x="1099046" y="739877"/>
                </a:cubicBezTo>
                <a:cubicBezTo>
                  <a:pt x="1093196" y="757429"/>
                  <a:pt x="1097005" y="750314"/>
                  <a:pt x="1089213" y="762000"/>
                </a:cubicBezTo>
                <a:cubicBezTo>
                  <a:pt x="1088394" y="764458"/>
                  <a:pt x="1087776" y="766993"/>
                  <a:pt x="1086755" y="769374"/>
                </a:cubicBezTo>
                <a:cubicBezTo>
                  <a:pt x="1085312" y="772742"/>
                  <a:pt x="1082998" y="775730"/>
                  <a:pt x="1081839" y="779206"/>
                </a:cubicBezTo>
                <a:cubicBezTo>
                  <a:pt x="1074752" y="800469"/>
                  <a:pt x="1084562" y="783725"/>
                  <a:pt x="1074465" y="798871"/>
                </a:cubicBezTo>
                <a:cubicBezTo>
                  <a:pt x="1072402" y="811247"/>
                  <a:pt x="1071174" y="821036"/>
                  <a:pt x="1067091" y="833284"/>
                </a:cubicBezTo>
                <a:cubicBezTo>
                  <a:pt x="1065452" y="838200"/>
                  <a:pt x="1065839" y="844368"/>
                  <a:pt x="1062175" y="848032"/>
                </a:cubicBezTo>
                <a:lnTo>
                  <a:pt x="1054801" y="855406"/>
                </a:lnTo>
                <a:lnTo>
                  <a:pt x="1049884" y="870155"/>
                </a:lnTo>
                <a:cubicBezTo>
                  <a:pt x="1047885" y="876153"/>
                  <a:pt x="1047275" y="880138"/>
                  <a:pt x="1042510" y="884903"/>
                </a:cubicBezTo>
                <a:cubicBezTo>
                  <a:pt x="1039613" y="887800"/>
                  <a:pt x="1035955" y="889819"/>
                  <a:pt x="1032678" y="892277"/>
                </a:cubicBezTo>
                <a:cubicBezTo>
                  <a:pt x="1030679" y="898275"/>
                  <a:pt x="1030069" y="902261"/>
                  <a:pt x="1025304" y="907026"/>
                </a:cubicBezTo>
                <a:cubicBezTo>
                  <a:pt x="1023215" y="909115"/>
                  <a:pt x="1020237" y="910097"/>
                  <a:pt x="1017930" y="911942"/>
                </a:cubicBezTo>
                <a:cubicBezTo>
                  <a:pt x="1016120" y="913390"/>
                  <a:pt x="1014652" y="915219"/>
                  <a:pt x="1013013" y="916858"/>
                </a:cubicBezTo>
                <a:cubicBezTo>
                  <a:pt x="1012194" y="920135"/>
                  <a:pt x="1013895" y="926184"/>
                  <a:pt x="1010555" y="926690"/>
                </a:cubicBezTo>
                <a:cubicBezTo>
                  <a:pt x="984619" y="930620"/>
                  <a:pt x="958062" y="927279"/>
                  <a:pt x="931897" y="929148"/>
                </a:cubicBezTo>
                <a:cubicBezTo>
                  <a:pt x="923563" y="929743"/>
                  <a:pt x="915244" y="931422"/>
                  <a:pt x="907317" y="934064"/>
                </a:cubicBezTo>
                <a:cubicBezTo>
                  <a:pt x="904859" y="934883"/>
                  <a:pt x="902511" y="936179"/>
                  <a:pt x="899942" y="936522"/>
                </a:cubicBezTo>
                <a:cubicBezTo>
                  <a:pt x="890162" y="937826"/>
                  <a:pt x="880278" y="938161"/>
                  <a:pt x="870446" y="938981"/>
                </a:cubicBezTo>
                <a:cubicBezTo>
                  <a:pt x="859794" y="938161"/>
                  <a:pt x="848991" y="938491"/>
                  <a:pt x="838491" y="936522"/>
                </a:cubicBezTo>
                <a:cubicBezTo>
                  <a:pt x="833767" y="935636"/>
                  <a:pt x="826683" y="926683"/>
                  <a:pt x="823742" y="924232"/>
                </a:cubicBezTo>
                <a:cubicBezTo>
                  <a:pt x="816466" y="918169"/>
                  <a:pt x="815907" y="919201"/>
                  <a:pt x="806536" y="916858"/>
                </a:cubicBezTo>
                <a:cubicBezTo>
                  <a:pt x="803404" y="912159"/>
                  <a:pt x="799341" y="905021"/>
                  <a:pt x="794246" y="902110"/>
                </a:cubicBezTo>
                <a:cubicBezTo>
                  <a:pt x="791313" y="900434"/>
                  <a:pt x="787691" y="900471"/>
                  <a:pt x="784413" y="899652"/>
                </a:cubicBezTo>
                <a:cubicBezTo>
                  <a:pt x="775899" y="886879"/>
                  <a:pt x="783162" y="895133"/>
                  <a:pt x="764749" y="884903"/>
                </a:cubicBezTo>
                <a:cubicBezTo>
                  <a:pt x="759539" y="882008"/>
                  <a:pt x="752010" y="875804"/>
                  <a:pt x="747542" y="872613"/>
                </a:cubicBezTo>
                <a:cubicBezTo>
                  <a:pt x="745138" y="870896"/>
                  <a:pt x="742810" y="869018"/>
                  <a:pt x="740168" y="867697"/>
                </a:cubicBezTo>
                <a:cubicBezTo>
                  <a:pt x="737851" y="866538"/>
                  <a:pt x="735252" y="866058"/>
                  <a:pt x="732794" y="865239"/>
                </a:cubicBezTo>
                <a:cubicBezTo>
                  <a:pt x="714681" y="851652"/>
                  <a:pt x="731537" y="862308"/>
                  <a:pt x="713130" y="855406"/>
                </a:cubicBezTo>
                <a:cubicBezTo>
                  <a:pt x="692156" y="847541"/>
                  <a:pt x="713012" y="852915"/>
                  <a:pt x="695923" y="848032"/>
                </a:cubicBezTo>
                <a:cubicBezTo>
                  <a:pt x="692247" y="846982"/>
                  <a:pt x="682647" y="845081"/>
                  <a:pt x="678717" y="843116"/>
                </a:cubicBezTo>
                <a:cubicBezTo>
                  <a:pt x="662629" y="835073"/>
                  <a:pt x="680279" y="841700"/>
                  <a:pt x="663968" y="830826"/>
                </a:cubicBezTo>
                <a:cubicBezTo>
                  <a:pt x="661852" y="829415"/>
                  <a:pt x="648073" y="826238"/>
                  <a:pt x="646762" y="825910"/>
                </a:cubicBezTo>
                <a:cubicBezTo>
                  <a:pt x="629192" y="817123"/>
                  <a:pt x="643935" y="825004"/>
                  <a:pt x="622181" y="811161"/>
                </a:cubicBezTo>
                <a:cubicBezTo>
                  <a:pt x="618150" y="808596"/>
                  <a:pt x="613269" y="807165"/>
                  <a:pt x="609891" y="803787"/>
                </a:cubicBezTo>
                <a:cubicBezTo>
                  <a:pt x="607433" y="801329"/>
                  <a:pt x="605188" y="798638"/>
                  <a:pt x="602517" y="796413"/>
                </a:cubicBezTo>
                <a:cubicBezTo>
                  <a:pt x="597307" y="792072"/>
                  <a:pt x="591318" y="789585"/>
                  <a:pt x="585310" y="786581"/>
                </a:cubicBezTo>
                <a:cubicBezTo>
                  <a:pt x="573300" y="774569"/>
                  <a:pt x="583202" y="782917"/>
                  <a:pt x="568104" y="774290"/>
                </a:cubicBezTo>
                <a:cubicBezTo>
                  <a:pt x="565539" y="772824"/>
                  <a:pt x="563430" y="770574"/>
                  <a:pt x="560730" y="769374"/>
                </a:cubicBezTo>
                <a:cubicBezTo>
                  <a:pt x="545001" y="762384"/>
                  <a:pt x="548657" y="766082"/>
                  <a:pt x="533691" y="762000"/>
                </a:cubicBezTo>
                <a:cubicBezTo>
                  <a:pt x="528691" y="760637"/>
                  <a:pt x="524024" y="758100"/>
                  <a:pt x="518942" y="757084"/>
                </a:cubicBezTo>
                <a:cubicBezTo>
                  <a:pt x="511925" y="755681"/>
                  <a:pt x="503763" y="754251"/>
                  <a:pt x="496820" y="752168"/>
                </a:cubicBezTo>
                <a:cubicBezTo>
                  <a:pt x="491857" y="750679"/>
                  <a:pt x="487183" y="748104"/>
                  <a:pt x="482072" y="747252"/>
                </a:cubicBezTo>
                <a:lnTo>
                  <a:pt x="467323" y="744793"/>
                </a:lnTo>
                <a:cubicBezTo>
                  <a:pt x="450695" y="736479"/>
                  <a:pt x="463670" y="741671"/>
                  <a:pt x="440284" y="737419"/>
                </a:cubicBezTo>
                <a:cubicBezTo>
                  <a:pt x="436960" y="736815"/>
                  <a:pt x="433791" y="735475"/>
                  <a:pt x="430452" y="734961"/>
                </a:cubicBezTo>
                <a:cubicBezTo>
                  <a:pt x="423119" y="733833"/>
                  <a:pt x="415704" y="733322"/>
                  <a:pt x="408330" y="732503"/>
                </a:cubicBezTo>
                <a:cubicBezTo>
                  <a:pt x="355144" y="719208"/>
                  <a:pt x="396899" y="728740"/>
                  <a:pt x="263304" y="732503"/>
                </a:cubicBezTo>
                <a:cubicBezTo>
                  <a:pt x="250174" y="732873"/>
                  <a:pt x="237085" y="734142"/>
                  <a:pt x="223975" y="734961"/>
                </a:cubicBezTo>
                <a:cubicBezTo>
                  <a:pt x="218239" y="735780"/>
                  <a:pt x="212449" y="736283"/>
                  <a:pt x="206768" y="737419"/>
                </a:cubicBezTo>
                <a:cubicBezTo>
                  <a:pt x="204227" y="737927"/>
                  <a:pt x="201885" y="739165"/>
                  <a:pt x="199394" y="739877"/>
                </a:cubicBezTo>
                <a:cubicBezTo>
                  <a:pt x="196146" y="740805"/>
                  <a:pt x="192839" y="741516"/>
                  <a:pt x="189562" y="742335"/>
                </a:cubicBezTo>
                <a:cubicBezTo>
                  <a:pt x="189411" y="742316"/>
                  <a:pt x="164613" y="740018"/>
                  <a:pt x="160065" y="737419"/>
                </a:cubicBezTo>
                <a:cubicBezTo>
                  <a:pt x="157047" y="735694"/>
                  <a:pt x="155361" y="732270"/>
                  <a:pt x="152691" y="730045"/>
                </a:cubicBezTo>
                <a:cubicBezTo>
                  <a:pt x="150422" y="728154"/>
                  <a:pt x="147959" y="726450"/>
                  <a:pt x="145317" y="725129"/>
                </a:cubicBezTo>
                <a:cubicBezTo>
                  <a:pt x="142999" y="723970"/>
                  <a:pt x="140324" y="723692"/>
                  <a:pt x="137942" y="722671"/>
                </a:cubicBezTo>
                <a:cubicBezTo>
                  <a:pt x="133645" y="720830"/>
                  <a:pt x="124566" y="716244"/>
                  <a:pt x="120736" y="712839"/>
                </a:cubicBezTo>
                <a:cubicBezTo>
                  <a:pt x="115540" y="708220"/>
                  <a:pt x="110904" y="703006"/>
                  <a:pt x="105988" y="698090"/>
                </a:cubicBezTo>
                <a:cubicBezTo>
                  <a:pt x="103530" y="695632"/>
                  <a:pt x="101506" y="692644"/>
                  <a:pt x="98613" y="690716"/>
                </a:cubicBezTo>
                <a:cubicBezTo>
                  <a:pt x="93697" y="687439"/>
                  <a:pt x="89470" y="682752"/>
                  <a:pt x="83865" y="680884"/>
                </a:cubicBezTo>
                <a:cubicBezTo>
                  <a:pt x="70346" y="676378"/>
                  <a:pt x="82457" y="681133"/>
                  <a:pt x="69117" y="673510"/>
                </a:cubicBezTo>
                <a:cubicBezTo>
                  <a:pt x="65935" y="671692"/>
                  <a:pt x="62266" y="670723"/>
                  <a:pt x="59284" y="668593"/>
                </a:cubicBezTo>
                <a:cubicBezTo>
                  <a:pt x="50413" y="662256"/>
                  <a:pt x="53335" y="661454"/>
                  <a:pt x="46994" y="653845"/>
                </a:cubicBezTo>
                <a:cubicBezTo>
                  <a:pt x="43111" y="649185"/>
                  <a:pt x="37770" y="644317"/>
                  <a:pt x="32246" y="641555"/>
                </a:cubicBezTo>
                <a:cubicBezTo>
                  <a:pt x="29929" y="640396"/>
                  <a:pt x="27253" y="640118"/>
                  <a:pt x="24872" y="639097"/>
                </a:cubicBezTo>
                <a:cubicBezTo>
                  <a:pt x="21504" y="637654"/>
                  <a:pt x="18407" y="635625"/>
                  <a:pt x="15039" y="634181"/>
                </a:cubicBezTo>
                <a:cubicBezTo>
                  <a:pt x="796" y="628076"/>
                  <a:pt x="14458" y="636250"/>
                  <a:pt x="291" y="626806"/>
                </a:cubicBezTo>
                <a:cubicBezTo>
                  <a:pt x="1930" y="589935"/>
                  <a:pt x="-3745" y="551998"/>
                  <a:pt x="5207" y="516193"/>
                </a:cubicBezTo>
                <a:cubicBezTo>
                  <a:pt x="7007" y="508995"/>
                  <a:pt x="19975" y="517671"/>
                  <a:pt x="27330" y="518652"/>
                </a:cubicBezTo>
                <a:cubicBezTo>
                  <a:pt x="45399" y="521062"/>
                  <a:pt x="37250" y="520310"/>
                  <a:pt x="51910" y="523568"/>
                </a:cubicBezTo>
                <a:cubicBezTo>
                  <a:pt x="55989" y="524474"/>
                  <a:pt x="60104" y="525207"/>
                  <a:pt x="64201" y="526026"/>
                </a:cubicBezTo>
                <a:cubicBezTo>
                  <a:pt x="78130" y="525207"/>
                  <a:pt x="92175" y="525541"/>
                  <a:pt x="105988" y="523568"/>
                </a:cubicBezTo>
                <a:cubicBezTo>
                  <a:pt x="109615" y="523050"/>
                  <a:pt x="112344" y="519811"/>
                  <a:pt x="115820" y="518652"/>
                </a:cubicBezTo>
                <a:cubicBezTo>
                  <a:pt x="119783" y="517331"/>
                  <a:pt x="124032" y="517099"/>
                  <a:pt x="128110" y="516193"/>
                </a:cubicBezTo>
                <a:cubicBezTo>
                  <a:pt x="131408" y="515460"/>
                  <a:pt x="134737" y="514803"/>
                  <a:pt x="137942" y="513735"/>
                </a:cubicBezTo>
                <a:cubicBezTo>
                  <a:pt x="142128" y="512340"/>
                  <a:pt x="146359" y="510932"/>
                  <a:pt x="150233" y="508819"/>
                </a:cubicBezTo>
                <a:cubicBezTo>
                  <a:pt x="155420" y="505990"/>
                  <a:pt x="164981" y="498987"/>
                  <a:pt x="164981" y="498987"/>
                </a:cubicBezTo>
                <a:cubicBezTo>
                  <a:pt x="166620" y="496529"/>
                  <a:pt x="168733" y="494328"/>
                  <a:pt x="169897" y="491613"/>
                </a:cubicBezTo>
                <a:cubicBezTo>
                  <a:pt x="176692" y="475757"/>
                  <a:pt x="167376" y="486760"/>
                  <a:pt x="177272" y="476864"/>
                </a:cubicBezTo>
                <a:cubicBezTo>
                  <a:pt x="178091" y="474406"/>
                  <a:pt x="178111" y="471513"/>
                  <a:pt x="179730" y="469490"/>
                </a:cubicBezTo>
                <a:cubicBezTo>
                  <a:pt x="183974" y="464185"/>
                  <a:pt x="191032" y="463592"/>
                  <a:pt x="196936" y="462116"/>
                </a:cubicBezTo>
                <a:cubicBezTo>
                  <a:pt x="202631" y="462828"/>
                  <a:pt x="219051" y="464079"/>
                  <a:pt x="226433" y="467032"/>
                </a:cubicBezTo>
                <a:cubicBezTo>
                  <a:pt x="253870" y="478007"/>
                  <a:pt x="228296" y="472259"/>
                  <a:pt x="255930" y="476864"/>
                </a:cubicBezTo>
                <a:cubicBezTo>
                  <a:pt x="262485" y="476045"/>
                  <a:pt x="270182" y="478194"/>
                  <a:pt x="275594" y="474406"/>
                </a:cubicBezTo>
                <a:cubicBezTo>
                  <a:pt x="279839" y="471434"/>
                  <a:pt x="278871" y="464574"/>
                  <a:pt x="280510" y="459658"/>
                </a:cubicBezTo>
                <a:lnTo>
                  <a:pt x="285426" y="444910"/>
                </a:lnTo>
                <a:cubicBezTo>
                  <a:pt x="287884" y="437536"/>
                  <a:pt x="291277" y="430409"/>
                  <a:pt x="292801" y="422787"/>
                </a:cubicBezTo>
                <a:cubicBezTo>
                  <a:pt x="294440" y="414593"/>
                  <a:pt x="295075" y="406133"/>
                  <a:pt x="297717" y="398206"/>
                </a:cubicBezTo>
                <a:cubicBezTo>
                  <a:pt x="298536" y="395748"/>
                  <a:pt x="299265" y="393258"/>
                  <a:pt x="300175" y="390832"/>
                </a:cubicBezTo>
                <a:cubicBezTo>
                  <a:pt x="301724" y="386701"/>
                  <a:pt x="303823" y="382768"/>
                  <a:pt x="305091" y="378542"/>
                </a:cubicBezTo>
                <a:cubicBezTo>
                  <a:pt x="306291" y="374540"/>
                  <a:pt x="306320" y="370245"/>
                  <a:pt x="307549" y="366252"/>
                </a:cubicBezTo>
                <a:cubicBezTo>
                  <a:pt x="309608" y="359561"/>
                  <a:pt x="312568" y="353180"/>
                  <a:pt x="314923" y="346587"/>
                </a:cubicBezTo>
                <a:cubicBezTo>
                  <a:pt x="328715" y="307969"/>
                  <a:pt x="310370" y="357785"/>
                  <a:pt x="324755" y="314632"/>
                </a:cubicBezTo>
                <a:cubicBezTo>
                  <a:pt x="326150" y="310446"/>
                  <a:pt x="328033" y="306439"/>
                  <a:pt x="329672" y="302342"/>
                </a:cubicBezTo>
                <a:cubicBezTo>
                  <a:pt x="330491" y="297426"/>
                  <a:pt x="330819" y="292402"/>
                  <a:pt x="332130" y="287593"/>
                </a:cubicBezTo>
                <a:cubicBezTo>
                  <a:pt x="333291" y="283336"/>
                  <a:pt x="336181" y="279630"/>
                  <a:pt x="337046" y="275303"/>
                </a:cubicBezTo>
                <a:cubicBezTo>
                  <a:pt x="338661" y="267228"/>
                  <a:pt x="338391" y="258881"/>
                  <a:pt x="339504" y="250722"/>
                </a:cubicBezTo>
                <a:cubicBezTo>
                  <a:pt x="341195" y="238320"/>
                  <a:pt x="343284" y="223973"/>
                  <a:pt x="346878" y="211393"/>
                </a:cubicBezTo>
                <a:cubicBezTo>
                  <a:pt x="347590" y="208902"/>
                  <a:pt x="348591" y="206501"/>
                  <a:pt x="349336" y="204019"/>
                </a:cubicBezTo>
                <a:cubicBezTo>
                  <a:pt x="358845" y="172322"/>
                  <a:pt x="349612" y="200733"/>
                  <a:pt x="359168" y="172064"/>
                </a:cubicBezTo>
                <a:cubicBezTo>
                  <a:pt x="359987" y="169606"/>
                  <a:pt x="360467" y="167007"/>
                  <a:pt x="361626" y="164690"/>
                </a:cubicBezTo>
                <a:cubicBezTo>
                  <a:pt x="368807" y="150329"/>
                  <a:pt x="368699" y="151566"/>
                  <a:pt x="373917" y="137652"/>
                </a:cubicBezTo>
                <a:cubicBezTo>
                  <a:pt x="376156" y="131682"/>
                  <a:pt x="377425" y="126781"/>
                  <a:pt x="378833" y="120445"/>
                </a:cubicBezTo>
                <a:cubicBezTo>
                  <a:pt x="379739" y="116367"/>
                  <a:pt x="380278" y="112208"/>
                  <a:pt x="381291" y="108155"/>
                </a:cubicBezTo>
                <a:cubicBezTo>
                  <a:pt x="382752" y="102313"/>
                  <a:pt x="386862" y="93448"/>
                  <a:pt x="388665" y="88490"/>
                </a:cubicBezTo>
                <a:cubicBezTo>
                  <a:pt x="398596" y="61178"/>
                  <a:pt x="389751" y="84871"/>
                  <a:pt x="396039" y="63910"/>
                </a:cubicBezTo>
                <a:cubicBezTo>
                  <a:pt x="397528" y="58946"/>
                  <a:pt x="399316" y="54077"/>
                  <a:pt x="400955" y="49161"/>
                </a:cubicBezTo>
                <a:cubicBezTo>
                  <a:pt x="401774" y="46703"/>
                  <a:pt x="402785" y="44301"/>
                  <a:pt x="403413" y="41787"/>
                </a:cubicBezTo>
                <a:cubicBezTo>
                  <a:pt x="404068" y="39168"/>
                  <a:pt x="410426" y="11604"/>
                  <a:pt x="413246" y="7374"/>
                </a:cubicBezTo>
                <a:lnTo>
                  <a:pt x="418162" y="0"/>
                </a:lnTo>
                <a:cubicBezTo>
                  <a:pt x="420620" y="819"/>
                  <a:pt x="423271" y="1200"/>
                  <a:pt x="425536" y="2458"/>
                </a:cubicBezTo>
                <a:cubicBezTo>
                  <a:pt x="430701" y="5327"/>
                  <a:pt x="435557" y="8745"/>
                  <a:pt x="440284" y="12290"/>
                </a:cubicBezTo>
                <a:cubicBezTo>
                  <a:pt x="443562" y="14748"/>
                  <a:pt x="446560" y="17631"/>
                  <a:pt x="450117" y="19664"/>
                </a:cubicBezTo>
                <a:cubicBezTo>
                  <a:pt x="452367" y="20949"/>
                  <a:pt x="455110" y="21101"/>
                  <a:pt x="457491" y="22122"/>
                </a:cubicBezTo>
                <a:cubicBezTo>
                  <a:pt x="472348" y="28490"/>
                  <a:pt x="462353" y="24902"/>
                  <a:pt x="474697" y="31955"/>
                </a:cubicBezTo>
                <a:cubicBezTo>
                  <a:pt x="477879" y="33773"/>
                  <a:pt x="481252" y="35232"/>
                  <a:pt x="484530" y="36871"/>
                </a:cubicBezTo>
                <a:cubicBezTo>
                  <a:pt x="502487" y="54828"/>
                  <a:pt x="477408" y="31304"/>
                  <a:pt x="511568" y="54077"/>
                </a:cubicBezTo>
                <a:cubicBezTo>
                  <a:pt x="521753" y="60867"/>
                  <a:pt x="516076" y="58276"/>
                  <a:pt x="528775" y="61452"/>
                </a:cubicBezTo>
                <a:cubicBezTo>
                  <a:pt x="546728" y="79405"/>
                  <a:pt x="521663" y="55894"/>
                  <a:pt x="555813" y="78658"/>
                </a:cubicBezTo>
                <a:cubicBezTo>
                  <a:pt x="561925" y="82732"/>
                  <a:pt x="565893" y="85818"/>
                  <a:pt x="573020" y="88490"/>
                </a:cubicBezTo>
                <a:cubicBezTo>
                  <a:pt x="576183" y="89676"/>
                  <a:pt x="579575" y="90129"/>
                  <a:pt x="582852" y="90948"/>
                </a:cubicBezTo>
                <a:cubicBezTo>
                  <a:pt x="586949" y="93406"/>
                  <a:pt x="591111" y="95757"/>
                  <a:pt x="595142" y="98322"/>
                </a:cubicBezTo>
                <a:cubicBezTo>
                  <a:pt x="600127" y="101494"/>
                  <a:pt x="604285" y="106286"/>
                  <a:pt x="609891" y="108155"/>
                </a:cubicBezTo>
                <a:cubicBezTo>
                  <a:pt x="612349" y="108974"/>
                  <a:pt x="614948" y="109454"/>
                  <a:pt x="617265" y="110613"/>
                </a:cubicBezTo>
                <a:cubicBezTo>
                  <a:pt x="636325" y="120143"/>
                  <a:pt x="613478" y="111809"/>
                  <a:pt x="632013" y="117987"/>
                </a:cubicBezTo>
                <a:cubicBezTo>
                  <a:pt x="654381" y="134762"/>
                  <a:pt x="643729" y="130748"/>
                  <a:pt x="661510" y="135193"/>
                </a:cubicBezTo>
                <a:cubicBezTo>
                  <a:pt x="663149" y="136832"/>
                  <a:pt x="664498" y="138824"/>
                  <a:pt x="666426" y="140110"/>
                </a:cubicBezTo>
                <a:cubicBezTo>
                  <a:pt x="669475" y="142143"/>
                  <a:pt x="673477" y="142641"/>
                  <a:pt x="676259" y="145026"/>
                </a:cubicBezTo>
                <a:cubicBezTo>
                  <a:pt x="679369" y="147692"/>
                  <a:pt x="680736" y="151961"/>
                  <a:pt x="683633" y="154858"/>
                </a:cubicBezTo>
                <a:cubicBezTo>
                  <a:pt x="686530" y="157755"/>
                  <a:pt x="690568" y="159335"/>
                  <a:pt x="693465" y="162232"/>
                </a:cubicBezTo>
                <a:cubicBezTo>
                  <a:pt x="695554" y="164321"/>
                  <a:pt x="696158" y="167661"/>
                  <a:pt x="698381" y="169606"/>
                </a:cubicBezTo>
                <a:cubicBezTo>
                  <a:pt x="702828" y="173497"/>
                  <a:pt x="708403" y="175894"/>
                  <a:pt x="713130" y="179439"/>
                </a:cubicBezTo>
                <a:cubicBezTo>
                  <a:pt x="716407" y="181897"/>
                  <a:pt x="719852" y="184147"/>
                  <a:pt x="722962" y="186813"/>
                </a:cubicBezTo>
                <a:cubicBezTo>
                  <a:pt x="725601" y="189075"/>
                  <a:pt x="727666" y="191962"/>
                  <a:pt x="730336" y="194187"/>
                </a:cubicBezTo>
                <a:cubicBezTo>
                  <a:pt x="732605" y="196078"/>
                  <a:pt x="735441" y="197212"/>
                  <a:pt x="737710" y="199103"/>
                </a:cubicBezTo>
                <a:cubicBezTo>
                  <a:pt x="740380" y="201328"/>
                  <a:pt x="742192" y="204549"/>
                  <a:pt x="745084" y="206477"/>
                </a:cubicBezTo>
                <a:cubicBezTo>
                  <a:pt x="747240" y="207914"/>
                  <a:pt x="750001" y="208116"/>
                  <a:pt x="752459" y="208935"/>
                </a:cubicBezTo>
                <a:cubicBezTo>
                  <a:pt x="762060" y="218538"/>
                  <a:pt x="751987" y="209929"/>
                  <a:pt x="764749" y="216310"/>
                </a:cubicBezTo>
                <a:cubicBezTo>
                  <a:pt x="769022" y="218447"/>
                  <a:pt x="772766" y="221548"/>
                  <a:pt x="777039" y="223684"/>
                </a:cubicBezTo>
                <a:cubicBezTo>
                  <a:pt x="780986" y="225657"/>
                  <a:pt x="785383" y="226627"/>
                  <a:pt x="789330" y="228600"/>
                </a:cubicBezTo>
                <a:cubicBezTo>
                  <a:pt x="791972" y="229921"/>
                  <a:pt x="794139" y="232050"/>
                  <a:pt x="796704" y="233516"/>
                </a:cubicBezTo>
                <a:cubicBezTo>
                  <a:pt x="799885" y="235334"/>
                  <a:pt x="803554" y="236302"/>
                  <a:pt x="806536" y="238432"/>
                </a:cubicBezTo>
                <a:cubicBezTo>
                  <a:pt x="810766" y="241453"/>
                  <a:pt x="816430" y="248389"/>
                  <a:pt x="818826" y="253181"/>
                </a:cubicBezTo>
                <a:cubicBezTo>
                  <a:pt x="819985" y="255498"/>
                  <a:pt x="820465" y="258097"/>
                  <a:pt x="821284" y="260555"/>
                </a:cubicBezTo>
                <a:cubicBezTo>
                  <a:pt x="800151" y="274644"/>
                  <a:pt x="826889" y="257752"/>
                  <a:pt x="806536" y="267929"/>
                </a:cubicBezTo>
                <a:cubicBezTo>
                  <a:pt x="787476" y="277459"/>
                  <a:pt x="810323" y="269125"/>
                  <a:pt x="791788" y="275303"/>
                </a:cubicBezTo>
                <a:cubicBezTo>
                  <a:pt x="790149" y="277761"/>
                  <a:pt x="789179" y="280832"/>
                  <a:pt x="786872" y="282677"/>
                </a:cubicBezTo>
                <a:cubicBezTo>
                  <a:pt x="784848" y="284296"/>
                  <a:pt x="781719" y="283802"/>
                  <a:pt x="779497" y="285135"/>
                </a:cubicBezTo>
                <a:cubicBezTo>
                  <a:pt x="776403" y="286992"/>
                  <a:pt x="770882" y="294687"/>
                  <a:pt x="769665" y="297426"/>
                </a:cubicBezTo>
                <a:cubicBezTo>
                  <a:pt x="767560" y="302161"/>
                  <a:pt x="764749" y="312174"/>
                  <a:pt x="764749" y="312174"/>
                </a:cubicBezTo>
                <a:cubicBezTo>
                  <a:pt x="763930" y="321187"/>
                  <a:pt x="763571" y="330254"/>
                  <a:pt x="762291" y="339213"/>
                </a:cubicBezTo>
                <a:cubicBezTo>
                  <a:pt x="761925" y="341778"/>
                  <a:pt x="760461" y="344073"/>
                  <a:pt x="759833" y="346587"/>
                </a:cubicBezTo>
                <a:cubicBezTo>
                  <a:pt x="758820" y="350640"/>
                  <a:pt x="758842" y="354965"/>
                  <a:pt x="757375" y="358877"/>
                </a:cubicBezTo>
                <a:cubicBezTo>
                  <a:pt x="756338" y="361643"/>
                  <a:pt x="754098" y="363794"/>
                  <a:pt x="752459" y="366252"/>
                </a:cubicBezTo>
                <a:cubicBezTo>
                  <a:pt x="753278" y="383458"/>
                  <a:pt x="751836" y="400923"/>
                  <a:pt x="754917" y="417871"/>
                </a:cubicBezTo>
                <a:cubicBezTo>
                  <a:pt x="755380" y="420420"/>
                  <a:pt x="759974" y="419170"/>
                  <a:pt x="762291" y="420329"/>
                </a:cubicBezTo>
                <a:cubicBezTo>
                  <a:pt x="772307" y="425337"/>
                  <a:pt x="766992" y="426566"/>
                  <a:pt x="779497" y="427703"/>
                </a:cubicBezTo>
                <a:cubicBezTo>
                  <a:pt x="794207" y="429040"/>
                  <a:pt x="808994" y="429342"/>
                  <a:pt x="823742" y="430161"/>
                </a:cubicBezTo>
                <a:cubicBezTo>
                  <a:pt x="838095" y="434945"/>
                  <a:pt x="824234" y="430751"/>
                  <a:pt x="845865" y="435077"/>
                </a:cubicBezTo>
                <a:cubicBezTo>
                  <a:pt x="849178" y="435740"/>
                  <a:pt x="852399" y="436802"/>
                  <a:pt x="855697" y="437535"/>
                </a:cubicBezTo>
                <a:cubicBezTo>
                  <a:pt x="859776" y="438441"/>
                  <a:pt x="863935" y="438980"/>
                  <a:pt x="867988" y="439993"/>
                </a:cubicBezTo>
                <a:cubicBezTo>
                  <a:pt x="870502" y="440622"/>
                  <a:pt x="872871" y="441740"/>
                  <a:pt x="875362" y="442452"/>
                </a:cubicBezTo>
                <a:cubicBezTo>
                  <a:pt x="878610" y="443380"/>
                  <a:pt x="881946" y="443982"/>
                  <a:pt x="885194" y="444910"/>
                </a:cubicBezTo>
                <a:cubicBezTo>
                  <a:pt x="887685" y="445622"/>
                  <a:pt x="890077" y="446656"/>
                  <a:pt x="892568" y="447368"/>
                </a:cubicBezTo>
                <a:cubicBezTo>
                  <a:pt x="918572" y="454797"/>
                  <a:pt x="882103" y="443060"/>
                  <a:pt x="917149" y="454742"/>
                </a:cubicBezTo>
                <a:lnTo>
                  <a:pt x="924523" y="457200"/>
                </a:lnTo>
                <a:cubicBezTo>
                  <a:pt x="926981" y="458019"/>
                  <a:pt x="929383" y="459030"/>
                  <a:pt x="931897" y="459658"/>
                </a:cubicBezTo>
                <a:cubicBezTo>
                  <a:pt x="935175" y="460477"/>
                  <a:pt x="938494" y="461145"/>
                  <a:pt x="941730" y="462116"/>
                </a:cubicBezTo>
                <a:cubicBezTo>
                  <a:pt x="946693" y="463605"/>
                  <a:pt x="951397" y="466016"/>
                  <a:pt x="956478" y="467032"/>
                </a:cubicBezTo>
                <a:cubicBezTo>
                  <a:pt x="993543" y="474445"/>
                  <a:pt x="947359" y="465006"/>
                  <a:pt x="978601" y="471948"/>
                </a:cubicBezTo>
                <a:cubicBezTo>
                  <a:pt x="982679" y="472854"/>
                  <a:pt x="986794" y="473587"/>
                  <a:pt x="990891" y="474406"/>
                </a:cubicBezTo>
                <a:cubicBezTo>
                  <a:pt x="1021533" y="473074"/>
                  <a:pt x="1036296" y="480133"/>
                  <a:pt x="1057259" y="467032"/>
                </a:cubicBezTo>
                <a:cubicBezTo>
                  <a:pt x="1060733" y="464861"/>
                  <a:pt x="1064369" y="462720"/>
                  <a:pt x="1067091" y="459658"/>
                </a:cubicBezTo>
                <a:cubicBezTo>
                  <a:pt x="1071016" y="455242"/>
                  <a:pt x="1072746" y="449088"/>
                  <a:pt x="1076923" y="444910"/>
                </a:cubicBezTo>
                <a:lnTo>
                  <a:pt x="1081839" y="439993"/>
                </a:lnTo>
                <a:cubicBezTo>
                  <a:pt x="1091411" y="411278"/>
                  <a:pt x="1079265" y="437654"/>
                  <a:pt x="1101504" y="415413"/>
                </a:cubicBezTo>
                <a:lnTo>
                  <a:pt x="1113794" y="403122"/>
                </a:lnTo>
                <a:cubicBezTo>
                  <a:pt x="1116252" y="400664"/>
                  <a:pt x="1119240" y="398640"/>
                  <a:pt x="1121168" y="395748"/>
                </a:cubicBezTo>
                <a:cubicBezTo>
                  <a:pt x="1127370" y="386446"/>
                  <a:pt x="1123995" y="390463"/>
                  <a:pt x="1131001" y="383458"/>
                </a:cubicBezTo>
                <a:cubicBezTo>
                  <a:pt x="1137180" y="364920"/>
                  <a:pt x="1128844" y="387773"/>
                  <a:pt x="1138375" y="368710"/>
                </a:cubicBezTo>
                <a:cubicBezTo>
                  <a:pt x="1139534" y="366392"/>
                  <a:pt x="1139812" y="363717"/>
                  <a:pt x="1140833" y="361335"/>
                </a:cubicBezTo>
                <a:cubicBezTo>
                  <a:pt x="1143742" y="354547"/>
                  <a:pt x="1151213" y="341123"/>
                  <a:pt x="1155581" y="336755"/>
                </a:cubicBezTo>
                <a:cubicBezTo>
                  <a:pt x="1158039" y="334297"/>
                  <a:pt x="1160821" y="332125"/>
                  <a:pt x="1162955" y="329381"/>
                </a:cubicBezTo>
                <a:cubicBezTo>
                  <a:pt x="1166583" y="324717"/>
                  <a:pt x="1168610" y="318810"/>
                  <a:pt x="1172788" y="314632"/>
                </a:cubicBezTo>
                <a:cubicBezTo>
                  <a:pt x="1181457" y="305963"/>
                  <a:pt x="1180572" y="295378"/>
                  <a:pt x="1189994" y="29251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74"/>
          <p:cNvSpPr/>
          <p:nvPr/>
        </p:nvSpPr>
        <p:spPr>
          <a:xfrm>
            <a:off x="345240" y="2471760"/>
            <a:ext cx="104976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800" b="0" strike="noStrike" spc="-1">
                <a:solidFill>
                  <a:srgbClr val="FFFFFF"/>
                </a:solidFill>
                <a:latin typeface="Calibri"/>
              </a:rPr>
              <a:t>Parque Virrey Sur</a:t>
            </a:r>
            <a:endParaRPr lang="es-CO" sz="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4897</TotalTime>
  <Words>236</Words>
  <Application>Microsoft Office PowerPoint</Application>
  <PresentationFormat>Panorámica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92</cp:revision>
  <dcterms:created xsi:type="dcterms:W3CDTF">2016-04-29T02:12:19Z</dcterms:created>
  <dcterms:modified xsi:type="dcterms:W3CDTF">2019-06-27T15:49:28Z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