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302" r:id="rId8"/>
    <p:sldId id="303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3" r:id="rId17"/>
    <p:sldId id="284" r:id="rId18"/>
    <p:sldId id="281" r:id="rId19"/>
    <p:sldId id="282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0" d="100"/>
          <a:sy n="10" d="100"/>
        </p:scale>
        <p:origin x="304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313580" y="1301328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4798" y="4640840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Mayo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C5FAC3-63A3-4805-ADFE-2415A842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396"/>
            <a:ext cx="4956313" cy="44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312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650" b="1" dirty="0">
                <a:solidFill>
                  <a:srgbClr val="002060"/>
                </a:solidFill>
              </a:rPr>
              <a:t>Ejecución a Mayo 31 de  2020</a:t>
            </a:r>
            <a:r>
              <a:rPr lang="es-CO" sz="2205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2F36E5-1748-4992-AD85-1F4B97EC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58" y="1061637"/>
            <a:ext cx="8706679" cy="40802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B675FC-D574-4013-8ECE-85931E34A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322" y="5238665"/>
            <a:ext cx="5459895" cy="14404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E5FFA5-6178-4005-A9C3-EFC6FD760A09}"/>
              </a:ext>
            </a:extLst>
          </p:cNvPr>
          <p:cNvSpPr txBox="1"/>
          <p:nvPr/>
        </p:nvSpPr>
        <p:spPr>
          <a:xfrm>
            <a:off x="7812156" y="5238665"/>
            <a:ext cx="3988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Del presupuesto de 116.480 millones, la entidad cedió recursos para atención de la emergencia sanitaria Covid 19 por  $22.713 millones</a:t>
            </a:r>
          </a:p>
        </p:txBody>
      </p:sp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</a:t>
            </a:r>
            <a:r>
              <a:rPr lang="es-CO" sz="2650" b="1" dirty="0">
                <a:solidFill>
                  <a:srgbClr val="002060"/>
                </a:solidFill>
              </a:rPr>
              <a:t>Mayo</a:t>
            </a:r>
            <a:r>
              <a:rPr lang="es-CO" sz="2205" b="1" dirty="0">
                <a:solidFill>
                  <a:srgbClr val="002060"/>
                </a:solidFill>
              </a:rPr>
              <a:t>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D381AC-BE3F-4F07-B5BB-830A320D2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513" y="1078898"/>
            <a:ext cx="8534399" cy="51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31DCBF-681D-448A-862F-879B90F4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65" y="986653"/>
            <a:ext cx="8362122" cy="42612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77817A-6188-4635-8DFB-59F030B5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565" y="5247861"/>
            <a:ext cx="6003235" cy="14258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1B9218-EC7E-4336-B4C2-4DAC4F490542}"/>
              </a:ext>
            </a:extLst>
          </p:cNvPr>
          <p:cNvSpPr txBox="1"/>
          <p:nvPr/>
        </p:nvSpPr>
        <p:spPr>
          <a:xfrm>
            <a:off x="7990158" y="5271182"/>
            <a:ext cx="413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Del presupuesto de 215.426 millones, la entidad cedió recursos para atención de la emergencia sanitaria Covid 19 por $13.000 millones</a:t>
            </a:r>
          </a:p>
        </p:txBody>
      </p:sp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B1B6BD-4E50-4D1B-A570-0416F3AFD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17" y="973005"/>
            <a:ext cx="8362122" cy="48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FF4C1E-ECEC-4F30-B9BF-B2D8DE7A4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974" y="1057685"/>
            <a:ext cx="9329529" cy="39298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7003B9-931E-402B-A98A-D0C6B1946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061" y="5194854"/>
            <a:ext cx="5367959" cy="14557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66E5EBD-A445-401C-9ECD-1D482684AE50}"/>
              </a:ext>
            </a:extLst>
          </p:cNvPr>
          <p:cNvSpPr txBox="1"/>
          <p:nvPr/>
        </p:nvSpPr>
        <p:spPr>
          <a:xfrm>
            <a:off x="7460974" y="5200150"/>
            <a:ext cx="417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Del presupuesto de 128.891 millones, la entidad cedió recursos para atención de la emergencia sanitaria Covid 19 por $3.000 millones</a:t>
            </a:r>
          </a:p>
        </p:txBody>
      </p:sp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99B554-EF63-4B90-ADB6-83CE5241A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244" y="1028629"/>
            <a:ext cx="8683694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F6168F-6DE9-4A72-9DFD-390FA4844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322" y="1026170"/>
            <a:ext cx="7885043" cy="39308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2404D1-83AD-4DD5-A9CD-58D067E32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509" y="5221357"/>
            <a:ext cx="5460725" cy="14125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BC1BA6D-0E3D-471B-BF26-33F7B99A3814}"/>
              </a:ext>
            </a:extLst>
          </p:cNvPr>
          <p:cNvSpPr txBox="1"/>
          <p:nvPr/>
        </p:nvSpPr>
        <p:spPr>
          <a:xfrm>
            <a:off x="7759148" y="5221357"/>
            <a:ext cx="417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Del presupuesto de 30.196 millones, la entidad  cedió recursos para atención de la emergencia sanitaria Covid 19 por $1.500 millones</a:t>
            </a:r>
          </a:p>
        </p:txBody>
      </p:sp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161C5E-EFFD-4F8D-9FF0-3A26C0CF1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87" y="1232452"/>
            <a:ext cx="9011477" cy="47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935ACB-687C-4134-90EA-5BC13CC3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409" y="1026170"/>
            <a:ext cx="7328452" cy="40494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2348F5-F70D-4972-89CB-CFB36A820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3" y="5287617"/>
            <a:ext cx="5222183" cy="1386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D7301D6-5CE4-4265-B2AC-CB1C33B59B15}"/>
              </a:ext>
            </a:extLst>
          </p:cNvPr>
          <p:cNvSpPr txBox="1"/>
          <p:nvPr/>
        </p:nvSpPr>
        <p:spPr>
          <a:xfrm>
            <a:off x="7732644" y="5231665"/>
            <a:ext cx="417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Del presupuesto de 38.233 millones, la entidad  cedió recursos para atención de la emergencia sanitaria Covid 19 por $2.043 millones.</a:t>
            </a:r>
          </a:p>
        </p:txBody>
      </p:sp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02D780-1EE8-41AD-9E3B-F3B064B82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67" y="1288774"/>
            <a:ext cx="9515060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F83BE2E-01FB-41B9-B286-77C6838AB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18397"/>
              </p:ext>
            </p:extLst>
          </p:nvPr>
        </p:nvGraphicFramePr>
        <p:xfrm>
          <a:off x="1790700" y="1700213"/>
          <a:ext cx="86106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Worksheet" r:id="rId4" imgW="8610518" imgH="3876633" progId="Excel.Sheet.12">
                  <p:embed/>
                </p:oleObj>
              </mc:Choice>
              <mc:Fallback>
                <p:oleObj name="Worksheet" r:id="rId4" imgW="8610518" imgH="3876633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4DE4704-462F-4A7B-B395-04D709955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1700213"/>
                        <a:ext cx="8610600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F272E8D-8CD6-4BE2-A405-25136CDD4FF0}"/>
              </a:ext>
            </a:extLst>
          </p:cNvPr>
          <p:cNvSpPr txBox="1"/>
          <p:nvPr/>
        </p:nvSpPr>
        <p:spPr>
          <a:xfrm>
            <a:off x="1548298" y="5891831"/>
            <a:ext cx="650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Para este corte aun no se registraba en el ranking la reducción presupuestal de las que las entidades tuvieron en el mes de mayo. </a:t>
            </a:r>
          </a:p>
        </p:txBody>
      </p:sp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0A023B-6EE3-4104-8FFC-A2025F45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9" y="1052037"/>
            <a:ext cx="9117494" cy="4209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8F978F-DC82-47D9-8990-E65DE484B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626" y="5364913"/>
            <a:ext cx="5370146" cy="12001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F2932E1-E7ED-46F2-A92A-3C25BC4B2818}"/>
              </a:ext>
            </a:extLst>
          </p:cNvPr>
          <p:cNvSpPr txBox="1"/>
          <p:nvPr/>
        </p:nvSpPr>
        <p:spPr>
          <a:xfrm>
            <a:off x="7791981" y="5283183"/>
            <a:ext cx="417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Del presupuesto de 10.678 millones, la entidad cedió recursos para atención de la emergencia sanitaria Covid 19 por  $1.200 millones.</a:t>
            </a:r>
          </a:p>
        </p:txBody>
      </p:sp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0DEEFB-C4B5-4CAC-BA16-D6FEFC964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7" y="1175716"/>
            <a:ext cx="8918763" cy="44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61ECB2-7F75-418B-BD81-EDF5021A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557" y="1049381"/>
            <a:ext cx="8322364" cy="38571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103769-0332-43C2-ABBC-11E8FB1E8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115340"/>
            <a:ext cx="5473975" cy="15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Mayo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D8218B-BD75-4794-BB22-8007E0B5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3" y="1385681"/>
            <a:ext cx="10896987" cy="39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Mayo 31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377B77-8D00-4C1E-919A-4CD482F3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70" y="1094008"/>
            <a:ext cx="7341704" cy="40730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A8D230-BA30-41CF-992C-C86D22B3F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609" y="5380383"/>
            <a:ext cx="4903304" cy="12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Mayo 31 de 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149724-C787-4DE9-9CDA-489C0A5A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4" y="1349102"/>
            <a:ext cx="9063245" cy="4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151369-5F78-4A04-B5B9-98281AD68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65" y="1111596"/>
            <a:ext cx="8401878" cy="39868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9FED9D-7DB7-4752-9CE7-772629C04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574" y="5587378"/>
            <a:ext cx="499607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2020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28EB5F-0686-4415-9C44-744CFA9B5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843" y="998874"/>
            <a:ext cx="8110331" cy="41562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8969CC-3373-4646-AB44-133C9607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626" y="5380383"/>
            <a:ext cx="4704522" cy="12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FC70E6-49D7-429B-9C61-F716BF710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1" y="1026170"/>
            <a:ext cx="7726017" cy="37578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3A9495-FE07-43D4-9927-171E85100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583" y="5234609"/>
            <a:ext cx="5088834" cy="13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D4A2F6-2C61-4E65-92E2-1D35D8C62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330" y="1026170"/>
            <a:ext cx="8136835" cy="40614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C2202B-905D-4CA1-8303-387F86D7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65" y="5340626"/>
            <a:ext cx="4744278" cy="12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C9A255-81BD-4FAF-82CE-C66759FA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57" y="1145439"/>
            <a:ext cx="7301947" cy="36783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22E372-D8A9-43D0-B6ED-C6329AB07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061" y="5278298"/>
            <a:ext cx="5075582" cy="12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C2AFE3-D820-49E6-857C-B8B8B198F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904" y="984526"/>
            <a:ext cx="6997148" cy="40778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114CA8-2881-4D2A-A955-4DCB78C3E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009" y="5406887"/>
            <a:ext cx="5473148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5E9B44-5211-4CB4-AFD1-959C0367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1" y="1164605"/>
            <a:ext cx="7527235" cy="42157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C94E48-4B4F-47D6-AE9B-BABA72988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78" y="5580407"/>
            <a:ext cx="4784035" cy="10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Mayo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F0ED96-9B0A-4529-94AF-C18C7DD4B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1690687"/>
            <a:ext cx="10715625" cy="39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Mayo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5098FC-9D01-436A-8556-6D9D05FDD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91" y="1490662"/>
            <a:ext cx="1025718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Mayo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6BA218-4E2D-4D22-ADB1-CEB4DD233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63" y="986445"/>
            <a:ext cx="8295861" cy="43479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BB9D15-8EF3-4C31-986E-1EE24DE39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487" y="5334403"/>
            <a:ext cx="5698435" cy="13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Mayo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E16EE1-705A-4619-B5BF-DAF381081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13584"/>
            <a:ext cx="10416209" cy="41812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238BD1-B7D0-41BE-8DB5-3B367262363D}"/>
              </a:ext>
            </a:extLst>
          </p:cNvPr>
          <p:cNvSpPr txBox="1"/>
          <p:nvPr/>
        </p:nvSpPr>
        <p:spPr>
          <a:xfrm>
            <a:off x="1351722" y="5155095"/>
            <a:ext cx="1025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sector cultura, recreación y deporte presenta una reducción presupuestal en sus rubro de inversión para el mes de mayo correspondiente a $43.455 millones, pasando de un presupuesto de $550.258 millones a $506.802 millones. La reducción presupuestal corresponde a recursos cedidos por las entidades para la atención de la emergencia sanitaria por </a:t>
            </a:r>
            <a:r>
              <a:rPr lang="es-CO" dirty="0" err="1"/>
              <a:t>Covid</a:t>
            </a:r>
            <a:r>
              <a:rPr lang="es-CO" dirty="0"/>
              <a:t> 19.</a:t>
            </a:r>
          </a:p>
        </p:txBody>
      </p:sp>
    </p:spTree>
    <p:extLst>
      <p:ext uri="{BB962C8B-B14F-4D97-AF65-F5344CB8AC3E}">
        <p14:creationId xmlns:p14="http://schemas.microsoft.com/office/powerpoint/2010/main" val="985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632</Words>
  <Application>Microsoft Office PowerPoint</Application>
  <PresentationFormat>Panorámica</PresentationFormat>
  <Paragraphs>87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147</cp:revision>
  <dcterms:created xsi:type="dcterms:W3CDTF">2020-02-27T14:24:05Z</dcterms:created>
  <dcterms:modified xsi:type="dcterms:W3CDTF">2020-09-01T01:40:27Z</dcterms:modified>
</cp:coreProperties>
</file>