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9" r:id="rId5"/>
    <p:sldId id="268" r:id="rId6"/>
    <p:sldId id="264" r:id="rId7"/>
    <p:sldId id="270" r:id="rId8"/>
    <p:sldId id="271" r:id="rId9"/>
    <p:sldId id="272" r:id="rId10"/>
    <p:sldId id="262" r:id="rId11"/>
    <p:sldId id="273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67" r:id="rId25"/>
    <p:sldId id="293" r:id="rId26"/>
    <p:sldId id="294" r:id="rId27"/>
    <p:sldId id="292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60" r:id="rId3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9/06/2020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454"/>
            <a:ext cx="12191999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69F6BC05-8AC9-4429-B050-72E849B600A7}"/>
              </a:ext>
            </a:extLst>
          </p:cNvPr>
          <p:cNvSpPr txBox="1"/>
          <p:nvPr/>
        </p:nvSpPr>
        <p:spPr>
          <a:xfrm>
            <a:off x="4114798" y="1251074"/>
            <a:ext cx="807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CULTURA, RECREACIÓN </a:t>
            </a:r>
          </a:p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DEPORTE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114798" y="4640840"/>
            <a:ext cx="8077202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Marzo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0" y="5903893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Secretaría Distrital de Cultura, Recreación y Deporte</a:t>
            </a:r>
          </a:p>
          <a:p>
            <a:pPr algn="ctr"/>
            <a:r>
              <a:rPr lang="es-CO" sz="1400" dirty="0"/>
              <a:t>Dirección de Planeación</a:t>
            </a:r>
          </a:p>
          <a:p>
            <a:pPr algn="ctr"/>
            <a:endParaRPr lang="es-CO" sz="1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5D4290-6796-4DDF-A5D1-2E79306CF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114799" cy="590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17992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314091-761A-4867-B95A-A8F831D29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10" y="992425"/>
            <a:ext cx="8017564" cy="43928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6CFCC7-E2E1-4F12-AAEA-4BCA1E0B0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225" y="5549594"/>
            <a:ext cx="51435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59B4E6-3413-47F2-9604-F0417CDFC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160" y="992426"/>
            <a:ext cx="81438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364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9114F1-696F-4C16-BC71-15B6B1410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492" y="986654"/>
            <a:ext cx="7040794" cy="44523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3E9085-A19D-4F47-8ABD-E2620BCB1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017" y="5438973"/>
            <a:ext cx="551290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4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-142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2020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18" y="973006"/>
            <a:ext cx="9969425" cy="504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6C466C2-181F-4308-811C-70E4A3257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104" y="1000301"/>
            <a:ext cx="7646505" cy="43175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15633B-BD5B-4F5A-B14E-6C22A40A8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49" y="5317878"/>
            <a:ext cx="51435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4094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0" y="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6B1FCD-4628-4694-8E42-92F3939CA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05" y="1187656"/>
            <a:ext cx="9140578" cy="50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58956F-2008-419D-A47B-435643AD9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939" y="1000302"/>
            <a:ext cx="6891131" cy="43668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7A7DC0-A5D4-462C-89BA-2B52D6802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66" y="5367129"/>
            <a:ext cx="5354707" cy="12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4A1654-D126-42CC-B470-3672EC828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63" y="2054087"/>
            <a:ext cx="10476648" cy="33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FA1DE8-C0D1-441B-AE99-8540E2083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17" y="1000302"/>
            <a:ext cx="8163339" cy="40169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962CEB-3B89-481A-986D-1A51ECC6E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738" y="5168745"/>
            <a:ext cx="5608593" cy="13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7DE0BE-06B3-40CB-83D8-6AE77C68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732" y="1649021"/>
            <a:ext cx="9727094" cy="418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95715" y="3363170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Enero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1733829" y="46441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800" b="1" dirty="0">
                <a:solidFill>
                  <a:srgbClr val="002060"/>
                </a:solidFill>
              </a:rPr>
              <a:t>Ranking distrital de compromisos y giros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47695"/>
              </p:ext>
            </p:extLst>
          </p:nvPr>
        </p:nvGraphicFramePr>
        <p:xfrm>
          <a:off x="1790700" y="1489075"/>
          <a:ext cx="86106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Hoja de cálculo" r:id="rId4" imgW="8610518" imgH="3876633" progId="Excel.Sheet.12">
                  <p:embed/>
                </p:oleObj>
              </mc:Choice>
              <mc:Fallback>
                <p:oleObj name="Hoja de cálculo" r:id="rId4" imgW="8610518" imgH="3876633" progId="Excel.Sheet.12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489075"/>
                        <a:ext cx="8610600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64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3CE578-15B9-41D6-A522-2E44BB88B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583" y="1026170"/>
            <a:ext cx="7792278" cy="42614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BC31903-D824-482F-BD3C-DB6E998D0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171" y="5472733"/>
            <a:ext cx="5513733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785F3A-865A-439E-A204-369EE677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80" y="1539921"/>
            <a:ext cx="9059390" cy="44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5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79F4D4-D5EC-479D-AD7A-498C44543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878" y="1000302"/>
            <a:ext cx="7328452" cy="42740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262A370-27AB-49F6-8FF9-CA1A8AF60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587" y="5480395"/>
            <a:ext cx="51435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Marzo 31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587DDE-74B6-412E-8917-1EB46CC99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83" y="2173357"/>
            <a:ext cx="10440158" cy="32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2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44988" y="776267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067003" y="3591933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</a:t>
            </a:r>
          </a:p>
        </p:txBody>
      </p:sp>
    </p:spTree>
    <p:extLst>
      <p:ext uri="{BB962C8B-B14F-4D97-AF65-F5344CB8AC3E}">
        <p14:creationId xmlns:p14="http://schemas.microsoft.com/office/powerpoint/2010/main" val="230057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Marzo 31 de 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40383B-0876-461C-B3D8-E3A576135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153" y="1094009"/>
            <a:ext cx="7458701" cy="45713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FB6F7D-38A8-4742-86F8-0E026EF96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180" y="5665401"/>
            <a:ext cx="429370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Marzo 31 de 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43BED9-A533-4B0A-ACE4-C850868C2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83" y="1219842"/>
            <a:ext cx="10111408" cy="44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 por Entidades</a:t>
            </a:r>
          </a:p>
        </p:txBody>
      </p:sp>
    </p:spTree>
    <p:extLst>
      <p:ext uri="{BB962C8B-B14F-4D97-AF65-F5344CB8AC3E}">
        <p14:creationId xmlns:p14="http://schemas.microsoft.com/office/powerpoint/2010/main" val="3194926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Marzo 31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99E8BE7-42F4-4421-968A-76312A101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157" y="1010417"/>
            <a:ext cx="6639339" cy="42612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791477-F6EC-429A-B03B-1887E12F9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817" y="5579034"/>
            <a:ext cx="4227444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Marzo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C63542-2108-4E8E-ADD1-BA337EB47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122" y="998874"/>
            <a:ext cx="6917635" cy="44398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FB001A-196A-4D41-B9B3-7F5F95953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296" y="5567156"/>
            <a:ext cx="485029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509492" y="800990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0" y="3097335"/>
            <a:ext cx="121919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de Inversión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2020</a:t>
            </a:r>
          </a:p>
        </p:txBody>
      </p: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Marzo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3C4925-A83A-444A-B955-27B33890F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410" y="1026170"/>
            <a:ext cx="7082264" cy="46666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8BF295-2FAB-4F38-8016-60365CAD0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098" y="5692778"/>
            <a:ext cx="4545494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3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Marzo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FA89F0-16DF-4F28-9E88-C31A706D8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765" y="1026170"/>
            <a:ext cx="6453809" cy="41421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433FC2-940B-4ABE-8827-DEFF69913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947" y="5686399"/>
            <a:ext cx="422744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Marzo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A8C07D-5764-47B7-8EED-AC4D4D750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923" y="990622"/>
            <a:ext cx="7379458" cy="47362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8A4B900-4425-4054-B640-4F42C3BCD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286" y="5726840"/>
            <a:ext cx="4121426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Marzo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B03EDF-1640-435C-8E8E-AFF59E21D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112" y="1026169"/>
            <a:ext cx="7317516" cy="47062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DF8C4E-17C4-47A4-8938-EA465238B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051" y="5732375"/>
            <a:ext cx="3935896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Marzo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9C0506-3F0F-4FE3-A614-DC8648DF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217" y="1000302"/>
            <a:ext cx="6440557" cy="41336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500B3F-9150-4768-BCAC-8563091C1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191" y="5622581"/>
            <a:ext cx="432020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1609309" y="4491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a Marzo 31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8E5B06-358E-423E-BE77-6A857DD60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" y="1690687"/>
            <a:ext cx="10429875" cy="39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a Marzo 31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F040306-E98C-482B-8FD1-C61F4D945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938" y="1490662"/>
            <a:ext cx="10031897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90600" y="3124579"/>
            <a:ext cx="9829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Marzo 31 de 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EF8F23-765E-4309-A9A4-8F904CF04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09" y="948871"/>
            <a:ext cx="8686293" cy="44939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415DF2-C62C-41F8-A604-444366312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176" y="5562054"/>
            <a:ext cx="51435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Marzo 31 de 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5E063C-B57D-4AD9-9658-4F64624BF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92" y="1068141"/>
            <a:ext cx="9694793" cy="46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2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0904" y="2890161"/>
            <a:ext cx="10522225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24781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4671</TotalTime>
  <Words>410</Words>
  <Application>Microsoft Office PowerPoint</Application>
  <PresentationFormat>Panorámica</PresentationFormat>
  <Paragraphs>77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HOME</cp:lastModifiedBy>
  <cp:revision>103</cp:revision>
  <dcterms:created xsi:type="dcterms:W3CDTF">2020-02-27T14:24:05Z</dcterms:created>
  <dcterms:modified xsi:type="dcterms:W3CDTF">2020-06-10T00:17:35Z</dcterms:modified>
</cp:coreProperties>
</file>