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303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2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313580" y="1301328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4798" y="4640840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Julio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DFEC3C-4605-466F-98E1-DCE6FB84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90304" cy="59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 2020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7EAA827-2C94-4D6E-8628-C0FFAFF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11" y="1060906"/>
            <a:ext cx="7800621" cy="38384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4A3739-F4CE-4D49-841B-0C1E18C48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216069"/>
            <a:ext cx="677333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3FFFAC-3779-48DB-A1A4-A7490E07A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229" y="743870"/>
            <a:ext cx="7855248" cy="55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4A564F-A454-4A6A-9D3C-A29009E6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89" y="986653"/>
            <a:ext cx="8444089" cy="35514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166882-D685-4935-9FFA-C5AE79D0A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156" y="5123865"/>
            <a:ext cx="711199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7BD621-C785-4C18-95EE-DF6A49A3C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" y="706458"/>
            <a:ext cx="97536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EB5313-D4A0-4A49-9DC3-27A5C337F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21" y="886155"/>
            <a:ext cx="7021689" cy="36181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D4EF92-E98A-43FD-B8A1-72077A082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427" y="5019676"/>
            <a:ext cx="60864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3B5F43-5464-46DB-90F8-717AA12F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394" y="707886"/>
            <a:ext cx="97536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D31858-DD94-446C-BED3-FBDBB695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844" y="759621"/>
            <a:ext cx="8319912" cy="3643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DE3D9B-F4F3-4FA6-95FE-04EB25E0C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578" y="4936329"/>
            <a:ext cx="711199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-9801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1806" y="-11289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0E745A-A4B6-43DA-9391-332EEBC8C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95387"/>
            <a:ext cx="97536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6AB3BF-FEA3-4E2B-A0EC-6C29DCD31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33" y="759622"/>
            <a:ext cx="7021689" cy="3676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6CE62A-438C-427A-AEE9-3D058E1CF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244" y="4846108"/>
            <a:ext cx="6829778" cy="13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8BBCD-41C3-4975-8562-0FC42493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52587"/>
            <a:ext cx="97536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11136"/>
              </p:ext>
            </p:extLst>
          </p:nvPr>
        </p:nvGraphicFramePr>
        <p:xfrm>
          <a:off x="1790700" y="1700213"/>
          <a:ext cx="875347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Worksheet" r:id="rId4" imgW="8753683" imgH="4124420" progId="Excel.Sheet.12">
                  <p:embed/>
                </p:oleObj>
              </mc:Choice>
              <mc:Fallback>
                <p:oleObj name="Worksheet" r:id="rId4" imgW="8753683" imgH="412442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4DE4704-462F-4A7B-B395-04D709955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1700213"/>
                        <a:ext cx="8753475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B267FD-3A69-4834-B26F-96715337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67" y="785490"/>
            <a:ext cx="7981244" cy="36961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EB7E97-920F-46A6-AD8D-3464880CC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822" y="4888089"/>
            <a:ext cx="6795911" cy="1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8C66C6-5AB9-4A9F-BC9E-FA3054DF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09712"/>
            <a:ext cx="9753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Julio 31 de 2020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5B0035-81B6-49F5-B783-C02DF8624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022" y="759622"/>
            <a:ext cx="7416800" cy="37220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578B60-F00F-4A9B-89C3-AF9AF8A5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51" y="4926803"/>
            <a:ext cx="6086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Julio 31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78D203-DCAA-429C-8355-FAA1E7B38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24050"/>
            <a:ext cx="9753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Julio 31 de  2020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0AFCC0-9B92-484D-86A4-D3590145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5" y="1068141"/>
            <a:ext cx="7653866" cy="3503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A63DC6B-E8DC-4257-BC5E-52D930BF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978" y="5128497"/>
            <a:ext cx="4967111" cy="11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Julio 31 de 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DCEB0B-79A4-4C10-8568-BF7F34AC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681162"/>
            <a:ext cx="8896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F3049A-8AD7-4E85-8823-A679250E0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44" y="1010418"/>
            <a:ext cx="8579556" cy="3358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DCEAE7-F7D3-443E-852E-9733A9B4D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778" y="4783313"/>
            <a:ext cx="6344355" cy="14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EF2655-1B77-4589-A613-76755DFB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68" y="1113069"/>
            <a:ext cx="8094132" cy="37750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69821E-70B6-4F13-A733-3F1225BEC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79" y="5178425"/>
            <a:ext cx="544124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962B74-F0DF-47AF-8807-82DF017E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78" y="1090491"/>
            <a:ext cx="7360355" cy="37863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30172C-E7F0-4F44-A7D8-1CA68AE1F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77" y="5370336"/>
            <a:ext cx="502355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E10E90C-02B5-434C-B3FC-7D87E44FE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244" y="990623"/>
            <a:ext cx="8184445" cy="36152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9E553-C663-42F1-91BE-396A070E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732" y="5084847"/>
            <a:ext cx="5475111" cy="13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68E95B-8CA5-4159-82CD-4F31B4A3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11" y="1214669"/>
            <a:ext cx="6829777" cy="31541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933885-98C3-4B2E-851B-AD7C2DCE6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444" y="4958765"/>
            <a:ext cx="5633155" cy="13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C09BB7-D948-41EC-8EA7-5174E08F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00333"/>
            <a:ext cx="7969956" cy="3620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CA8704-52BB-4D18-A6F3-891D35710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99" y="5381624"/>
            <a:ext cx="5271911" cy="11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Julio 31 de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C46EFF-6BC6-4DFE-8B59-0E6EF197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11" y="1124358"/>
            <a:ext cx="7540978" cy="34476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79FA5D-B7EE-45F0-B4B4-717089A95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099401"/>
            <a:ext cx="5068711" cy="13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Julio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B7EF74-626E-423F-9E6C-FE5C91BC5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95437"/>
            <a:ext cx="10591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Julio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0A0AB3-F1A9-4F9C-8F9A-273E5B2F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78" y="1681162"/>
            <a:ext cx="10047111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Julio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640385-18FE-4B10-BC7B-C6389440D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511" y="1161064"/>
            <a:ext cx="7518400" cy="34673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4F465E-8F86-407B-BB90-04733678F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468" y="5115911"/>
            <a:ext cx="659271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Julio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F68610-FF64-40B5-91DA-FCA0BB846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681162"/>
            <a:ext cx="92678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412</Words>
  <Application>Microsoft Office PowerPoint</Application>
  <PresentationFormat>Panorámica</PresentationFormat>
  <Paragraphs>79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marysol</cp:lastModifiedBy>
  <cp:revision>175</cp:revision>
  <dcterms:created xsi:type="dcterms:W3CDTF">2020-02-27T14:24:05Z</dcterms:created>
  <dcterms:modified xsi:type="dcterms:W3CDTF">2020-09-01T00:54:57Z</dcterms:modified>
</cp:coreProperties>
</file>