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9" r:id="rId5"/>
    <p:sldId id="268" r:id="rId6"/>
    <p:sldId id="264" r:id="rId7"/>
    <p:sldId id="302" r:id="rId8"/>
    <p:sldId id="303" r:id="rId9"/>
    <p:sldId id="272" r:id="rId10"/>
    <p:sldId id="262" r:id="rId11"/>
    <p:sldId id="273" r:id="rId12"/>
    <p:sldId id="277" r:id="rId13"/>
    <p:sldId id="278" r:id="rId14"/>
    <p:sldId id="279" r:id="rId15"/>
    <p:sldId id="280" r:id="rId16"/>
    <p:sldId id="283" r:id="rId17"/>
    <p:sldId id="284" r:id="rId18"/>
    <p:sldId id="281" r:id="rId19"/>
    <p:sldId id="282" r:id="rId20"/>
    <p:sldId id="285" r:id="rId21"/>
    <p:sldId id="286" r:id="rId22"/>
    <p:sldId id="287" r:id="rId23"/>
    <p:sldId id="288" r:id="rId24"/>
    <p:sldId id="267" r:id="rId25"/>
    <p:sldId id="293" r:id="rId26"/>
    <p:sldId id="294" r:id="rId27"/>
    <p:sldId id="292" r:id="rId28"/>
    <p:sldId id="295" r:id="rId29"/>
    <p:sldId id="296" r:id="rId30"/>
    <p:sldId id="297" r:id="rId31"/>
    <p:sldId id="299" r:id="rId32"/>
    <p:sldId id="298" r:id="rId33"/>
    <p:sldId id="300" r:id="rId34"/>
    <p:sldId id="301" r:id="rId35"/>
    <p:sldId id="260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4750902" y="1678551"/>
            <a:ext cx="807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</a:t>
            </a:r>
          </a:p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750902" y="4590505"/>
            <a:ext cx="8077202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Agosto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FB8C69-99AA-4B83-ACE3-21DA3BC74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5420139" cy="590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2F346A-0688-41AD-B240-41B979F1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553" y="875150"/>
            <a:ext cx="7395089" cy="35969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77601E-56BA-49F4-AA38-1DF0DAE24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929" y="4731639"/>
            <a:ext cx="6084335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 2020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1909EB-7E3A-4506-8DA0-397B484C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811" y="725877"/>
            <a:ext cx="8170573" cy="56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364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3D8F9D-2A40-49D3-9641-608892DC9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921" y="822529"/>
            <a:ext cx="7275443" cy="38347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034102-57D9-4376-956E-7047EBCCD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549" y="5009653"/>
            <a:ext cx="6090432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6C48A6-F7F4-4528-93F3-79179F5FB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847725"/>
            <a:ext cx="100203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BE18E2-1A4D-406A-8143-906192EB2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392" y="733754"/>
            <a:ext cx="7529213" cy="39692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81A84F-58CA-4312-8DC0-97E979DB5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830" y="4850072"/>
            <a:ext cx="6084335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409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0" y="0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21F7A5-ADD2-4164-9597-AB49A12F0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707886"/>
            <a:ext cx="10020300" cy="55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7F9CFD2-9563-4D11-A388-60368A427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843" y="918626"/>
            <a:ext cx="8163340" cy="35473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0101C31-53A9-47D3-BE0C-E18C0C9A3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101" y="4774937"/>
            <a:ext cx="6084335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-9801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1806" y="-11289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D305E4-475E-4FA1-8E22-ACE7A504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49" y="1097377"/>
            <a:ext cx="100203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D93195-055D-4130-9EFD-4499ED38C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617" y="957066"/>
            <a:ext cx="7293922" cy="33763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85DC10-FE79-4258-9EE9-9C5D105F4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340" y="5014705"/>
            <a:ext cx="60864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732D89-5380-4A20-8605-A5507EBC9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1086679"/>
            <a:ext cx="10020300" cy="41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95715" y="336317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Enero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compromisos y giros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F83BE2E-01FB-41B9-B286-77C6838AB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188549"/>
              </p:ext>
            </p:extLst>
          </p:nvPr>
        </p:nvGraphicFramePr>
        <p:xfrm>
          <a:off x="1790700" y="1700213"/>
          <a:ext cx="875347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Worksheet" r:id="rId4" imgW="8753683" imgH="4143448" progId="Excel.Sheet.12">
                  <p:embed/>
                </p:oleObj>
              </mc:Choice>
              <mc:Fallback>
                <p:oleObj name="Worksheet" r:id="rId4" imgW="8753683" imgH="414344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4DE4704-462F-4A7B-B395-04D709955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0700" y="1700213"/>
                        <a:ext cx="8753475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64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-25868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2020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2AD090-34D1-44B1-8E30-03C9042C7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543" y="785490"/>
            <a:ext cx="8508083" cy="354797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BC9F683-BB11-4E47-8BAB-EDBD0E4A6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310" y="4871494"/>
            <a:ext cx="608433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A95EC1-4FF7-4844-BD9A-9436E928A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1205948"/>
            <a:ext cx="10020300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Agosto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132633-122B-4558-919B-865F121CA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358" y="930561"/>
            <a:ext cx="7457726" cy="31945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B9F2BE-AC0D-4CD1-8E9A-0382CEB4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929" y="4447246"/>
            <a:ext cx="6084335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Agosto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11ED05-9CE7-48AB-8946-DAAC88692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166937"/>
            <a:ext cx="100203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44988" y="776267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067003" y="3591933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Agosto 31 de 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5CEAFC-79D2-4ED3-A443-43DC8E2C1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409" y="1164606"/>
            <a:ext cx="7407965" cy="3447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DC8108-3B09-4414-8E4A-F9A440BD2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330" y="5090077"/>
            <a:ext cx="4982818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Agosto 31 de 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2C4558-3CC7-4DEE-9185-869E9BCF2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74" y="1539076"/>
            <a:ext cx="9919052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Agosto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C2D6B7-9F79-4DF6-BC98-5374936D5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443" y="1124849"/>
            <a:ext cx="7513983" cy="315560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C8E0E0-36C2-42C1-9FE9-12A653D31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627" y="4864790"/>
            <a:ext cx="4651512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Agosto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F208FE-108D-4D2E-A659-5811C4F82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04" y="1111597"/>
            <a:ext cx="7951305" cy="33013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8C904A-897E-4D42-8803-0B17C38D2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635" y="4970807"/>
            <a:ext cx="475753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Agosto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E348A9-72EF-4DA3-B715-9B02C7EB5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983" y="1000302"/>
            <a:ext cx="6718851" cy="33199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0340D1-4F22-490C-9164-A3797225C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913" y="4886148"/>
            <a:ext cx="499607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Agosto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4A7517-F0C9-45F8-8C4F-0F1F0F4D2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574" y="1217615"/>
            <a:ext cx="8004313" cy="32616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4F422A-7C42-45ED-9123-2C70AE9F3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635" y="5154610"/>
            <a:ext cx="4704522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Agosto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417896-7DA0-4803-BCB4-B8B6CF06C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27" y="1124849"/>
            <a:ext cx="7089912" cy="33411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4ADCCC-9157-4289-B908-693B2F631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70" y="5103329"/>
            <a:ext cx="4585252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Agosto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1790A6-5EB7-4D4B-8ED7-D20CA2C68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53" y="1161557"/>
            <a:ext cx="7407964" cy="34634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7E771-F3CF-4898-B461-95B8B7C94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643" y="5210668"/>
            <a:ext cx="4731026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Agosto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B29F78-0D7F-491E-8F26-DC8BA8A60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61" y="1204362"/>
            <a:ext cx="7262191" cy="33543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3506357-F086-4557-B0CB-181D82168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670" y="5167863"/>
            <a:ext cx="454549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a Agosto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EE3482-36CC-40C8-B1B7-9A23ADCD7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17" y="1472014"/>
            <a:ext cx="10595766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de Inversión a Agosto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5B2D03-B985-4B51-A19C-04B92C2E0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26" y="1681162"/>
            <a:ext cx="9382539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-25868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Agosto 31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B26B0D-4704-4A99-9863-F575391A3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084" y="1301338"/>
            <a:ext cx="7340220" cy="36457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B6ACF68-204E-4D8A-B19E-007CB9060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337" y="5058095"/>
            <a:ext cx="6297714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0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Agosto 31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CF5E05-06A4-4066-8BA0-3CC810C64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03" y="1200719"/>
            <a:ext cx="10546994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0904" y="2890161"/>
            <a:ext cx="10522225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7333</TotalTime>
  <Words>412</Words>
  <Application>Microsoft Office PowerPoint</Application>
  <PresentationFormat>Panorámica</PresentationFormat>
  <Paragraphs>79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HOME</cp:lastModifiedBy>
  <cp:revision>190</cp:revision>
  <dcterms:created xsi:type="dcterms:W3CDTF">2020-02-27T14:24:05Z</dcterms:created>
  <dcterms:modified xsi:type="dcterms:W3CDTF">2020-09-29T02:20:58Z</dcterms:modified>
</cp:coreProperties>
</file>