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9" r:id="rId5"/>
    <p:sldId id="268" r:id="rId6"/>
    <p:sldId id="264" r:id="rId7"/>
    <p:sldId id="302" r:id="rId8"/>
    <p:sldId id="272" r:id="rId9"/>
    <p:sldId id="262" r:id="rId10"/>
    <p:sldId id="273" r:id="rId11"/>
    <p:sldId id="277" r:id="rId12"/>
    <p:sldId id="278" r:id="rId13"/>
    <p:sldId id="279" r:id="rId14"/>
    <p:sldId id="280" r:id="rId15"/>
    <p:sldId id="283" r:id="rId16"/>
    <p:sldId id="284" r:id="rId17"/>
    <p:sldId id="281" r:id="rId18"/>
    <p:sldId id="282" r:id="rId19"/>
    <p:sldId id="285" r:id="rId20"/>
    <p:sldId id="286" r:id="rId21"/>
    <p:sldId id="287" r:id="rId22"/>
    <p:sldId id="288" r:id="rId23"/>
    <p:sldId id="267" r:id="rId24"/>
    <p:sldId id="293" r:id="rId25"/>
    <p:sldId id="294" r:id="rId26"/>
    <p:sldId id="292" r:id="rId27"/>
    <p:sldId id="295" r:id="rId28"/>
    <p:sldId id="296" r:id="rId29"/>
    <p:sldId id="297" r:id="rId30"/>
    <p:sldId id="299" r:id="rId31"/>
    <p:sldId id="298" r:id="rId32"/>
    <p:sldId id="300" r:id="rId33"/>
    <p:sldId id="301" r:id="rId34"/>
    <p:sldId id="260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36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4750902" y="1678551"/>
            <a:ext cx="807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750902" y="4590505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Septiembre 30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19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EFB8C69-99AA-4B83-ACE3-21DA3BC74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420139" cy="59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F42700A-7B81-486F-984C-CEA9A2D81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56" y="743870"/>
            <a:ext cx="9855199" cy="55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A497B4-79BC-4124-AAFB-891040D0F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45" y="720106"/>
            <a:ext cx="8065707" cy="390833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05868C-F647-48CE-9D41-449832A8E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0" y="4843344"/>
            <a:ext cx="6811617" cy="13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38853CD-459D-4EE2-856B-4AAB1F98B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947737"/>
            <a:ext cx="10191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614175-612C-4BEB-93A0-4FC56D12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607" y="759622"/>
            <a:ext cx="7754784" cy="38834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1CA6FF-97CE-4BAD-BD93-291C46E62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011" y="4828586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5B11DC-4F95-4D2B-A480-9CF98C75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19" y="707886"/>
            <a:ext cx="10191750" cy="57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657D84-4C16-4049-B576-DCD4E57A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021" y="872154"/>
            <a:ext cx="7462151" cy="35305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6FCA51-A169-47AA-B024-E492492C6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496" y="4782792"/>
            <a:ext cx="6440555" cy="13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-9801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1806" y="-11289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7ED7B7-462F-4141-8CB1-5A99E14D5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195387"/>
            <a:ext cx="10191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BFA937-0F85-4881-ABBB-CA4C69378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022" y="759622"/>
            <a:ext cx="8297333" cy="38349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EF77FC-52C3-4B50-A9C2-02BFD75B3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2227" y="4679429"/>
            <a:ext cx="6771861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AB1B93-412B-454E-8CC0-1EF2CF314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663876"/>
            <a:ext cx="101917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5573F15-8BE2-42E3-B624-30359AF0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620" y="963163"/>
            <a:ext cx="8335617" cy="39627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D4B564-84B9-433A-B1CE-A5EA492A8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252" y="4937695"/>
            <a:ext cx="6361044" cy="13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95715" y="336317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Enero 31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800" b="1" dirty="0">
                <a:solidFill>
                  <a:srgbClr val="002060"/>
                </a:solidFill>
              </a:rPr>
              <a:t>Ranking distrital de compromisos y giros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EC5600-E6C1-4819-8FF4-BC410499C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" y="1189482"/>
            <a:ext cx="9174480" cy="44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8F464D-58F9-4973-9947-C2D92385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609725"/>
            <a:ext cx="101917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2020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E19486-14F2-4CC1-B5EE-236DF7E9E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84" y="1008488"/>
            <a:ext cx="7858539" cy="39566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A30300-EC31-48A3-A893-4A4C98A682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565" y="5100602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Septiembre 30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B6C5988-AA91-4052-BC01-BE5D9C4C0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985962"/>
            <a:ext cx="10191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Septiembre 30 de 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ABA0C4D-2751-4A26-95D8-339422D5E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4" y="1068141"/>
            <a:ext cx="7428088" cy="34812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B84496-B9F9-481A-9E1E-B88C28EF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021" y="4818309"/>
            <a:ext cx="5452535" cy="116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Septiembre 30 de  2020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D17B44-A117-4775-B615-152840A4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536" y="1603089"/>
            <a:ext cx="9784928" cy="428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8D8DF9-59F8-4B06-898C-D4AC268B9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822" y="1010418"/>
            <a:ext cx="8432799" cy="38663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2B3A3C6-A2D3-49A9-876A-72FBC7CB0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676" y="5229049"/>
            <a:ext cx="5034844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88953B2-E4AB-49CE-B379-BCE6F29F2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4" y="1083259"/>
            <a:ext cx="8331200" cy="35564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70D21D-9225-4065-BE27-711780489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289" y="5088113"/>
            <a:ext cx="5452533" cy="119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A6C678-31EC-4DE3-8397-1D5DDF110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22" y="1139702"/>
            <a:ext cx="7258756" cy="35790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39DCC69-26D0-4452-AC98-295CE0C22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911" y="5232523"/>
            <a:ext cx="5429956" cy="12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456B62-3034-4092-91FA-FDDB43EB4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400" y="1026170"/>
            <a:ext cx="8060267" cy="363614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EC088F-6875-4CA3-B20D-08BEEF417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755" y="5133269"/>
            <a:ext cx="524933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2020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F6A1CE-2319-4B38-AF60-AF5DF74B1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33" y="1000301"/>
            <a:ext cx="7349067" cy="36845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24CE09A-F0F8-426E-B1F6-33E71CBFB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756" y="5189713"/>
            <a:ext cx="5396088" cy="11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D5D7EA0-297F-4FB8-ADA2-891F2A23D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78" y="1000301"/>
            <a:ext cx="7292621" cy="3560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8980A5-433D-41D7-8046-F8DEA341C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222" y="4886149"/>
            <a:ext cx="5350934" cy="134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Septiembre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443491-1FF3-406D-8BB1-8631EB795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0" y="1000302"/>
            <a:ext cx="6502399" cy="33120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DFA28A-8605-4899-BD2C-B2FD46542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622" y="4801014"/>
            <a:ext cx="4955822" cy="11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Septiembre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CA5F1F-5598-4724-BBC5-734175582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17" y="1596993"/>
            <a:ext cx="10595766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Septiembre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F07BFD-15DC-4A97-A06A-258D543FB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30" y="1459821"/>
            <a:ext cx="10644539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Septiembre 30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F185AC-71BE-4CA5-B91E-EB190A412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49" y="1234492"/>
            <a:ext cx="9090990" cy="364230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774A6B-14A5-450A-8471-8F8A363A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4417" y="4915079"/>
            <a:ext cx="6811617" cy="139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Septiembre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476D663-AE8D-49C1-8367-D4BFE9F26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175" y="853063"/>
            <a:ext cx="7821846" cy="34811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0F89B1A-AB9F-4151-9A70-970F25518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790" y="4678630"/>
            <a:ext cx="618797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9186</TotalTime>
  <Words>399</Words>
  <Application>Microsoft Office PowerPoint</Application>
  <PresentationFormat>Panorámica</PresentationFormat>
  <Paragraphs>76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203</cp:revision>
  <dcterms:created xsi:type="dcterms:W3CDTF">2020-02-27T14:24:05Z</dcterms:created>
  <dcterms:modified xsi:type="dcterms:W3CDTF">2020-10-29T20:45:39Z</dcterms:modified>
</cp:coreProperties>
</file>