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302" r:id="rId8"/>
    <p:sldId id="303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4114798" y="1251074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14798" y="4640840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Abril 30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9220" name="Picture 4" descr="Últimas Noticias – Página 28 – INSTITUTO DISTRITAL DE PATRIMONIO ...">
            <a:extLst>
              <a:ext uri="{FF2B5EF4-FFF2-40B4-BE49-F238E27FC236}">
                <a16:creationId xmlns:a16="http://schemas.microsoft.com/office/drawing/2014/main" id="{8F84649E-29E0-481E-8F14-543BFA70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7287" cy="44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17992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9F9B96-AD57-4806-9FEC-60EBD921C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774" y="992425"/>
            <a:ext cx="8772939" cy="39108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5A84C0-4383-4224-95FB-A1635C0C9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505" y="5140900"/>
            <a:ext cx="5552660" cy="14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0C0758-155E-454F-B206-CC5E23320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66" y="1010418"/>
            <a:ext cx="8481392" cy="51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516F52-2DA6-4F6B-89CA-19798EA9A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05" y="1091318"/>
            <a:ext cx="8163338" cy="38618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FB0329-377E-4B0F-B2E7-A7C50AE86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208" y="4953197"/>
            <a:ext cx="5818532" cy="16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C6D8EB-5A75-4C7A-A419-75E0A0B52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243" y="973007"/>
            <a:ext cx="9289774" cy="50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CEA2C0-C607-45E3-AFED-60BDC5768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887" y="1026170"/>
            <a:ext cx="7633251" cy="4016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5E59F6-56C3-44F5-A21A-2D092EAFE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530" y="5194852"/>
            <a:ext cx="5473148" cy="13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64038C-CE6F-4F25-8CDF-45C75E75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270" y="974434"/>
            <a:ext cx="8786191" cy="52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1229BE-ECA9-4302-9D16-33E9F41DE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574" y="1000301"/>
            <a:ext cx="8335617" cy="40222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D43F33-4E5D-46BC-9E7F-64EC8DD1C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215" y="5208105"/>
            <a:ext cx="5301698" cy="14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F49532-5633-44DC-B407-C7724327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12" y="1364974"/>
            <a:ext cx="10997418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 2020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1BC1A2-95D1-4955-A60E-6E691941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66" y="1026169"/>
            <a:ext cx="8229600" cy="40761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29327E-4939-45C8-9E85-6DC2135BC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0" y="5102340"/>
            <a:ext cx="5711687" cy="1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A1D908-D5E8-46D2-B9F2-50D96853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452" y="1026170"/>
            <a:ext cx="9409044" cy="48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08653"/>
              </p:ext>
            </p:extLst>
          </p:nvPr>
        </p:nvGraphicFramePr>
        <p:xfrm>
          <a:off x="1236015" y="1489075"/>
          <a:ext cx="9268093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Worksheet" r:id="rId4" imgW="8610518" imgH="3876633" progId="Excel.Sheet.12">
                  <p:embed/>
                </p:oleObj>
              </mc:Choice>
              <mc:Fallback>
                <p:oleObj name="Worksheet" r:id="rId4" imgW="8610518" imgH="3876633" progId="Excel.Shee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015" y="1489075"/>
                        <a:ext cx="9268093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593BDA-A35D-40AC-A469-3E01BBCFC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591" y="1052038"/>
            <a:ext cx="7911547" cy="37319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AABE6F-C136-4483-957F-D7A202E14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260" y="5029311"/>
            <a:ext cx="5432414" cy="15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02A543-C47F-4868-8A87-7CA5D336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07" y="1000302"/>
            <a:ext cx="10275973" cy="47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455BE1-8398-446F-BBD0-E24F92133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617" y="1000302"/>
            <a:ext cx="7553740" cy="40355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C4ACC8-9C56-436F-941E-D3074A924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504" y="5141843"/>
            <a:ext cx="5605670" cy="14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Abril 30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BA543E-D640-43FE-9EBE-551B1B99F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90" y="1550504"/>
            <a:ext cx="10272299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Abril 30 de 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D31878-9C4B-4CCE-BFE9-665E9EC51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643" y="1191110"/>
            <a:ext cx="7606747" cy="39424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8E8248-FB31-4E19-8A02-703378F53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643" y="5393635"/>
            <a:ext cx="4691269" cy="12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Abril 30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A61C5B-A955-4F0E-B1DD-C160C8247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387" y="1424401"/>
            <a:ext cx="10171240" cy="45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Abril 30 de  2020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3D67E0-800D-420E-876A-4836CE6B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298" y="992426"/>
            <a:ext cx="8229599" cy="41059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4E889C-DA5F-4D1C-9D10-C10B28085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208" y="5540008"/>
            <a:ext cx="4293703" cy="10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AD3830-E879-4951-ACCA-EFA59B44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48" y="1191495"/>
            <a:ext cx="8388626" cy="39706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FE9A6D-82C5-4CB1-B05C-03445A7FB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913" y="5367027"/>
            <a:ext cx="4545496" cy="12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de Inversión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12210D-0C00-47F3-9FAA-3D5D08161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149" y="1026170"/>
            <a:ext cx="7394712" cy="4176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0D7E40-7EAE-43DB-96EA-A213FD704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452" y="5434633"/>
            <a:ext cx="4346713" cy="11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628202-8039-411C-AF47-5863D7850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365" y="1124848"/>
            <a:ext cx="7686261" cy="4215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70D160-DFC1-49F1-8271-847C47E53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939" y="5462949"/>
            <a:ext cx="4439478" cy="11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8A4123-CE79-436B-A654-7FDA2AF6C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990" y="1138100"/>
            <a:ext cx="7726018" cy="40646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D6EBFE-A265-4DA1-8B5C-5E0663414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592" y="5408127"/>
            <a:ext cx="3907322" cy="12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22D38C-D345-436D-A1AA-28A1A49A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636" y="1026170"/>
            <a:ext cx="7421216" cy="42337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C321C7-370C-4E81-9F92-A70788455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99" y="5465324"/>
            <a:ext cx="4359966" cy="11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Abril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682897-1087-4DB4-BDF2-235BC920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57" y="1151352"/>
            <a:ext cx="6387547" cy="40995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F67852-EBDF-41EA-A339-5CF2BB0E2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984" y="5553903"/>
            <a:ext cx="4068416" cy="10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Abril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78382A-96CB-4791-9057-9127C691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24" y="1631131"/>
            <a:ext cx="11082751" cy="35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a Abril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96588C-C3FD-4421-9220-9D4C8A9CF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70" y="1094009"/>
            <a:ext cx="9515060" cy="48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Abril 30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2B094D-F51D-4DB6-A7D9-CA98E6A7D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973" y="5255942"/>
            <a:ext cx="6223159" cy="14059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85CCB4-6429-4D20-B82D-8BFBC2EF5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643" y="1016745"/>
            <a:ext cx="8880540" cy="42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Abril 30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1844B7-8007-4B07-B128-32FE64585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80" y="1490662"/>
            <a:ext cx="10033245" cy="41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412</Words>
  <Application>Microsoft Office PowerPoint</Application>
  <PresentationFormat>Panorámica</PresentationFormat>
  <Paragraphs>79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Johanna Cendales</cp:lastModifiedBy>
  <cp:revision>124</cp:revision>
  <dcterms:created xsi:type="dcterms:W3CDTF">2020-02-27T14:24:05Z</dcterms:created>
  <dcterms:modified xsi:type="dcterms:W3CDTF">2020-06-25T23:57:44Z</dcterms:modified>
</cp:coreProperties>
</file>