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6.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7.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8.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21.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5"/>
  </p:notesMasterIdLst>
  <p:sldIdLst>
    <p:sldId id="256" r:id="rId2"/>
    <p:sldId id="477" r:id="rId3"/>
    <p:sldId id="589" r:id="rId4"/>
    <p:sldId id="473" r:id="rId5"/>
    <p:sldId id="590" r:id="rId6"/>
    <p:sldId id="591" r:id="rId7"/>
    <p:sldId id="592" r:id="rId8"/>
    <p:sldId id="593" r:id="rId9"/>
    <p:sldId id="594" r:id="rId10"/>
    <p:sldId id="595" r:id="rId11"/>
    <p:sldId id="481" r:id="rId12"/>
    <p:sldId id="543" r:id="rId13"/>
    <p:sldId id="544" r:id="rId14"/>
    <p:sldId id="475" r:id="rId15"/>
    <p:sldId id="538" r:id="rId16"/>
    <p:sldId id="536" r:id="rId17"/>
    <p:sldId id="537" r:id="rId18"/>
    <p:sldId id="260" r:id="rId19"/>
    <p:sldId id="274" r:id="rId20"/>
    <p:sldId id="541" r:id="rId21"/>
    <p:sldId id="596" r:id="rId22"/>
    <p:sldId id="547" r:id="rId23"/>
    <p:sldId id="586" r:id="rId24"/>
    <p:sldId id="278" r:id="rId25"/>
    <p:sldId id="553" r:id="rId26"/>
    <p:sldId id="601" r:id="rId27"/>
    <p:sldId id="281" r:id="rId28"/>
    <p:sldId id="282" r:id="rId29"/>
    <p:sldId id="581" r:id="rId30"/>
    <p:sldId id="582" r:id="rId31"/>
    <p:sldId id="531" r:id="rId32"/>
    <p:sldId id="583" r:id="rId33"/>
    <p:sldId id="584" r:id="rId34"/>
    <p:sldId id="585" r:id="rId35"/>
    <p:sldId id="514" r:id="rId36"/>
    <p:sldId id="526" r:id="rId37"/>
    <p:sldId id="555" r:id="rId38"/>
    <p:sldId id="549" r:id="rId39"/>
    <p:sldId id="587" r:id="rId40"/>
    <p:sldId id="560" r:id="rId41"/>
    <p:sldId id="528" r:id="rId42"/>
    <p:sldId id="600" r:id="rId43"/>
    <p:sldId id="588" r:id="rId44"/>
  </p:sldIdLst>
  <p:sldSz cx="12192000" cy="6858000"/>
  <p:notesSz cx="6797675" cy="9926638"/>
  <p:embeddedFontLst>
    <p:embeddedFont>
      <p:font typeface="Calibri" panose="020F0502020204030204" pitchFamily="34" charset="0"/>
      <p:regular r:id="rId46"/>
      <p:bold r:id="rId47"/>
      <p:italic r:id="rId48"/>
      <p:boldItalic r:id="rId49"/>
    </p:embeddedFont>
    <p:embeddedFont>
      <p:font typeface="Tahoma" panose="020B0604030504040204" pitchFamily="34" charset="0"/>
      <p:regular r:id="rId50"/>
      <p:bold r:id="rId51"/>
    </p:embeddedFont>
    <p:embeddedFont>
      <p:font typeface="Varela Round" panose="020B0604020202020204" charset="-79"/>
      <p:regular r:id="rId52"/>
    </p:embeddedFont>
    <p:embeddedFont>
      <p:font typeface="Verdana" panose="020B060403050404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002060"/>
    <a:srgbClr val="92A000"/>
    <a:srgbClr val="FF99CC"/>
    <a:srgbClr val="0C3760"/>
    <a:srgbClr val="00A2C6"/>
    <a:srgbClr val="003F64"/>
    <a:srgbClr val="00B0F0"/>
    <a:srgbClr val="00A2C5"/>
    <a:srgbClr val="5D4F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42371E-B3E2-4018-94BE-B2EE60E79637}">
  <a:tblStyle styleId="{8142371E-B3E2-4018-94BE-B2EE60E79637}"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5890A067-9B49-4785-A207-9C3C38EFF442}"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3614" autoAdjust="0"/>
  </p:normalViewPr>
  <p:slideViewPr>
    <p:cSldViewPr snapToGrid="0">
      <p:cViewPr varScale="1">
        <p:scale>
          <a:sx n="67" d="100"/>
          <a:sy n="67" d="100"/>
        </p:scale>
        <p:origin x="5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E:\Users\marcaj\Desktop\Cap%202_ambiente_Sub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E:\Users\marcaj\Desktop\Cap%202_ambiente_Sub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H:\EBC2017\INFOGRAF&#205;A%20LOCALIDADES\Suba\Cap5_Practicas%20art&#237;sticas%20y%20deportivas_Suba%20-%20copi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E:\Users\marcaj\Desktop\Cap%204_convivencia_Suba.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H:\EBC2017\INFOGRAF&#205;A%20LOCALIDADES\Suba\Cap5_Practicas%20art&#237;sticas%20y%20deportivas_Kennedy.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H:\EBC2017\INFOGRAF&#205;A%20LOCALIDADES\Suba\Cap5_Practicas%20art&#237;sticas%20y%20deportivas_Kennedy.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H:\EBC2017\INFOGRAF&#205;A%20LOCALIDADES\Suba\Cap5_Practicas%20art&#237;sticas%20y%20deportivas_Kennedy.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H:\EBC2017\INFOGRAF&#205;A%20LOCALIDADES\Suba\Cap5_Practicas%20art&#237;sticas%20y%20deportivas_Kennedy.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H:\EBC2017\INFOGRAF&#205;A%20LOCALIDADES\Suba\Cap5_Practicas%20art&#237;sticas%20y%20deportivas_Kennedy.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H:\EBC2017\INFOGRAF&#205;A%20LOCALIDADES\Suba\Cap5_Practicas%20art&#237;sticas%20y%20deportivas_Kennedy.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H:\EBC2017\INFOGRAF&#205;A%20LOCALIDADES\Suba\Cap6_Cultura%20Pol&#237;tica_Kennedy.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H:\EBC2017\INFOGRAF&#205;A%20LOCALIDADES\Suba\Cap6_Cultura%20Pol&#237;tica_Kennedy.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H:\EBC2017\INFOGRAF&#205;A%20LOCALIDADES\Suba\Cap6_Cultura%20Pol&#237;tica_Kennedy.xlsx" TargetMode="External"/><Relationship Id="rId2" Type="http://schemas.microsoft.com/office/2011/relationships/chartColorStyle" Target="colors42.xml"/><Relationship Id="rId1" Type="http://schemas.microsoft.com/office/2011/relationships/chartStyle" Target="style42.xml"/></Relationships>
</file>

<file path=ppt/charts/_rels/chart5.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E:\Users\anahig\Documents\2018\Infografias%20localidades\Infografias%20y%20excel_finales\Cap%201_entorno_suba_18-12-18.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'[Cap 1_entorno_suba_18-12-18.xlsx]Satisfacción Bta '!$A$8</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1_entorno_suba_18-12-18.xlsx]Satisfacción Bta '!$B$7:$C$7</c:f>
              <c:strCache>
                <c:ptCount val="2"/>
                <c:pt idx="0">
                  <c:v>Bogotá</c:v>
                </c:pt>
                <c:pt idx="1">
                  <c:v>Suba</c:v>
                </c:pt>
              </c:strCache>
            </c:strRef>
          </c:cat>
          <c:val>
            <c:numRef>
              <c:f>'[Cap 1_entorno_suba_18-12-18.xlsx]Satisfacción Bta '!$B$8:$C$8</c:f>
              <c:numCache>
                <c:formatCode>0%</c:formatCode>
                <c:ptCount val="2"/>
                <c:pt idx="0">
                  <c:v>0.48</c:v>
                </c:pt>
                <c:pt idx="1">
                  <c:v>0.49</c:v>
                </c:pt>
              </c:numCache>
            </c:numRef>
          </c:val>
          <c:extLst>
            <c:ext xmlns:c16="http://schemas.microsoft.com/office/drawing/2014/chart" uri="{C3380CC4-5D6E-409C-BE32-E72D297353CC}">
              <c16:uniqueId val="{00000000-B749-4720-8D2D-09F2E1DFCDFD}"/>
            </c:ext>
          </c:extLst>
        </c:ser>
        <c:ser>
          <c:idx val="1"/>
          <c:order val="1"/>
          <c:tx>
            <c:strRef>
              <c:f>'[Cap 1_entorno_suba_18-12-18.xlsx]Satisfacción Bta '!$A$9</c:f>
              <c:strCache>
                <c:ptCount val="1"/>
                <c:pt idx="0">
                  <c:v>2017</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1_entorno_suba_18-12-18.xlsx]Satisfacción Bta '!$B$7:$C$7</c:f>
              <c:strCache>
                <c:ptCount val="2"/>
                <c:pt idx="0">
                  <c:v>Bogotá</c:v>
                </c:pt>
                <c:pt idx="1">
                  <c:v>Suba</c:v>
                </c:pt>
              </c:strCache>
            </c:strRef>
          </c:cat>
          <c:val>
            <c:numRef>
              <c:f>'[Cap 1_entorno_suba_18-12-18.xlsx]Satisfacción Bta '!$B$9:$C$9</c:f>
              <c:numCache>
                <c:formatCode>0%</c:formatCode>
                <c:ptCount val="2"/>
                <c:pt idx="0">
                  <c:v>0.72</c:v>
                </c:pt>
                <c:pt idx="1">
                  <c:v>0.73</c:v>
                </c:pt>
              </c:numCache>
            </c:numRef>
          </c:val>
          <c:extLst>
            <c:ext xmlns:c16="http://schemas.microsoft.com/office/drawing/2014/chart" uri="{C3380CC4-5D6E-409C-BE32-E72D297353CC}">
              <c16:uniqueId val="{00000001-B749-4720-8D2D-09F2E1DFCDFD}"/>
            </c:ext>
          </c:extLst>
        </c:ser>
        <c:dLbls>
          <c:dLblPos val="outEnd"/>
          <c:showLegendKey val="0"/>
          <c:showVal val="1"/>
          <c:showCatName val="0"/>
          <c:showSerName val="0"/>
          <c:showPercent val="0"/>
          <c:showBubbleSize val="0"/>
        </c:dLbls>
        <c:gapWidth val="199"/>
        <c:axId val="281682368"/>
        <c:axId val="223561824"/>
      </c:barChart>
      <c:catAx>
        <c:axId val="28168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223561824"/>
        <c:crosses val="autoZero"/>
        <c:auto val="1"/>
        <c:lblAlgn val="ctr"/>
        <c:lblOffset val="100"/>
        <c:noMultiLvlLbl val="0"/>
      </c:catAx>
      <c:valAx>
        <c:axId val="223561824"/>
        <c:scaling>
          <c:orientation val="minMax"/>
        </c:scaling>
        <c:delete val="1"/>
        <c:axPos val="l"/>
        <c:numFmt formatCode="0%" sourceLinked="1"/>
        <c:majorTickMark val="none"/>
        <c:minorTickMark val="none"/>
        <c:tickLblPos val="nextTo"/>
        <c:crossAx val="28168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r>
              <a:rPr lang="es-CO">
                <a:solidFill>
                  <a:srgbClr val="00B0F0"/>
                </a:solidFill>
              </a:rPr>
              <a:t>Suba por grupos de edad</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 1_entorno_suba_18-12-18.xlsx]Calle... Encuentro'!$B$47:$G$47</c:f>
              <c:strCache>
                <c:ptCount val="6"/>
                <c:pt idx="0">
                  <c:v>13 a 17 años</c:v>
                </c:pt>
                <c:pt idx="1">
                  <c:v>18 a 26 años</c:v>
                </c:pt>
                <c:pt idx="2">
                  <c:v>27 a 35 años</c:v>
                </c:pt>
                <c:pt idx="3">
                  <c:v>36 a 49 años</c:v>
                </c:pt>
                <c:pt idx="4">
                  <c:v>50 a 64 años</c:v>
                </c:pt>
                <c:pt idx="5">
                  <c:v>65 años y más</c:v>
                </c:pt>
              </c:strCache>
            </c:strRef>
          </c:cat>
          <c:val>
            <c:numRef>
              <c:f>'[Cap 1_entorno_suba_18-12-18.xlsx]Calle... Encuentro'!$B$48:$G$48</c:f>
              <c:numCache>
                <c:formatCode>###0%</c:formatCode>
                <c:ptCount val="6"/>
                <c:pt idx="0">
                  <c:v>0.75603326438373475</c:v>
                </c:pt>
                <c:pt idx="1">
                  <c:v>0.80457037344475946</c:v>
                </c:pt>
                <c:pt idx="2">
                  <c:v>0.88405592888278728</c:v>
                </c:pt>
                <c:pt idx="3">
                  <c:v>0.8045033223642315</c:v>
                </c:pt>
                <c:pt idx="4">
                  <c:v>0.79174371342040017</c:v>
                </c:pt>
                <c:pt idx="5">
                  <c:v>0.77414152017627946</c:v>
                </c:pt>
              </c:numCache>
            </c:numRef>
          </c:val>
          <c:extLst>
            <c:ext xmlns:c16="http://schemas.microsoft.com/office/drawing/2014/chart" uri="{C3380CC4-5D6E-409C-BE32-E72D297353CC}">
              <c16:uniqueId val="{00000000-59D0-4A97-BEBC-52ABBCB16277}"/>
            </c:ext>
          </c:extLst>
        </c:ser>
        <c:dLbls>
          <c:dLblPos val="outEnd"/>
          <c:showLegendKey val="0"/>
          <c:showVal val="1"/>
          <c:showCatName val="0"/>
          <c:showSerName val="0"/>
          <c:showPercent val="0"/>
          <c:showBubbleSize val="0"/>
        </c:dLbls>
        <c:gapWidth val="182"/>
        <c:axId val="512219816"/>
        <c:axId val="512197184"/>
      </c:barChart>
      <c:catAx>
        <c:axId val="512219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512197184"/>
        <c:crosses val="autoZero"/>
        <c:auto val="1"/>
        <c:lblAlgn val="ctr"/>
        <c:lblOffset val="100"/>
        <c:noMultiLvlLbl val="0"/>
      </c:catAx>
      <c:valAx>
        <c:axId val="512197184"/>
        <c:scaling>
          <c:orientation val="minMax"/>
          <c:min val="0"/>
        </c:scaling>
        <c:delete val="1"/>
        <c:axPos val="b"/>
        <c:numFmt formatCode="###0%" sourceLinked="1"/>
        <c:majorTickMark val="none"/>
        <c:minorTickMark val="none"/>
        <c:tickLblPos val="nextTo"/>
        <c:crossAx val="5122198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'[Cap 1_entorno_suba_18-12-18.xlsx]Calle...Peligro'!$A$8</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1_entorno_suba_18-12-18.xlsx]Calle...Peligro'!$B$7:$C$7</c:f>
              <c:strCache>
                <c:ptCount val="2"/>
                <c:pt idx="0">
                  <c:v>Bogotá</c:v>
                </c:pt>
                <c:pt idx="1">
                  <c:v>Suba</c:v>
                </c:pt>
              </c:strCache>
            </c:strRef>
          </c:cat>
          <c:val>
            <c:numRef>
              <c:f>'[Cap 1_entorno_suba_18-12-18.xlsx]Calle...Peligro'!$B$8:$C$8</c:f>
              <c:numCache>
                <c:formatCode>0%</c:formatCode>
                <c:ptCount val="2"/>
                <c:pt idx="0">
                  <c:v>0.82</c:v>
                </c:pt>
                <c:pt idx="1">
                  <c:v>0.86</c:v>
                </c:pt>
              </c:numCache>
            </c:numRef>
          </c:val>
          <c:extLst>
            <c:ext xmlns:c16="http://schemas.microsoft.com/office/drawing/2014/chart" uri="{C3380CC4-5D6E-409C-BE32-E72D297353CC}">
              <c16:uniqueId val="{00000000-AC1A-46E0-8D76-AA8A3BA50B92}"/>
            </c:ext>
          </c:extLst>
        </c:ser>
        <c:ser>
          <c:idx val="1"/>
          <c:order val="1"/>
          <c:tx>
            <c:strRef>
              <c:f>'[Cap 1_entorno_suba_18-12-18.xlsx]Calle...Peligro'!$A$9</c:f>
              <c:strCache>
                <c:ptCount val="1"/>
                <c:pt idx="0">
                  <c:v>2017</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1_entorno_suba_18-12-18.xlsx]Calle...Peligro'!$B$7:$C$7</c:f>
              <c:strCache>
                <c:ptCount val="2"/>
                <c:pt idx="0">
                  <c:v>Bogotá</c:v>
                </c:pt>
                <c:pt idx="1">
                  <c:v>Suba</c:v>
                </c:pt>
              </c:strCache>
            </c:strRef>
          </c:cat>
          <c:val>
            <c:numRef>
              <c:f>'[Cap 1_entorno_suba_18-12-18.xlsx]Calle...Peligro'!$B$9:$C$9</c:f>
              <c:numCache>
                <c:formatCode>0%</c:formatCode>
                <c:ptCount val="2"/>
                <c:pt idx="0">
                  <c:v>0.89</c:v>
                </c:pt>
                <c:pt idx="1">
                  <c:v>0.87</c:v>
                </c:pt>
              </c:numCache>
            </c:numRef>
          </c:val>
          <c:extLst>
            <c:ext xmlns:c16="http://schemas.microsoft.com/office/drawing/2014/chart" uri="{C3380CC4-5D6E-409C-BE32-E72D297353CC}">
              <c16:uniqueId val="{00000001-AC1A-46E0-8D76-AA8A3BA50B92}"/>
            </c:ext>
          </c:extLst>
        </c:ser>
        <c:dLbls>
          <c:dLblPos val="outEnd"/>
          <c:showLegendKey val="0"/>
          <c:showVal val="1"/>
          <c:showCatName val="0"/>
          <c:showSerName val="0"/>
          <c:showPercent val="0"/>
          <c:showBubbleSize val="0"/>
        </c:dLbls>
        <c:gapWidth val="199"/>
        <c:axId val="208827616"/>
        <c:axId val="72544944"/>
      </c:barChart>
      <c:catAx>
        <c:axId val="20882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72544944"/>
        <c:crosses val="autoZero"/>
        <c:auto val="1"/>
        <c:lblAlgn val="ctr"/>
        <c:lblOffset val="100"/>
        <c:noMultiLvlLbl val="0"/>
      </c:catAx>
      <c:valAx>
        <c:axId val="72544944"/>
        <c:scaling>
          <c:orientation val="minMax"/>
          <c:min val="0"/>
        </c:scaling>
        <c:delete val="1"/>
        <c:axPos val="l"/>
        <c:numFmt formatCode="0%" sourceLinked="1"/>
        <c:majorTickMark val="none"/>
        <c:minorTickMark val="none"/>
        <c:tickLblPos val="nextTo"/>
        <c:crossAx val="20882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r>
              <a:rPr lang="es-CO">
                <a:solidFill>
                  <a:srgbClr val="00B0F0"/>
                </a:solidFill>
              </a:rPr>
              <a:t>Suba por grupos de edad</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 1_entorno_suba_18-12-18.xlsx]Calle...Peligro'!$B$47:$G$47</c:f>
              <c:strCache>
                <c:ptCount val="6"/>
                <c:pt idx="0">
                  <c:v>13 a 17 años</c:v>
                </c:pt>
                <c:pt idx="1">
                  <c:v>18 a 26 años</c:v>
                </c:pt>
                <c:pt idx="2">
                  <c:v>27 a 35 años</c:v>
                </c:pt>
                <c:pt idx="3">
                  <c:v>36 a 49 años</c:v>
                </c:pt>
                <c:pt idx="4">
                  <c:v>50 a 64 años</c:v>
                </c:pt>
                <c:pt idx="5">
                  <c:v>65 años y más</c:v>
                </c:pt>
              </c:strCache>
            </c:strRef>
          </c:cat>
          <c:val>
            <c:numRef>
              <c:f>'[Cap 1_entorno_suba_18-12-18.xlsx]Calle...Peligro'!$B$48:$G$48</c:f>
              <c:numCache>
                <c:formatCode>###0%</c:formatCode>
                <c:ptCount val="6"/>
                <c:pt idx="0">
                  <c:v>0.78441641591548228</c:v>
                </c:pt>
                <c:pt idx="1">
                  <c:v>0.85373843182710563</c:v>
                </c:pt>
                <c:pt idx="2">
                  <c:v>0.87396042318483236</c:v>
                </c:pt>
                <c:pt idx="3">
                  <c:v>0.86966004790084994</c:v>
                </c:pt>
                <c:pt idx="4">
                  <c:v>0.89872470489369283</c:v>
                </c:pt>
                <c:pt idx="5">
                  <c:v>0.88980118892394755</c:v>
                </c:pt>
              </c:numCache>
            </c:numRef>
          </c:val>
          <c:extLst>
            <c:ext xmlns:c16="http://schemas.microsoft.com/office/drawing/2014/chart" uri="{C3380CC4-5D6E-409C-BE32-E72D297353CC}">
              <c16:uniqueId val="{00000000-FF38-4876-A7E1-E95633231A1D}"/>
            </c:ext>
          </c:extLst>
        </c:ser>
        <c:dLbls>
          <c:dLblPos val="outEnd"/>
          <c:showLegendKey val="0"/>
          <c:showVal val="1"/>
          <c:showCatName val="0"/>
          <c:showSerName val="0"/>
          <c:showPercent val="0"/>
          <c:showBubbleSize val="0"/>
        </c:dLbls>
        <c:gapWidth val="182"/>
        <c:axId val="512219816"/>
        <c:axId val="512197184"/>
      </c:barChart>
      <c:catAx>
        <c:axId val="512219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512197184"/>
        <c:crosses val="autoZero"/>
        <c:auto val="1"/>
        <c:lblAlgn val="ctr"/>
        <c:lblOffset val="100"/>
        <c:noMultiLvlLbl val="0"/>
      </c:catAx>
      <c:valAx>
        <c:axId val="512197184"/>
        <c:scaling>
          <c:orientation val="minMax"/>
          <c:min val="0"/>
        </c:scaling>
        <c:delete val="1"/>
        <c:axPos val="b"/>
        <c:numFmt formatCode="###0%" sourceLinked="1"/>
        <c:majorTickMark val="none"/>
        <c:minorTickMark val="none"/>
        <c:tickLblPos val="nextTo"/>
        <c:crossAx val="5122198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'Daño al barrio'!$B$1</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'Daño al barrio'!$A$2:$A$12</c:f>
              <c:strCache>
                <c:ptCount val="11"/>
                <c:pt idx="0">
                  <c:v>Basura en la calle, parques o zonas verdes</c:v>
                </c:pt>
                <c:pt idx="1">
                  <c:v>El ruido excesivo en la calle (parlantes, megáfonos, pitos,  equipos de sonido…)</c:v>
                </c:pt>
                <c:pt idx="2">
                  <c:v>Escombros y basuras en ríos, quebradas, caños y/o humedales</c:v>
                </c:pt>
                <c:pt idx="3">
                  <c:v>Otra ¿Cuál?</c:v>
                </c:pt>
                <c:pt idx="4">
                  <c:v>Emisión excesiva de humo de los carros</c:v>
                </c:pt>
                <c:pt idx="5">
                  <c:v>Tags y rayones en paredes y fachadas</c:v>
                </c:pt>
                <c:pt idx="6">
                  <c:v>Ninguna</c:v>
                </c:pt>
                <c:pt idx="7">
                  <c:v>Tala de árboles</c:v>
                </c:pt>
                <c:pt idx="8">
                  <c:v>Exceso de avisos publicitarios</c:v>
                </c:pt>
                <c:pt idx="9">
                  <c:v>Construcción de viviendas en los cerros</c:v>
                </c:pt>
                <c:pt idx="10">
                  <c:v>Ns/Nr</c:v>
                </c:pt>
              </c:strCache>
            </c:strRef>
          </c:cat>
          <c:val>
            <c:numRef>
              <c:f>'Daño al barrio'!$B$2:$B$12</c:f>
              <c:numCache>
                <c:formatCode>0%</c:formatCode>
                <c:ptCount val="11"/>
                <c:pt idx="0">
                  <c:v>0.4</c:v>
                </c:pt>
                <c:pt idx="1">
                  <c:v>0.18</c:v>
                </c:pt>
                <c:pt idx="2">
                  <c:v>0.15</c:v>
                </c:pt>
                <c:pt idx="3">
                  <c:v>0.05</c:v>
                </c:pt>
                <c:pt idx="4">
                  <c:v>0.08</c:v>
                </c:pt>
                <c:pt idx="5">
                  <c:v>0.06</c:v>
                </c:pt>
                <c:pt idx="6">
                  <c:v>0.05</c:v>
                </c:pt>
                <c:pt idx="7">
                  <c:v>0.01</c:v>
                </c:pt>
                <c:pt idx="8">
                  <c:v>0.02</c:v>
                </c:pt>
                <c:pt idx="9">
                  <c:v>0.01</c:v>
                </c:pt>
                <c:pt idx="10">
                  <c:v>0</c:v>
                </c:pt>
              </c:numCache>
            </c:numRef>
          </c:val>
          <c:extLst>
            <c:ext xmlns:c16="http://schemas.microsoft.com/office/drawing/2014/chart" uri="{C3380CC4-5D6E-409C-BE32-E72D297353CC}">
              <c16:uniqueId val="{00000000-9FD1-4E5F-95B0-4EDA5C11EB0C}"/>
            </c:ext>
          </c:extLst>
        </c:ser>
        <c:ser>
          <c:idx val="1"/>
          <c:order val="1"/>
          <c:tx>
            <c:strRef>
              <c:f>'Daño al barrio'!$C$1</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'Daño al barrio'!$A$2:$A$12</c:f>
              <c:strCache>
                <c:ptCount val="11"/>
                <c:pt idx="0">
                  <c:v>Basura en la calle, parques o zonas verdes</c:v>
                </c:pt>
                <c:pt idx="1">
                  <c:v>El ruido excesivo en la calle (parlantes, megáfonos, pitos,  equipos de sonido…)</c:v>
                </c:pt>
                <c:pt idx="2">
                  <c:v>Escombros y basuras en ríos, quebradas, caños y/o humedales</c:v>
                </c:pt>
                <c:pt idx="3">
                  <c:v>Otra ¿Cuál?</c:v>
                </c:pt>
                <c:pt idx="4">
                  <c:v>Emisión excesiva de humo de los carros</c:v>
                </c:pt>
                <c:pt idx="5">
                  <c:v>Tags y rayones en paredes y fachadas</c:v>
                </c:pt>
                <c:pt idx="6">
                  <c:v>Ninguna</c:v>
                </c:pt>
                <c:pt idx="7">
                  <c:v>Tala de árboles</c:v>
                </c:pt>
                <c:pt idx="8">
                  <c:v>Exceso de avisos publicitarios</c:v>
                </c:pt>
                <c:pt idx="9">
                  <c:v>Construcción de viviendas en los cerros</c:v>
                </c:pt>
                <c:pt idx="10">
                  <c:v>Ns/Nr</c:v>
                </c:pt>
              </c:strCache>
            </c:strRef>
          </c:cat>
          <c:val>
            <c:numRef>
              <c:f>'Daño al barrio'!$C$2:$C$12</c:f>
              <c:numCache>
                <c:formatCode>0%</c:formatCode>
                <c:ptCount val="11"/>
                <c:pt idx="0">
                  <c:v>0.33928273619482252</c:v>
                </c:pt>
                <c:pt idx="1">
                  <c:v>0.2013946281597617</c:v>
                </c:pt>
                <c:pt idx="2">
                  <c:v>0.16506069348629379</c:v>
                </c:pt>
                <c:pt idx="3">
                  <c:v>0.10694455930052765</c:v>
                </c:pt>
                <c:pt idx="4">
                  <c:v>5.9485368086613005E-2</c:v>
                </c:pt>
                <c:pt idx="5">
                  <c:v>4.3550874589331462E-2</c:v>
                </c:pt>
                <c:pt idx="6">
                  <c:v>3.8436505074154734E-2</c:v>
                </c:pt>
                <c:pt idx="7">
                  <c:v>1.3678681007102558E-2</c:v>
                </c:pt>
                <c:pt idx="8">
                  <c:v>1.2827663328030975E-2</c:v>
                </c:pt>
                <c:pt idx="9">
                  <c:v>1.043844708381874E-2</c:v>
                </c:pt>
                <c:pt idx="10">
                  <c:v>8.8998436895320922E-3</c:v>
                </c:pt>
              </c:numCache>
            </c:numRef>
          </c:val>
          <c:extLst>
            <c:ext xmlns:c16="http://schemas.microsoft.com/office/drawing/2014/chart" uri="{C3380CC4-5D6E-409C-BE32-E72D297353CC}">
              <c16:uniqueId val="{00000001-9FD1-4E5F-95B0-4EDA5C11EB0C}"/>
            </c:ext>
          </c:extLst>
        </c:ser>
        <c:dLbls>
          <c:dLblPos val="outEnd"/>
          <c:showLegendKey val="0"/>
          <c:showVal val="1"/>
          <c:showCatName val="0"/>
          <c:showSerName val="0"/>
          <c:showPercent val="0"/>
          <c:showBubbleSize val="0"/>
        </c:dLbls>
        <c:gapWidth val="150"/>
        <c:axId val="669285664"/>
        <c:axId val="669284024"/>
      </c:barChart>
      <c:catAx>
        <c:axId val="66928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669284024"/>
        <c:crosses val="autoZero"/>
        <c:auto val="1"/>
        <c:lblAlgn val="ctr"/>
        <c:lblOffset val="100"/>
        <c:noMultiLvlLbl val="0"/>
      </c:catAx>
      <c:valAx>
        <c:axId val="669284024"/>
        <c:scaling>
          <c:orientation val="minMax"/>
          <c:max val="1"/>
        </c:scaling>
        <c:delete val="1"/>
        <c:axPos val="l"/>
        <c:numFmt formatCode="0%" sourceLinked="1"/>
        <c:majorTickMark val="none"/>
        <c:minorTickMark val="none"/>
        <c:tickLblPos val="nextTo"/>
        <c:crossAx val="6692856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legend>
    <c:plotVisOnly val="1"/>
    <c:dispBlanksAs val="gap"/>
    <c:showDLblsOverMax val="0"/>
  </c:chart>
  <c:spPr>
    <a:solidFill>
      <a:schemeClr val="bg1"/>
    </a:solidFill>
    <a:ln w="9525" cap="flat" cmpd="sng" algn="ctr">
      <a:noFill/>
      <a:round/>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Arial" panose="020B0604020202020204" pitchFamily="34" charset="0"/>
              </a:defRPr>
            </a:pPr>
            <a:r>
              <a:rPr lang="es-CO" b="1">
                <a:solidFill>
                  <a:srgbClr val="00B0F0"/>
                </a:solidFill>
              </a:rPr>
              <a:t>Suba por grupos de edad </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Arial" panose="020B0604020202020204" pitchFamily="34" charset="0"/>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'Separa los residuos de su casa'!$B$19:$G$19</c:f>
              <c:strCache>
                <c:ptCount val="6"/>
                <c:pt idx="0">
                  <c:v>13 a 17 años</c:v>
                </c:pt>
                <c:pt idx="1">
                  <c:v>18 a 26 años</c:v>
                </c:pt>
                <c:pt idx="2">
                  <c:v>27 a 35 años</c:v>
                </c:pt>
                <c:pt idx="3">
                  <c:v>36 a 49 años</c:v>
                </c:pt>
                <c:pt idx="4">
                  <c:v>50 a 64 años</c:v>
                </c:pt>
                <c:pt idx="5">
                  <c:v>65 años y más</c:v>
                </c:pt>
              </c:strCache>
            </c:strRef>
          </c:cat>
          <c:val>
            <c:numRef>
              <c:f>'Separa los residuos de su casa'!$B$20:$G$20</c:f>
              <c:numCache>
                <c:formatCode>0%</c:formatCode>
                <c:ptCount val="6"/>
                <c:pt idx="0">
                  <c:v>0.6</c:v>
                </c:pt>
                <c:pt idx="1">
                  <c:v>0.57999999999999996</c:v>
                </c:pt>
                <c:pt idx="2">
                  <c:v>0.78</c:v>
                </c:pt>
                <c:pt idx="3">
                  <c:v>0.86</c:v>
                </c:pt>
                <c:pt idx="4">
                  <c:v>0.84</c:v>
                </c:pt>
                <c:pt idx="5">
                  <c:v>0.86</c:v>
                </c:pt>
              </c:numCache>
            </c:numRef>
          </c:val>
          <c:extLst>
            <c:ext xmlns:c16="http://schemas.microsoft.com/office/drawing/2014/chart" uri="{C3380CC4-5D6E-409C-BE32-E72D297353CC}">
              <c16:uniqueId val="{00000000-0E93-4EB4-93A7-EFBB3544D361}"/>
            </c:ext>
          </c:extLst>
        </c:ser>
        <c:dLbls>
          <c:dLblPos val="outEnd"/>
          <c:showLegendKey val="0"/>
          <c:showVal val="1"/>
          <c:showCatName val="0"/>
          <c:showSerName val="0"/>
          <c:showPercent val="0"/>
          <c:showBubbleSize val="0"/>
        </c:dLbls>
        <c:gapWidth val="150"/>
        <c:axId val="1600859791"/>
        <c:axId val="1555129119"/>
      </c:barChart>
      <c:catAx>
        <c:axId val="160085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endParaRPr lang="es-CO"/>
          </a:p>
        </c:txPr>
        <c:crossAx val="1555129119"/>
        <c:crosses val="autoZero"/>
        <c:auto val="1"/>
        <c:lblAlgn val="ctr"/>
        <c:lblOffset val="100"/>
        <c:noMultiLvlLbl val="0"/>
      </c:catAx>
      <c:valAx>
        <c:axId val="1555129119"/>
        <c:scaling>
          <c:orientation val="minMax"/>
          <c:max val="1"/>
        </c:scaling>
        <c:delete val="1"/>
        <c:axPos val="b"/>
        <c:numFmt formatCode="0%" sourceLinked="1"/>
        <c:majorTickMark val="none"/>
        <c:minorTickMark val="none"/>
        <c:tickLblPos val="nextTo"/>
        <c:crossAx val="1600859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'Practican alguna actividad'!$B$5</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'Practican alguna actividad'!$A$6:$A$7</c:f>
              <c:strCache>
                <c:ptCount val="2"/>
                <c:pt idx="0">
                  <c:v>Bogotá</c:v>
                </c:pt>
                <c:pt idx="1">
                  <c:v>Suba</c:v>
                </c:pt>
              </c:strCache>
            </c:strRef>
          </c:cat>
          <c:val>
            <c:numRef>
              <c:f>'Practican alguna actividad'!$B$6:$B$7</c:f>
              <c:numCache>
                <c:formatCode>0%</c:formatCode>
                <c:ptCount val="2"/>
                <c:pt idx="0">
                  <c:v>0.66400000000000003</c:v>
                </c:pt>
                <c:pt idx="1">
                  <c:v>0.69700000000000006</c:v>
                </c:pt>
              </c:numCache>
            </c:numRef>
          </c:val>
          <c:extLst>
            <c:ext xmlns:c16="http://schemas.microsoft.com/office/drawing/2014/chart" uri="{C3380CC4-5D6E-409C-BE32-E72D297353CC}">
              <c16:uniqueId val="{00000000-7233-4D53-8FC3-306EF1FDEFAF}"/>
            </c:ext>
          </c:extLst>
        </c:ser>
        <c:ser>
          <c:idx val="1"/>
          <c:order val="1"/>
          <c:tx>
            <c:strRef>
              <c:f>'Practican alguna actividad'!$C$5</c:f>
              <c:strCache>
                <c:ptCount val="1"/>
                <c:pt idx="0">
                  <c:v>2017</c:v>
                </c:pt>
              </c:strCache>
            </c:strRef>
          </c:tx>
          <c:spPr>
            <a:solidFill>
              <a:srgbClr val="00B0F0"/>
            </a:solidFill>
            <a:ln>
              <a:noFill/>
            </a:ln>
            <a:effectLst/>
          </c:spPr>
          <c:invertIfNegative val="0"/>
          <c:dPt>
            <c:idx val="1"/>
            <c:invertIfNegative val="0"/>
            <c:bubble3D val="0"/>
            <c:spPr>
              <a:solidFill>
                <a:srgbClr val="00B0F0"/>
              </a:solidFill>
              <a:ln>
                <a:noFill/>
              </a:ln>
              <a:effectLst/>
            </c:spPr>
            <c:extLst>
              <c:ext xmlns:c16="http://schemas.microsoft.com/office/drawing/2014/chart" uri="{C3380CC4-5D6E-409C-BE32-E72D297353CC}">
                <c16:uniqueId val="{00000002-7233-4D53-8FC3-306EF1FDEFA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'Practican alguna actividad'!$A$6:$A$7</c:f>
              <c:strCache>
                <c:ptCount val="2"/>
                <c:pt idx="0">
                  <c:v>Bogotá</c:v>
                </c:pt>
                <c:pt idx="1">
                  <c:v>Suba</c:v>
                </c:pt>
              </c:strCache>
            </c:strRef>
          </c:cat>
          <c:val>
            <c:numRef>
              <c:f>'Practican alguna actividad'!$C$6:$C$7</c:f>
              <c:numCache>
                <c:formatCode>0%</c:formatCode>
                <c:ptCount val="2"/>
                <c:pt idx="0">
                  <c:v>0.73920645780188554</c:v>
                </c:pt>
                <c:pt idx="1">
                  <c:v>0.76676372997993714</c:v>
                </c:pt>
              </c:numCache>
            </c:numRef>
          </c:val>
          <c:extLst>
            <c:ext xmlns:c16="http://schemas.microsoft.com/office/drawing/2014/chart" uri="{C3380CC4-5D6E-409C-BE32-E72D297353CC}">
              <c16:uniqueId val="{00000003-7233-4D53-8FC3-306EF1FDEFAF}"/>
            </c:ext>
          </c:extLst>
        </c:ser>
        <c:dLbls>
          <c:dLblPos val="outEnd"/>
          <c:showLegendKey val="0"/>
          <c:showVal val="1"/>
          <c:showCatName val="0"/>
          <c:showSerName val="0"/>
          <c:showPercent val="0"/>
          <c:showBubbleSize val="0"/>
        </c:dLbls>
        <c:gapWidth val="150"/>
        <c:axId val="2005938544"/>
        <c:axId val="151958576"/>
      </c:barChart>
      <c:catAx>
        <c:axId val="200593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51958576"/>
        <c:crosses val="autoZero"/>
        <c:auto val="1"/>
        <c:lblAlgn val="ctr"/>
        <c:lblOffset val="100"/>
        <c:noMultiLvlLbl val="0"/>
      </c:catAx>
      <c:valAx>
        <c:axId val="151958576"/>
        <c:scaling>
          <c:orientation val="minMax"/>
          <c:max val="1"/>
        </c:scaling>
        <c:delete val="1"/>
        <c:axPos val="l"/>
        <c:numFmt formatCode="0%" sourceLinked="1"/>
        <c:majorTickMark val="none"/>
        <c:minorTickMark val="none"/>
        <c:tickLblPos val="nextTo"/>
        <c:crossAx val="20059385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55555555555552E-2"/>
          <c:y val="8.7777905571089582E-2"/>
          <c:w val="0.93888888888888888"/>
          <c:h val="0.58573180338099406"/>
        </c:manualLayout>
      </c:layout>
      <c:barChart>
        <c:barDir val="col"/>
        <c:grouping val="clustered"/>
        <c:varyColors val="0"/>
        <c:ser>
          <c:idx val="0"/>
          <c:order val="0"/>
          <c:tx>
            <c:strRef>
              <c:f>DISCRIMINACIÓN!$B$5</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DISCRIMINACIÓN!$A$6:$A$7</c:f>
              <c:strCache>
                <c:ptCount val="2"/>
                <c:pt idx="0">
                  <c:v>Bogotá</c:v>
                </c:pt>
                <c:pt idx="1">
                  <c:v>Suba</c:v>
                </c:pt>
              </c:strCache>
            </c:strRef>
          </c:cat>
          <c:val>
            <c:numRef>
              <c:f>DISCRIMINACIÓN!$B$6:$B$7</c:f>
              <c:numCache>
                <c:formatCode>0%</c:formatCode>
                <c:ptCount val="2"/>
                <c:pt idx="0">
                  <c:v>0.154</c:v>
                </c:pt>
                <c:pt idx="1">
                  <c:v>0.18</c:v>
                </c:pt>
              </c:numCache>
            </c:numRef>
          </c:val>
          <c:extLst>
            <c:ext xmlns:c16="http://schemas.microsoft.com/office/drawing/2014/chart" uri="{C3380CC4-5D6E-409C-BE32-E72D297353CC}">
              <c16:uniqueId val="{00000000-863B-4C29-8958-B6D37343FB49}"/>
            </c:ext>
          </c:extLst>
        </c:ser>
        <c:ser>
          <c:idx val="1"/>
          <c:order val="1"/>
          <c:tx>
            <c:strRef>
              <c:f>DISCRIMINACIÓN!$C$5</c:f>
              <c:strCache>
                <c:ptCount val="1"/>
                <c:pt idx="0">
                  <c:v>2017</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DISCRIMINACIÓN!$A$6:$A$7</c:f>
              <c:strCache>
                <c:ptCount val="2"/>
                <c:pt idx="0">
                  <c:v>Bogotá</c:v>
                </c:pt>
                <c:pt idx="1">
                  <c:v>Suba</c:v>
                </c:pt>
              </c:strCache>
            </c:strRef>
          </c:cat>
          <c:val>
            <c:numRef>
              <c:f>DISCRIMINACIÓN!$C$6:$C$7</c:f>
              <c:numCache>
                <c:formatCode>0%</c:formatCode>
                <c:ptCount val="2"/>
                <c:pt idx="0">
                  <c:v>0.16048619333518632</c:v>
                </c:pt>
                <c:pt idx="1">
                  <c:v>0.14000000000000001</c:v>
                </c:pt>
              </c:numCache>
            </c:numRef>
          </c:val>
          <c:extLst>
            <c:ext xmlns:c16="http://schemas.microsoft.com/office/drawing/2014/chart" uri="{C3380CC4-5D6E-409C-BE32-E72D297353CC}">
              <c16:uniqueId val="{00000001-863B-4C29-8958-B6D37343FB49}"/>
            </c:ext>
          </c:extLst>
        </c:ser>
        <c:dLbls>
          <c:showLegendKey val="0"/>
          <c:showVal val="0"/>
          <c:showCatName val="0"/>
          <c:showSerName val="0"/>
          <c:showPercent val="0"/>
          <c:showBubbleSize val="0"/>
        </c:dLbls>
        <c:gapWidth val="219"/>
        <c:axId val="1430694655"/>
        <c:axId val="1430333215"/>
      </c:barChart>
      <c:catAx>
        <c:axId val="1430694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1430333215"/>
        <c:crosses val="autoZero"/>
        <c:auto val="1"/>
        <c:lblAlgn val="ctr"/>
        <c:lblOffset val="100"/>
        <c:noMultiLvlLbl val="0"/>
      </c:catAx>
      <c:valAx>
        <c:axId val="1430333215"/>
        <c:scaling>
          <c:orientation val="minMax"/>
        </c:scaling>
        <c:delete val="1"/>
        <c:axPos val="l"/>
        <c:numFmt formatCode="0%" sourceLinked="1"/>
        <c:majorTickMark val="none"/>
        <c:minorTickMark val="none"/>
        <c:tickLblPos val="nextTo"/>
        <c:crossAx val="1430694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74031761499755E-2"/>
          <c:y val="9.8242111577880112E-2"/>
          <c:w val="0.97443944953515749"/>
          <c:h val="0.58174653050483416"/>
        </c:manualLayout>
      </c:layout>
      <c:barChart>
        <c:barDir val="col"/>
        <c:grouping val="clustered"/>
        <c:varyColors val="0"/>
        <c:ser>
          <c:idx val="0"/>
          <c:order val="0"/>
          <c:tx>
            <c:strRef>
              <c:f>'RAZONES DE LA DISCRIM'!$C$4</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'RAZONES DE LA DISCRIM'!$B$5:$B$14</c:f>
              <c:strCache>
                <c:ptCount val="10"/>
                <c:pt idx="0">
                  <c:v>Por su condición económica</c:v>
                </c:pt>
                <c:pt idx="1">
                  <c:v>Por su edad</c:v>
                </c:pt>
                <c:pt idx="2">
                  <c:v>Por un rasgo físico (ej: gordura, calvicie, estatura, defecto físico)</c:v>
                </c:pt>
                <c:pt idx="3">
                  <c:v>Por ser hombre o ser mujer</c:v>
                </c:pt>
                <c:pt idx="4">
                  <c:v>Por su lugar de procedencia</c:v>
                </c:pt>
                <c:pt idx="5">
                  <c:v>Por el color de su piel</c:v>
                </c:pt>
                <c:pt idx="6">
                  <c:v>Por su condición de discapacidad</c:v>
                </c:pt>
                <c:pt idx="7">
                  <c:v>Por su pensamiento político</c:v>
                </c:pt>
                <c:pt idx="8">
                  <c:v>Por su pertenencia étnica</c:v>
                </c:pt>
                <c:pt idx="9">
                  <c:v>Por su orientación sexual</c:v>
                </c:pt>
              </c:strCache>
            </c:strRef>
          </c:cat>
          <c:val>
            <c:numRef>
              <c:f>'RAZONES DE LA DISCRIM'!$C$5:$C$14</c:f>
              <c:numCache>
                <c:formatCode>0%</c:formatCode>
                <c:ptCount val="10"/>
                <c:pt idx="0">
                  <c:v>0.22140114079148601</c:v>
                </c:pt>
                <c:pt idx="1">
                  <c:v>0.167203470463924</c:v>
                </c:pt>
                <c:pt idx="2">
                  <c:v>9.04200451212641E-2</c:v>
                </c:pt>
                <c:pt idx="3">
                  <c:v>7.6840774249862201E-2</c:v>
                </c:pt>
                <c:pt idx="4">
                  <c:v>7.7117380735127194E-2</c:v>
                </c:pt>
                <c:pt idx="5">
                  <c:v>5.84331492886421E-2</c:v>
                </c:pt>
                <c:pt idx="6">
                  <c:v>5.08949745469921E-2</c:v>
                </c:pt>
                <c:pt idx="7">
                  <c:v>4.6602362079308103E-2</c:v>
                </c:pt>
                <c:pt idx="8">
                  <c:v>2.1419838424728301E-2</c:v>
                </c:pt>
                <c:pt idx="9">
                  <c:v>2.1825540795406499E-2</c:v>
                </c:pt>
              </c:numCache>
            </c:numRef>
          </c:val>
          <c:extLst>
            <c:ext xmlns:c16="http://schemas.microsoft.com/office/drawing/2014/chart" uri="{C3380CC4-5D6E-409C-BE32-E72D297353CC}">
              <c16:uniqueId val="{00000000-3265-461F-AB99-ECE425F7B416}"/>
            </c:ext>
          </c:extLst>
        </c:ser>
        <c:ser>
          <c:idx val="1"/>
          <c:order val="1"/>
          <c:tx>
            <c:strRef>
              <c:f>'RAZONES DE LA DISCRIM'!$D$4</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'RAZONES DE LA DISCRIM'!$B$5:$B$14</c:f>
              <c:strCache>
                <c:ptCount val="10"/>
                <c:pt idx="0">
                  <c:v>Por su condición económica</c:v>
                </c:pt>
                <c:pt idx="1">
                  <c:v>Por su edad</c:v>
                </c:pt>
                <c:pt idx="2">
                  <c:v>Por un rasgo físico (ej: gordura, calvicie, estatura, defecto físico)</c:v>
                </c:pt>
                <c:pt idx="3">
                  <c:v>Por ser hombre o ser mujer</c:v>
                </c:pt>
                <c:pt idx="4">
                  <c:v>Por su lugar de procedencia</c:v>
                </c:pt>
                <c:pt idx="5">
                  <c:v>Por el color de su piel</c:v>
                </c:pt>
                <c:pt idx="6">
                  <c:v>Por su condición de discapacidad</c:v>
                </c:pt>
                <c:pt idx="7">
                  <c:v>Por su pensamiento político</c:v>
                </c:pt>
                <c:pt idx="8">
                  <c:v>Por su pertenencia étnica</c:v>
                </c:pt>
                <c:pt idx="9">
                  <c:v>Por su orientación sexual</c:v>
                </c:pt>
              </c:strCache>
            </c:strRef>
          </c:cat>
          <c:val>
            <c:numRef>
              <c:f>'RAZONES DE LA DISCRIM'!$D$5:$D$14</c:f>
              <c:numCache>
                <c:formatCode>0%</c:formatCode>
                <c:ptCount val="10"/>
                <c:pt idx="0">
                  <c:v>0.27</c:v>
                </c:pt>
                <c:pt idx="1">
                  <c:v>0.09</c:v>
                </c:pt>
                <c:pt idx="2">
                  <c:v>0.1</c:v>
                </c:pt>
                <c:pt idx="3">
                  <c:v>7.0000000000000007E-2</c:v>
                </c:pt>
                <c:pt idx="4">
                  <c:v>0.08</c:v>
                </c:pt>
                <c:pt idx="5">
                  <c:v>0.05</c:v>
                </c:pt>
                <c:pt idx="6">
                  <c:v>7.0000000000000007E-2</c:v>
                </c:pt>
                <c:pt idx="7">
                  <c:v>7.0000000000000007E-2</c:v>
                </c:pt>
                <c:pt idx="8">
                  <c:v>0.03</c:v>
                </c:pt>
                <c:pt idx="9">
                  <c:v>0.03</c:v>
                </c:pt>
              </c:numCache>
            </c:numRef>
          </c:val>
          <c:extLst>
            <c:ext xmlns:c16="http://schemas.microsoft.com/office/drawing/2014/chart" uri="{C3380CC4-5D6E-409C-BE32-E72D297353CC}">
              <c16:uniqueId val="{00000001-3265-461F-AB99-ECE425F7B416}"/>
            </c:ext>
          </c:extLst>
        </c:ser>
        <c:dLbls>
          <c:showLegendKey val="0"/>
          <c:showVal val="0"/>
          <c:showCatName val="0"/>
          <c:showSerName val="0"/>
          <c:showPercent val="0"/>
          <c:showBubbleSize val="0"/>
        </c:dLbls>
        <c:gapWidth val="100"/>
        <c:axId val="1725997615"/>
        <c:axId val="1704792223"/>
      </c:barChart>
      <c:catAx>
        <c:axId val="1725997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1704792223"/>
        <c:crosses val="autoZero"/>
        <c:auto val="1"/>
        <c:lblAlgn val="ctr"/>
        <c:lblOffset val="100"/>
        <c:noMultiLvlLbl val="0"/>
      </c:catAx>
      <c:valAx>
        <c:axId val="1704792223"/>
        <c:scaling>
          <c:orientation val="minMax"/>
        </c:scaling>
        <c:delete val="1"/>
        <c:axPos val="l"/>
        <c:numFmt formatCode="0%" sourceLinked="1"/>
        <c:majorTickMark val="none"/>
        <c:minorTickMark val="none"/>
        <c:tickLblPos val="nextTo"/>
        <c:crossAx val="1725997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294198714297772E-2"/>
          <c:y val="3.1870863004566867E-2"/>
          <c:w val="0.97341160257140447"/>
          <c:h val="0.5860070713619876"/>
        </c:manualLayout>
      </c:layout>
      <c:barChart>
        <c:barDir val="col"/>
        <c:grouping val="clustered"/>
        <c:varyColors val="0"/>
        <c:ser>
          <c:idx val="0"/>
          <c:order val="0"/>
          <c:tx>
            <c:strRef>
              <c:f>'INDIC RELACIONES LIBRES DE PRE '!$C$52</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 RELACIONES LIBRES DE PRE '!$B$53:$B$59</c:f>
              <c:strCache>
                <c:ptCount val="7"/>
                <c:pt idx="0">
                  <c:v>Cuando la gente es pobre es mas propensa a cometer delitos</c:v>
                </c:pt>
                <c:pt idx="1">
                  <c:v>A los homosexuales se les debe permitir ser profesores de colegio*</c:v>
                </c:pt>
                <c:pt idx="2">
                  <c:v>Entre más religiones se permitan en el país, es mas dificil preservar nuestros valores</c:v>
                </c:pt>
                <c:pt idx="3">
                  <c:v>Las personas discapacitadas pueden ser buenas trabajadoras pero no en cargos directivos</c:v>
                </c:pt>
                <c:pt idx="4">
                  <c:v>Por sus características los negros siempre tendrán limitaciones</c:v>
                </c:pt>
                <c:pt idx="5">
                  <c:v>Por mas que se les ayude, los indígenas nunca saldrán del atraso </c:v>
                </c:pt>
                <c:pt idx="6">
                  <c:v>Las personas enfermas de sida, deben ser alejadas del resto de las personas</c:v>
                </c:pt>
              </c:strCache>
            </c:strRef>
          </c:cat>
          <c:val>
            <c:numRef>
              <c:f>'INDIC RELACIONES LIBRES DE PRE '!$C$53:$C$59</c:f>
              <c:numCache>
                <c:formatCode>0%</c:formatCode>
                <c:ptCount val="7"/>
                <c:pt idx="0">
                  <c:v>0.54</c:v>
                </c:pt>
                <c:pt idx="1">
                  <c:v>0.53</c:v>
                </c:pt>
                <c:pt idx="2">
                  <c:v>0.49</c:v>
                </c:pt>
                <c:pt idx="3">
                  <c:v>0.35</c:v>
                </c:pt>
                <c:pt idx="4">
                  <c:v>0.26</c:v>
                </c:pt>
                <c:pt idx="5">
                  <c:v>0.25</c:v>
                </c:pt>
                <c:pt idx="6">
                  <c:v>0.12</c:v>
                </c:pt>
              </c:numCache>
            </c:numRef>
          </c:val>
          <c:extLst>
            <c:ext xmlns:c16="http://schemas.microsoft.com/office/drawing/2014/chart" uri="{C3380CC4-5D6E-409C-BE32-E72D297353CC}">
              <c16:uniqueId val="{00000000-EBD0-438D-927A-EFF868788B93}"/>
            </c:ext>
          </c:extLst>
        </c:ser>
        <c:ser>
          <c:idx val="1"/>
          <c:order val="1"/>
          <c:tx>
            <c:strRef>
              <c:f>'INDIC RELACIONES LIBRES DE PRE '!$D$52</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 RELACIONES LIBRES DE PRE '!$B$53:$B$59</c:f>
              <c:strCache>
                <c:ptCount val="7"/>
                <c:pt idx="0">
                  <c:v>Cuando la gente es pobre es mas propensa a cometer delitos</c:v>
                </c:pt>
                <c:pt idx="1">
                  <c:v>A los homosexuales se les debe permitir ser profesores de colegio*</c:v>
                </c:pt>
                <c:pt idx="2">
                  <c:v>Entre más religiones se permitan en el país, es mas dificil preservar nuestros valores</c:v>
                </c:pt>
                <c:pt idx="3">
                  <c:v>Las personas discapacitadas pueden ser buenas trabajadoras pero no en cargos directivos</c:v>
                </c:pt>
                <c:pt idx="4">
                  <c:v>Por sus características los negros siempre tendrán limitaciones</c:v>
                </c:pt>
                <c:pt idx="5">
                  <c:v>Por mas que se les ayude, los indígenas nunca saldrán del atraso </c:v>
                </c:pt>
                <c:pt idx="6">
                  <c:v>Las personas enfermas de sida, deben ser alejadas del resto de las personas</c:v>
                </c:pt>
              </c:strCache>
            </c:strRef>
          </c:cat>
          <c:val>
            <c:numRef>
              <c:f>'INDIC RELACIONES LIBRES DE PRE '!$D$53:$D$59</c:f>
              <c:numCache>
                <c:formatCode>0%</c:formatCode>
                <c:ptCount val="7"/>
                <c:pt idx="0">
                  <c:v>0.51</c:v>
                </c:pt>
                <c:pt idx="1">
                  <c:v>0.59</c:v>
                </c:pt>
                <c:pt idx="2">
                  <c:v>0.47</c:v>
                </c:pt>
                <c:pt idx="3">
                  <c:v>0.39</c:v>
                </c:pt>
                <c:pt idx="4">
                  <c:v>0.24</c:v>
                </c:pt>
                <c:pt idx="5">
                  <c:v>0.25</c:v>
                </c:pt>
                <c:pt idx="6">
                  <c:v>0.11</c:v>
                </c:pt>
              </c:numCache>
            </c:numRef>
          </c:val>
          <c:extLst>
            <c:ext xmlns:c16="http://schemas.microsoft.com/office/drawing/2014/chart" uri="{C3380CC4-5D6E-409C-BE32-E72D297353CC}">
              <c16:uniqueId val="{00000001-EBD0-438D-927A-EFF868788B93}"/>
            </c:ext>
          </c:extLst>
        </c:ser>
        <c:dLbls>
          <c:showLegendKey val="0"/>
          <c:showVal val="0"/>
          <c:showCatName val="0"/>
          <c:showSerName val="0"/>
          <c:showPercent val="0"/>
          <c:showBubbleSize val="0"/>
        </c:dLbls>
        <c:gapWidth val="100"/>
        <c:axId val="1600517839"/>
        <c:axId val="1754053647"/>
      </c:barChart>
      <c:catAx>
        <c:axId val="1600517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1754053647"/>
        <c:crosses val="autoZero"/>
        <c:auto val="1"/>
        <c:lblAlgn val="ctr"/>
        <c:lblOffset val="100"/>
        <c:noMultiLvlLbl val="0"/>
      </c:catAx>
      <c:valAx>
        <c:axId val="1754053647"/>
        <c:scaling>
          <c:orientation val="minMax"/>
        </c:scaling>
        <c:delete val="1"/>
        <c:axPos val="l"/>
        <c:numFmt formatCode="0%" sourceLinked="1"/>
        <c:majorTickMark val="none"/>
        <c:minorTickMark val="none"/>
        <c:tickLblPos val="nextTo"/>
        <c:crossAx val="1600517839"/>
        <c:crosses val="autoZero"/>
        <c:crossBetween val="between"/>
      </c:valAx>
      <c:spPr>
        <a:noFill/>
        <a:ln>
          <a:noFill/>
        </a:ln>
        <a:effectLst/>
      </c:spPr>
    </c:plotArea>
    <c:legend>
      <c:legendPos val="b"/>
      <c:layout>
        <c:manualLayout>
          <c:xMode val="edge"/>
          <c:yMode val="edge"/>
          <c:x val="0.6400048038020838"/>
          <c:y val="3.8959563471838876E-2"/>
          <c:w val="0.22275272133770282"/>
          <c:h val="0.1063218377693224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'PATERNIDAD Y MATERNIDAD TEMPRAN'!$C$6</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'PATERNIDAD Y MATERNIDAD TEMPRAN'!$B$7:$B$15</c:f>
              <c:strCache>
                <c:ptCount val="9"/>
                <c:pt idx="0">
                  <c:v>Dificulta los planes en la vida</c:v>
                </c:pt>
                <c:pt idx="1">
                  <c:v>Impone responsabilidades y los jóvenes no están preparados para ellas</c:v>
                </c:pt>
                <c:pt idx="2">
                  <c:v>Ayuda a los jóvenes a poner los pies en la tierra</c:v>
                </c:pt>
                <c:pt idx="3">
                  <c:v>Ns/Nr</c:v>
                </c:pt>
                <c:pt idx="4">
                  <c:v>Está bien. Es mejor tener hijos cuando se tiene más energía</c:v>
                </c:pt>
                <c:pt idx="5">
                  <c:v>Les permite formar su propia familia</c:v>
                </c:pt>
                <c:pt idx="6">
                  <c:v>Ayuda a independizarse</c:v>
                </c:pt>
                <c:pt idx="7">
                  <c:v>Reafirma lo que significa ser hombre o ser mujer</c:v>
                </c:pt>
                <c:pt idx="8">
                  <c:v>Alivia la presión familiar para tener hijos</c:v>
                </c:pt>
              </c:strCache>
            </c:strRef>
          </c:cat>
          <c:val>
            <c:numRef>
              <c:f>'PATERNIDAD Y MATERNIDAD TEMPRAN'!$C$7:$C$15</c:f>
              <c:numCache>
                <c:formatCode>0%</c:formatCode>
                <c:ptCount val="9"/>
                <c:pt idx="0">
                  <c:v>0.48412514085971153</c:v>
                </c:pt>
                <c:pt idx="1">
                  <c:v>0.30856759800131944</c:v>
                </c:pt>
                <c:pt idx="2">
                  <c:v>0.10269309958724473</c:v>
                </c:pt>
                <c:pt idx="3">
                  <c:v>3.546776252991047E-2</c:v>
                </c:pt>
                <c:pt idx="4">
                  <c:v>2.3129760078573907E-2</c:v>
                </c:pt>
                <c:pt idx="5">
                  <c:v>2.1100971896894596E-2</c:v>
                </c:pt>
                <c:pt idx="6">
                  <c:v>1.5380367510383268E-2</c:v>
                </c:pt>
                <c:pt idx="7">
                  <c:v>6.6969443758117296E-3</c:v>
                </c:pt>
                <c:pt idx="8">
                  <c:v>2.8383551601475631E-3</c:v>
                </c:pt>
              </c:numCache>
            </c:numRef>
          </c:val>
          <c:extLst>
            <c:ext xmlns:c16="http://schemas.microsoft.com/office/drawing/2014/chart" uri="{C3380CC4-5D6E-409C-BE32-E72D297353CC}">
              <c16:uniqueId val="{00000000-8D8E-48FD-A911-57CC3174F31D}"/>
            </c:ext>
          </c:extLst>
        </c:ser>
        <c:ser>
          <c:idx val="1"/>
          <c:order val="1"/>
          <c:tx>
            <c:strRef>
              <c:f>'PATERNIDAD Y MATERNIDAD TEMPRAN'!$D$6</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'PATERNIDAD Y MATERNIDAD TEMPRAN'!$B$7:$B$15</c:f>
              <c:strCache>
                <c:ptCount val="9"/>
                <c:pt idx="0">
                  <c:v>Dificulta los planes en la vida</c:v>
                </c:pt>
                <c:pt idx="1">
                  <c:v>Impone responsabilidades y los jóvenes no están preparados para ellas</c:v>
                </c:pt>
                <c:pt idx="2">
                  <c:v>Ayuda a los jóvenes a poner los pies en la tierra</c:v>
                </c:pt>
                <c:pt idx="3">
                  <c:v>Ns/Nr</c:v>
                </c:pt>
                <c:pt idx="4">
                  <c:v>Está bien. Es mejor tener hijos cuando se tiene más energía</c:v>
                </c:pt>
                <c:pt idx="5">
                  <c:v>Les permite formar su propia familia</c:v>
                </c:pt>
                <c:pt idx="6">
                  <c:v>Ayuda a independizarse</c:v>
                </c:pt>
                <c:pt idx="7">
                  <c:v>Reafirma lo que significa ser hombre o ser mujer</c:v>
                </c:pt>
                <c:pt idx="8">
                  <c:v>Alivia la presión familiar para tener hijos</c:v>
                </c:pt>
              </c:strCache>
            </c:strRef>
          </c:cat>
          <c:val>
            <c:numRef>
              <c:f>'PATERNIDAD Y MATERNIDAD TEMPRAN'!$D$7:$D$15</c:f>
              <c:numCache>
                <c:formatCode>0%</c:formatCode>
                <c:ptCount val="9"/>
                <c:pt idx="0">
                  <c:v>0.48664640973153761</c:v>
                </c:pt>
                <c:pt idx="1">
                  <c:v>0.32351249684586292</c:v>
                </c:pt>
                <c:pt idx="2">
                  <c:v>6.1304860030943376E-2</c:v>
                </c:pt>
                <c:pt idx="3">
                  <c:v>4.2619343955905012E-2</c:v>
                </c:pt>
                <c:pt idx="4">
                  <c:v>3.9091421157437217E-2</c:v>
                </c:pt>
                <c:pt idx="5">
                  <c:v>2.6400241779829341E-2</c:v>
                </c:pt>
                <c:pt idx="6">
                  <c:v>1.0787748374667769E-2</c:v>
                </c:pt>
                <c:pt idx="7">
                  <c:v>5.888945966075085E-3</c:v>
                </c:pt>
                <c:pt idx="8">
                  <c:v>3.7485321577393226E-3</c:v>
                </c:pt>
              </c:numCache>
            </c:numRef>
          </c:val>
          <c:extLst>
            <c:ext xmlns:c16="http://schemas.microsoft.com/office/drawing/2014/chart" uri="{C3380CC4-5D6E-409C-BE32-E72D297353CC}">
              <c16:uniqueId val="{00000001-8D8E-48FD-A911-57CC3174F31D}"/>
            </c:ext>
          </c:extLst>
        </c:ser>
        <c:dLbls>
          <c:showLegendKey val="0"/>
          <c:showVal val="0"/>
          <c:showCatName val="0"/>
          <c:showSerName val="0"/>
          <c:showPercent val="0"/>
          <c:showBubbleSize val="0"/>
        </c:dLbls>
        <c:gapWidth val="100"/>
        <c:axId val="1296742784"/>
        <c:axId val="1281797088"/>
      </c:barChart>
      <c:catAx>
        <c:axId val="129674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CO"/>
          </a:p>
        </c:txPr>
        <c:crossAx val="1281797088"/>
        <c:crosses val="autoZero"/>
        <c:auto val="1"/>
        <c:lblAlgn val="ctr"/>
        <c:lblOffset val="100"/>
        <c:noMultiLvlLbl val="0"/>
      </c:catAx>
      <c:valAx>
        <c:axId val="1281797088"/>
        <c:scaling>
          <c:orientation val="minMax"/>
        </c:scaling>
        <c:delete val="1"/>
        <c:axPos val="l"/>
        <c:numFmt formatCode="0%" sourceLinked="1"/>
        <c:majorTickMark val="none"/>
        <c:minorTickMark val="none"/>
        <c:tickLblPos val="nextTo"/>
        <c:crossAx val="1296742784"/>
        <c:crosses val="autoZero"/>
        <c:crossBetween val="between"/>
      </c:valAx>
      <c:spPr>
        <a:noFill/>
        <a:ln>
          <a:noFill/>
        </a:ln>
        <a:effectLst/>
      </c:spPr>
    </c:plotArea>
    <c:legend>
      <c:legendPos val="b"/>
      <c:layout>
        <c:manualLayout>
          <c:xMode val="edge"/>
          <c:yMode val="edge"/>
          <c:x val="0.12166430545043022"/>
          <c:y val="4.5840226360082559E-2"/>
          <c:w val="0.18006883227250112"/>
          <c:h val="8.4131267239091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r>
              <a:rPr lang="en-US">
                <a:solidFill>
                  <a:srgbClr val="00B0F0"/>
                </a:solidFill>
              </a:rPr>
              <a:t>Suba por grupos de edad</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 1_entorno_suba_18-12-18.xlsx]Satisfacción Bta '!$B$47:$G$47</c:f>
              <c:strCache>
                <c:ptCount val="6"/>
                <c:pt idx="0">
                  <c:v>13 a 17 años</c:v>
                </c:pt>
                <c:pt idx="1">
                  <c:v>18 a 26 años</c:v>
                </c:pt>
                <c:pt idx="2">
                  <c:v>27 a 35 años</c:v>
                </c:pt>
                <c:pt idx="3">
                  <c:v>36 a 49 años</c:v>
                </c:pt>
                <c:pt idx="4">
                  <c:v>50 a 64 años</c:v>
                </c:pt>
                <c:pt idx="5">
                  <c:v>65 años y más</c:v>
                </c:pt>
              </c:strCache>
            </c:strRef>
          </c:cat>
          <c:val>
            <c:numRef>
              <c:f>'[Cap 1_entorno_suba_18-12-18.xlsx]Satisfacción Bta '!$B$48:$G$48</c:f>
              <c:numCache>
                <c:formatCode>0%</c:formatCode>
                <c:ptCount val="6"/>
                <c:pt idx="0">
                  <c:v>0.81236818118218357</c:v>
                </c:pt>
                <c:pt idx="1">
                  <c:v>0.79727275859263513</c:v>
                </c:pt>
                <c:pt idx="2">
                  <c:v>0.65281941801974863</c:v>
                </c:pt>
                <c:pt idx="3">
                  <c:v>0.73836607513877539</c:v>
                </c:pt>
                <c:pt idx="4">
                  <c:v>0.69165490671408292</c:v>
                </c:pt>
                <c:pt idx="5">
                  <c:v>0.7452979043844522</c:v>
                </c:pt>
              </c:numCache>
            </c:numRef>
          </c:val>
          <c:extLst>
            <c:ext xmlns:c16="http://schemas.microsoft.com/office/drawing/2014/chart" uri="{C3380CC4-5D6E-409C-BE32-E72D297353CC}">
              <c16:uniqueId val="{00000000-7F4A-4D21-BE72-C404CD76AB27}"/>
            </c:ext>
          </c:extLst>
        </c:ser>
        <c:dLbls>
          <c:dLblPos val="outEnd"/>
          <c:showLegendKey val="0"/>
          <c:showVal val="1"/>
          <c:showCatName val="0"/>
          <c:showSerName val="0"/>
          <c:showPercent val="0"/>
          <c:showBubbleSize val="0"/>
        </c:dLbls>
        <c:gapWidth val="182"/>
        <c:axId val="504088272"/>
        <c:axId val="504086304"/>
      </c:barChart>
      <c:catAx>
        <c:axId val="504088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504086304"/>
        <c:crosses val="autoZero"/>
        <c:auto val="1"/>
        <c:lblAlgn val="ctr"/>
        <c:lblOffset val="100"/>
        <c:noMultiLvlLbl val="0"/>
      </c:catAx>
      <c:valAx>
        <c:axId val="504086304"/>
        <c:scaling>
          <c:orientation val="minMax"/>
          <c:max val="1"/>
          <c:min val="0"/>
        </c:scaling>
        <c:delete val="1"/>
        <c:axPos val="b"/>
        <c:numFmt formatCode="0%" sourceLinked="1"/>
        <c:majorTickMark val="none"/>
        <c:minorTickMark val="none"/>
        <c:tickLblPos val="nextTo"/>
        <c:crossAx val="50408827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499204357898319E-2"/>
          <c:y val="5.3615576574512339E-2"/>
          <c:w val="0.9503666102650874"/>
          <c:h val="0.6900789857419106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'PATERNIDAD Y MATERNIDAD TEMPRAN'!$L$29:$Q$29</c:f>
              <c:strCache>
                <c:ptCount val="6"/>
                <c:pt idx="0">
                  <c:v>13 a 17 </c:v>
                </c:pt>
                <c:pt idx="1">
                  <c:v>18 a 26 </c:v>
                </c:pt>
                <c:pt idx="2">
                  <c:v>27 a 35</c:v>
                </c:pt>
                <c:pt idx="3">
                  <c:v>36 a 49</c:v>
                </c:pt>
                <c:pt idx="4">
                  <c:v>50 a 64</c:v>
                </c:pt>
                <c:pt idx="5">
                  <c:v>65 y más</c:v>
                </c:pt>
              </c:strCache>
            </c:strRef>
          </c:cat>
          <c:val>
            <c:numRef>
              <c:f>'PATERNIDAD Y MATERNIDAD TEMPRAN'!$L$30:$Q$30</c:f>
              <c:numCache>
                <c:formatCode>0%</c:formatCode>
                <c:ptCount val="6"/>
                <c:pt idx="0">
                  <c:v>0.18839916064077192</c:v>
                </c:pt>
                <c:pt idx="1">
                  <c:v>0.14936377478859558</c:v>
                </c:pt>
                <c:pt idx="2">
                  <c:v>0.15873904097951436</c:v>
                </c:pt>
                <c:pt idx="3">
                  <c:v>0.11027359678279078</c:v>
                </c:pt>
                <c:pt idx="4">
                  <c:v>0.14359253628816923</c:v>
                </c:pt>
                <c:pt idx="5">
                  <c:v>0.18867402635901631</c:v>
                </c:pt>
              </c:numCache>
            </c:numRef>
          </c:val>
          <c:extLst>
            <c:ext xmlns:c16="http://schemas.microsoft.com/office/drawing/2014/chart" uri="{C3380CC4-5D6E-409C-BE32-E72D297353CC}">
              <c16:uniqueId val="{00000000-FB64-45FD-91A0-C6046E9DFE06}"/>
            </c:ext>
          </c:extLst>
        </c:ser>
        <c:dLbls>
          <c:showLegendKey val="0"/>
          <c:showVal val="0"/>
          <c:showCatName val="0"/>
          <c:showSerName val="0"/>
          <c:showPercent val="0"/>
          <c:showBubbleSize val="0"/>
        </c:dLbls>
        <c:gapWidth val="219"/>
        <c:overlap val="-27"/>
        <c:axId val="1419216048"/>
        <c:axId val="1263370032"/>
      </c:barChart>
      <c:catAx>
        <c:axId val="141921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1263370032"/>
        <c:crosses val="autoZero"/>
        <c:auto val="1"/>
        <c:lblAlgn val="ctr"/>
        <c:lblOffset val="100"/>
        <c:noMultiLvlLbl val="0"/>
      </c:catAx>
      <c:valAx>
        <c:axId val="1263370032"/>
        <c:scaling>
          <c:orientation val="minMax"/>
        </c:scaling>
        <c:delete val="1"/>
        <c:axPos val="l"/>
        <c:numFmt formatCode="0%" sourceLinked="1"/>
        <c:majorTickMark val="none"/>
        <c:minorTickMark val="none"/>
        <c:tickLblPos val="nextTo"/>
        <c:crossAx val="1419216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21257938224115E-2"/>
          <c:y val="2.752775534702509E-2"/>
          <c:w val="0.97515748412355174"/>
          <c:h val="0.57749329146434658"/>
        </c:manualLayout>
      </c:layout>
      <c:barChart>
        <c:barDir val="col"/>
        <c:grouping val="clustered"/>
        <c:varyColors val="0"/>
        <c:ser>
          <c:idx val="0"/>
          <c:order val="0"/>
          <c:tx>
            <c:strRef>
              <c:f>'INDICADOR EQUIDAD'!$I$14</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'INDICADOR EQUIDAD'!$J$13:$P$13</c:f>
              <c:strCache>
                <c:ptCount val="7"/>
                <c:pt idx="0">
                  <c:v>Una educación adecuada para las niñas es la que da preferencia al desarrollo de sus roles de madre y esposa</c:v>
                </c:pt>
                <c:pt idx="1">
                  <c:v>Las mujeres cuidan mejor a los(as) niños(as) que los hombres</c:v>
                </c:pt>
                <c:pt idx="2">
                  <c:v>Las mujeres por naturaleza hacen mejor los oficios del hogar que los hombres</c:v>
                </c:pt>
                <c:pt idx="3">
                  <c:v>Toda familia necesita un hombre que la proteja</c:v>
                </c:pt>
                <c:pt idx="4">
                  <c:v>A las personas LGBT se les debería prohibir que crien o adopten niños y niñas</c:v>
                </c:pt>
                <c:pt idx="5">
                  <c:v>A las ersonas LGBT se les debería prohibir que se casen entre si</c:v>
                </c:pt>
                <c:pt idx="6">
                  <c:v>A las ersonas LGBT se les debería prohibir que se expresen afectivamente en público</c:v>
                </c:pt>
              </c:strCache>
            </c:strRef>
          </c:cat>
          <c:val>
            <c:numRef>
              <c:f>'INDICADOR EQUIDAD'!$J$14:$P$14</c:f>
              <c:numCache>
                <c:formatCode>####%</c:formatCode>
                <c:ptCount val="7"/>
                <c:pt idx="0">
                  <c:v>0.38</c:v>
                </c:pt>
                <c:pt idx="1">
                  <c:v>0.65764498502260549</c:v>
                </c:pt>
                <c:pt idx="2">
                  <c:v>0.62201702703493889</c:v>
                </c:pt>
                <c:pt idx="3">
                  <c:v>0.42251815882399052</c:v>
                </c:pt>
                <c:pt idx="4" formatCode="0%">
                  <c:v>0.49</c:v>
                </c:pt>
                <c:pt idx="5" formatCode="0%">
                  <c:v>0.38</c:v>
                </c:pt>
                <c:pt idx="6" formatCode="0%">
                  <c:v>0.43</c:v>
                </c:pt>
              </c:numCache>
            </c:numRef>
          </c:val>
          <c:extLst>
            <c:ext xmlns:c16="http://schemas.microsoft.com/office/drawing/2014/chart" uri="{C3380CC4-5D6E-409C-BE32-E72D297353CC}">
              <c16:uniqueId val="{00000000-0F73-4812-A074-ADB6395DEA74}"/>
            </c:ext>
          </c:extLst>
        </c:ser>
        <c:ser>
          <c:idx val="1"/>
          <c:order val="1"/>
          <c:tx>
            <c:strRef>
              <c:f>'INDICADOR EQUIDAD'!$I$15</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'INDICADOR EQUIDAD'!$J$13:$P$13</c:f>
              <c:strCache>
                <c:ptCount val="7"/>
                <c:pt idx="0">
                  <c:v>Una educación adecuada para las niñas es la que da preferencia al desarrollo de sus roles de madre y esposa</c:v>
                </c:pt>
                <c:pt idx="1">
                  <c:v>Las mujeres cuidan mejor a los(as) niños(as) que los hombres</c:v>
                </c:pt>
                <c:pt idx="2">
                  <c:v>Las mujeres por naturaleza hacen mejor los oficios del hogar que los hombres</c:v>
                </c:pt>
                <c:pt idx="3">
                  <c:v>Toda familia necesita un hombre que la proteja</c:v>
                </c:pt>
                <c:pt idx="4">
                  <c:v>A las personas LGBT se les debería prohibir que crien o adopten niños y niñas</c:v>
                </c:pt>
                <c:pt idx="5">
                  <c:v>A las ersonas LGBT se les debería prohibir que se casen entre si</c:v>
                </c:pt>
                <c:pt idx="6">
                  <c:v>A las ersonas LGBT se les debería prohibir que se expresen afectivamente en público</c:v>
                </c:pt>
              </c:strCache>
            </c:strRef>
          </c:cat>
          <c:val>
            <c:numRef>
              <c:f>'INDICADOR EQUIDAD'!$J$15:$P$15</c:f>
              <c:numCache>
                <c:formatCode>0%</c:formatCode>
                <c:ptCount val="7"/>
                <c:pt idx="0">
                  <c:v>0.42</c:v>
                </c:pt>
                <c:pt idx="1">
                  <c:v>0.6</c:v>
                </c:pt>
                <c:pt idx="2">
                  <c:v>0.55000000000000004</c:v>
                </c:pt>
                <c:pt idx="3">
                  <c:v>0.35</c:v>
                </c:pt>
                <c:pt idx="4">
                  <c:v>0.47</c:v>
                </c:pt>
                <c:pt idx="5">
                  <c:v>0.37</c:v>
                </c:pt>
                <c:pt idx="6">
                  <c:v>0.43</c:v>
                </c:pt>
              </c:numCache>
            </c:numRef>
          </c:val>
          <c:extLst>
            <c:ext xmlns:c16="http://schemas.microsoft.com/office/drawing/2014/chart" uri="{C3380CC4-5D6E-409C-BE32-E72D297353CC}">
              <c16:uniqueId val="{00000001-0F73-4812-A074-ADB6395DEA74}"/>
            </c:ext>
          </c:extLst>
        </c:ser>
        <c:dLbls>
          <c:showLegendKey val="0"/>
          <c:showVal val="0"/>
          <c:showCatName val="0"/>
          <c:showSerName val="0"/>
          <c:showPercent val="0"/>
          <c:showBubbleSize val="0"/>
        </c:dLbls>
        <c:gapWidth val="100"/>
        <c:axId val="1589328159"/>
        <c:axId val="1426343599"/>
      </c:barChart>
      <c:catAx>
        <c:axId val="1589328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1426343599"/>
        <c:crosses val="autoZero"/>
        <c:auto val="1"/>
        <c:lblAlgn val="ctr"/>
        <c:lblOffset val="100"/>
        <c:noMultiLvlLbl val="0"/>
      </c:catAx>
      <c:valAx>
        <c:axId val="1426343599"/>
        <c:scaling>
          <c:orientation val="minMax"/>
        </c:scaling>
        <c:delete val="1"/>
        <c:axPos val="l"/>
        <c:numFmt formatCode="####%" sourceLinked="1"/>
        <c:majorTickMark val="none"/>
        <c:minorTickMark val="none"/>
        <c:tickLblPos val="nextTo"/>
        <c:crossAx val="1589328159"/>
        <c:crosses val="autoZero"/>
        <c:crossBetween val="between"/>
      </c:valAx>
      <c:spPr>
        <a:noFill/>
        <a:ln>
          <a:noFill/>
        </a:ln>
        <a:effectLst/>
      </c:spPr>
    </c:plotArea>
    <c:legend>
      <c:legendPos val="b"/>
      <c:layout>
        <c:manualLayout>
          <c:xMode val="edge"/>
          <c:yMode val="edge"/>
          <c:x val="0.67710908869756226"/>
          <c:y val="4.2293824600315548E-2"/>
          <c:w val="0.2013508140236269"/>
          <c:h val="8.682809714834523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702401585947663E-2"/>
          <c:y val="1.2731506875719089E-2"/>
          <c:w val="0.91388888888888886"/>
          <c:h val="0.64982153252574071"/>
        </c:manualLayout>
      </c:layout>
      <c:barChart>
        <c:barDir val="col"/>
        <c:grouping val="clustered"/>
        <c:varyColors val="0"/>
        <c:ser>
          <c:idx val="0"/>
          <c:order val="0"/>
          <c:tx>
            <c:strRef>
              <c:f>'INDICADOR DE NO VIOLENCIAS'!$L$6</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'INDICADOR DE NO VIOLENCIAS'!$M$5:$P$5</c:f>
              <c:strCache>
                <c:ptCount val="4"/>
                <c:pt idx="0">
                  <c:v>La mujer que se deja maltratar por su pareja es porque le gusta que la maltraten</c:v>
                </c:pt>
                <c:pt idx="1">
                  <c:v> Lo más grave de que un hombre maltrate a su pareja es que lo haga en público</c:v>
                </c:pt>
                <c:pt idx="2">
                  <c:v> Una mujer que se viste con minifalda o ropa muy ajustada provoca que le falten el respeto en la calle</c:v>
                </c:pt>
                <c:pt idx="3">
                  <c:v>El deber de todo hombres es defender su hombría</c:v>
                </c:pt>
              </c:strCache>
            </c:strRef>
          </c:cat>
          <c:val>
            <c:numRef>
              <c:f>'INDICADOR DE NO VIOLENCIAS'!$M$6:$P$6</c:f>
              <c:numCache>
                <c:formatCode>0%</c:formatCode>
                <c:ptCount val="4"/>
                <c:pt idx="0">
                  <c:v>0.5511879045311624</c:v>
                </c:pt>
                <c:pt idx="1">
                  <c:v>0.56006064947333511</c:v>
                </c:pt>
                <c:pt idx="2">
                  <c:v>0.4291512036706373</c:v>
                </c:pt>
                <c:pt idx="3">
                  <c:v>0.306312452400339</c:v>
                </c:pt>
              </c:numCache>
            </c:numRef>
          </c:val>
          <c:extLst>
            <c:ext xmlns:c16="http://schemas.microsoft.com/office/drawing/2014/chart" uri="{C3380CC4-5D6E-409C-BE32-E72D297353CC}">
              <c16:uniqueId val="{00000000-9453-4CA8-A5F9-656328FEB5AE}"/>
            </c:ext>
          </c:extLst>
        </c:ser>
        <c:ser>
          <c:idx val="1"/>
          <c:order val="1"/>
          <c:tx>
            <c:strRef>
              <c:f>'INDICADOR DE NO VIOLENCIAS'!$L$7</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'INDICADOR DE NO VIOLENCIAS'!$M$5:$P$5</c:f>
              <c:strCache>
                <c:ptCount val="4"/>
                <c:pt idx="0">
                  <c:v>La mujer que se deja maltratar por su pareja es porque le gusta que la maltraten</c:v>
                </c:pt>
                <c:pt idx="1">
                  <c:v> Lo más grave de que un hombre maltrate a su pareja es que lo haga en público</c:v>
                </c:pt>
                <c:pt idx="2">
                  <c:v> Una mujer que se viste con minifalda o ropa muy ajustada provoca que le falten el respeto en la calle</c:v>
                </c:pt>
                <c:pt idx="3">
                  <c:v>El deber de todo hombres es defender su hombría</c:v>
                </c:pt>
              </c:strCache>
            </c:strRef>
          </c:cat>
          <c:val>
            <c:numRef>
              <c:f>'INDICADOR DE NO VIOLENCIAS'!$M$7:$P$7</c:f>
              <c:numCache>
                <c:formatCode>0%</c:formatCode>
                <c:ptCount val="4"/>
                <c:pt idx="0">
                  <c:v>0.51</c:v>
                </c:pt>
                <c:pt idx="1">
                  <c:v>0.49</c:v>
                </c:pt>
                <c:pt idx="2">
                  <c:v>0.42</c:v>
                </c:pt>
                <c:pt idx="3">
                  <c:v>0.24</c:v>
                </c:pt>
              </c:numCache>
            </c:numRef>
          </c:val>
          <c:extLst>
            <c:ext xmlns:c16="http://schemas.microsoft.com/office/drawing/2014/chart" uri="{C3380CC4-5D6E-409C-BE32-E72D297353CC}">
              <c16:uniqueId val="{00000001-9453-4CA8-A5F9-656328FEB5AE}"/>
            </c:ext>
          </c:extLst>
        </c:ser>
        <c:dLbls>
          <c:showLegendKey val="0"/>
          <c:showVal val="0"/>
          <c:showCatName val="0"/>
          <c:showSerName val="0"/>
          <c:showPercent val="0"/>
          <c:showBubbleSize val="0"/>
        </c:dLbls>
        <c:gapWidth val="219"/>
        <c:axId val="950638799"/>
        <c:axId val="1123862479"/>
      </c:barChart>
      <c:catAx>
        <c:axId val="950638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1123862479"/>
        <c:crosses val="autoZero"/>
        <c:auto val="1"/>
        <c:lblAlgn val="ctr"/>
        <c:lblOffset val="100"/>
        <c:noMultiLvlLbl val="0"/>
      </c:catAx>
      <c:valAx>
        <c:axId val="1123862479"/>
        <c:scaling>
          <c:orientation val="minMax"/>
        </c:scaling>
        <c:delete val="1"/>
        <c:axPos val="l"/>
        <c:numFmt formatCode="0%" sourceLinked="1"/>
        <c:majorTickMark val="none"/>
        <c:minorTickMark val="none"/>
        <c:tickLblPos val="nextTo"/>
        <c:crossAx val="950638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34177908711042E-2"/>
          <c:y val="1.6397268258584112E-2"/>
          <c:w val="0.9522290107789968"/>
          <c:h val="0.50738977596250079"/>
        </c:manualLayout>
      </c:layout>
      <c:barChart>
        <c:barDir val="col"/>
        <c:grouping val="clustered"/>
        <c:varyColors val="0"/>
        <c:ser>
          <c:idx val="0"/>
          <c:order val="0"/>
          <c:spPr>
            <a:solidFill>
              <a:schemeClr val="accent5">
                <a:lumMod val="75000"/>
              </a:schemeClr>
            </a:solidFill>
            <a:ln>
              <a:noFill/>
            </a:ln>
            <a:effectLst/>
          </c:spPr>
          <c:invertIfNegative val="0"/>
          <c:dLbls>
            <c:dLbl>
              <c:idx val="1"/>
              <c:spPr>
                <a:noFill/>
                <a:ln>
                  <a:noFill/>
                </a:ln>
                <a:effectLst/>
              </c:spPr>
              <c:txPr>
                <a:bodyPr rot="0" spcFirstLastPara="1" vertOverflow="ellipsis" vert="horz" wrap="square" anchor="ctr" anchorCtr="0"/>
                <a:lstStyle/>
                <a:p>
                  <a:pPr algn="ctr">
                    <a:defRPr lang="en-US"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extLst>
                <c:ext xmlns:c16="http://schemas.microsoft.com/office/drawing/2014/chart" uri="{C3380CC4-5D6E-409C-BE32-E72D297353CC}">
                  <c16:uniqueId val="{00000000-2536-4408-89FF-6EBFD5086377}"/>
                </c:ext>
              </c:extLst>
            </c:dLbl>
            <c:dLbl>
              <c:idx val="3"/>
              <c:tx>
                <c:rich>
                  <a:bodyPr/>
                  <a:lstStyle/>
                  <a:p>
                    <a:fld id="{312F7BCB-1A87-4185-8361-A8C1F5356D2B}" type="VALUE">
                      <a:rPr lang="en-US" sz="1200" b="0"/>
                      <a:pPr/>
                      <a:t>[VALOR]</a:t>
                    </a:fld>
                    <a:endParaRPr lang="es-CO"/>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86C-4721-94A7-9FD02CC76B68}"/>
                </c:ext>
              </c:extLst>
            </c:dLbl>
            <c:dLbl>
              <c:idx val="4"/>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extLst>
                <c:ext xmlns:c16="http://schemas.microsoft.com/office/drawing/2014/chart" uri="{C3380CC4-5D6E-409C-BE32-E72D297353CC}">
                  <c16:uniqueId val="{00000000-E02C-4030-B96F-5C27B3196736}"/>
                </c:ext>
              </c:extLst>
            </c:dLbl>
            <c:dLbl>
              <c:idx val="5"/>
              <c:spPr>
                <a:noFill/>
                <a:ln>
                  <a:noFill/>
                </a:ln>
                <a:effectLst/>
              </c:spPr>
              <c:txPr>
                <a:bodyPr rot="0" spcFirstLastPara="1" vertOverflow="ellipsis" vert="horz" wrap="square" anchor="ctr" anchorCtr="0"/>
                <a:lstStyle/>
                <a:p>
                  <a:pPr algn="ctr">
                    <a:defRPr lang="en-US"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extLst>
                <c:ext xmlns:c16="http://schemas.microsoft.com/office/drawing/2014/chart" uri="{C3380CC4-5D6E-409C-BE32-E72D297353CC}">
                  <c16:uniqueId val="{00000000-455C-4008-9BC6-CDF41D08BF3B}"/>
                </c:ext>
              </c:extLst>
            </c:dLbl>
            <c:dLbl>
              <c:idx val="9"/>
              <c:tx>
                <c:rich>
                  <a:bodyPr rot="0" spcFirstLastPara="1" vertOverflow="ellipsis" vert="horz" wrap="square" anchor="ctr" anchorCtr="0"/>
                  <a:lstStyle/>
                  <a:p>
                    <a:pPr algn="ctr">
                      <a:defRPr lang="en-US"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fld id="{D90C162E-61E4-404B-8BDC-84B98157C5CD}" type="VALUE">
                      <a:rPr lang="en-US"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rPr>
                      <a:pPr algn="ctr">
                        <a:defRPr lang="en-US" sz="1200">
                          <a:latin typeface="Verdana" panose="020B0604030504040204" pitchFamily="34" charset="0"/>
                          <a:ea typeface="Verdana" panose="020B0604030504040204" pitchFamily="34" charset="0"/>
                        </a:defRPr>
                      </a:pPr>
                      <a:t>[VALOR]</a:t>
                    </a:fld>
                    <a:endParaRPr lang="es-CO"/>
                  </a:p>
                </c:rich>
              </c:tx>
              <c:spPr>
                <a:noFill/>
                <a:ln>
                  <a:noFill/>
                </a:ln>
                <a:effectLst/>
              </c:spPr>
              <c:txPr>
                <a:bodyPr rot="0" spcFirstLastPara="1" vertOverflow="ellipsis" vert="horz" wrap="square" anchor="ctr" anchorCtr="0"/>
                <a:lstStyle/>
                <a:p>
                  <a:pPr algn="ctr">
                    <a:defRPr lang="en-US"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C74-4A52-B68C-54A036438981}"/>
                </c:ext>
              </c:extLst>
            </c:dLbl>
            <c:dLbl>
              <c:idx val="16"/>
              <c:spPr>
                <a:noFill/>
                <a:ln>
                  <a:noFill/>
                </a:ln>
                <a:effectLst/>
              </c:spPr>
              <c:txPr>
                <a:bodyPr rot="0" spcFirstLastPara="1" vertOverflow="ellipsis" vert="horz" wrap="square" anchor="ctr" anchorCtr="0"/>
                <a:lstStyle/>
                <a:p>
                  <a:pPr algn="ctr">
                    <a:defRPr lang="en-US"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extLst>
                <c:ext xmlns:c16="http://schemas.microsoft.com/office/drawing/2014/chart" uri="{C3380CC4-5D6E-409C-BE32-E72D297353CC}">
                  <c16:uniqueId val="{00000000-81EF-4DA7-A4E9-28BED4103CE8}"/>
                </c:ext>
              </c:extLst>
            </c:dLbl>
            <c:dLbl>
              <c:idx val="18"/>
              <c:layout>
                <c:manualLayout>
                  <c:x val="1.1277303839957477E-3"/>
                  <c:y val="1.4060119743507989E-2"/>
                </c:manualLayout>
              </c:layout>
              <c:tx>
                <c:rich>
                  <a:bodyPr rot="0" spcFirstLastPara="1" vertOverflow="ellipsis" vert="horz" wrap="square" anchor="ctr" anchorCtr="0"/>
                  <a:lstStyle/>
                  <a:p>
                    <a:pPr algn="ctr">
                      <a:defRPr lang="en-US"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fld id="{D57DB38F-3E3E-4D69-BBA9-A7371BBA8840}" type="VALUE">
                      <a:rPr lang="en-US"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rPr>
                      <a:pPr algn="ctr">
                        <a:defRPr lang="en-US" sz="1200">
                          <a:latin typeface="Verdana" panose="020B0604030504040204" pitchFamily="34" charset="0"/>
                          <a:ea typeface="Verdana" panose="020B0604030504040204" pitchFamily="34" charset="0"/>
                        </a:defRPr>
                      </a:pPr>
                      <a:t>[VALOR]</a:t>
                    </a:fld>
                    <a:endParaRPr lang="es-CO"/>
                  </a:p>
                </c:rich>
              </c:tx>
              <c:spPr>
                <a:noFill/>
                <a:ln>
                  <a:noFill/>
                </a:ln>
                <a:effectLst/>
              </c:spPr>
              <c:txPr>
                <a:bodyPr rot="0" spcFirstLastPara="1" vertOverflow="ellipsis" vert="horz" wrap="square" anchor="ctr" anchorCtr="0"/>
                <a:lstStyle/>
                <a:p>
                  <a:pPr algn="ctr">
                    <a:defRPr lang="en-US"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8DF-462B-BEFA-8BC2A13AA8F3}"/>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Hoja8!$A$20:$A$39</c:f>
              <c:strCache>
                <c:ptCount val="19"/>
                <c:pt idx="0">
                  <c:v>Chapinero</c:v>
                </c:pt>
                <c:pt idx="1">
                  <c:v>Usaquén</c:v>
                </c:pt>
                <c:pt idx="2">
                  <c:v>Santa fé</c:v>
                </c:pt>
                <c:pt idx="3">
                  <c:v>Teusaquillo</c:v>
                </c:pt>
                <c:pt idx="4">
                  <c:v>Suba</c:v>
                </c:pt>
                <c:pt idx="5">
                  <c:v>Engativá</c:v>
                </c:pt>
                <c:pt idx="6">
                  <c:v>Puente Aranda</c:v>
                </c:pt>
                <c:pt idx="7">
                  <c:v>Barrios Unidos</c:v>
                </c:pt>
                <c:pt idx="8">
                  <c:v>La Candelaria</c:v>
                </c:pt>
                <c:pt idx="9">
                  <c:v>Los Mártires</c:v>
                </c:pt>
                <c:pt idx="10">
                  <c:v>San Cristóbal</c:v>
                </c:pt>
                <c:pt idx="11">
                  <c:v>Antonio Nariño</c:v>
                </c:pt>
                <c:pt idx="12">
                  <c:v>Fontibón</c:v>
                </c:pt>
                <c:pt idx="13">
                  <c:v>Tunjuelito</c:v>
                </c:pt>
                <c:pt idx="14">
                  <c:v>Kennedy</c:v>
                </c:pt>
                <c:pt idx="15">
                  <c:v>Rafael Uribe Uribe</c:v>
                </c:pt>
                <c:pt idx="16">
                  <c:v>Bosa</c:v>
                </c:pt>
                <c:pt idx="17">
                  <c:v>Usme</c:v>
                </c:pt>
                <c:pt idx="18">
                  <c:v>Ciudad Bolívar</c:v>
                </c:pt>
              </c:strCache>
              <c:extLst/>
            </c:strRef>
          </c:cat>
          <c:val>
            <c:numRef>
              <c:f>Hoja8!$B$20:$B$39</c:f>
              <c:numCache>
                <c:formatCode>General</c:formatCode>
                <c:ptCount val="19"/>
                <c:pt idx="0">
                  <c:v>0.36</c:v>
                </c:pt>
                <c:pt idx="1">
                  <c:v>0.37</c:v>
                </c:pt>
                <c:pt idx="2">
                  <c:v>0.37</c:v>
                </c:pt>
                <c:pt idx="3">
                  <c:v>0.39</c:v>
                </c:pt>
                <c:pt idx="4">
                  <c:v>0.41</c:v>
                </c:pt>
                <c:pt idx="5">
                  <c:v>0.42</c:v>
                </c:pt>
                <c:pt idx="6">
                  <c:v>0.42</c:v>
                </c:pt>
                <c:pt idx="7">
                  <c:v>0.42</c:v>
                </c:pt>
                <c:pt idx="8">
                  <c:v>0.43</c:v>
                </c:pt>
                <c:pt idx="9">
                  <c:v>0.43</c:v>
                </c:pt>
                <c:pt idx="10">
                  <c:v>0.43</c:v>
                </c:pt>
                <c:pt idx="11">
                  <c:v>0.46</c:v>
                </c:pt>
                <c:pt idx="12">
                  <c:v>0.46</c:v>
                </c:pt>
                <c:pt idx="13">
                  <c:v>0.47</c:v>
                </c:pt>
                <c:pt idx="14">
                  <c:v>0.49</c:v>
                </c:pt>
                <c:pt idx="15">
                  <c:v>0.49</c:v>
                </c:pt>
                <c:pt idx="16">
                  <c:v>0.49</c:v>
                </c:pt>
                <c:pt idx="17">
                  <c:v>0.49</c:v>
                </c:pt>
                <c:pt idx="18">
                  <c:v>0.51</c:v>
                </c:pt>
              </c:numCache>
              <c:extLst/>
            </c:numRef>
          </c:val>
          <c:extLst>
            <c:ext xmlns:c16="http://schemas.microsoft.com/office/drawing/2014/chart" uri="{C3380CC4-5D6E-409C-BE32-E72D297353CC}">
              <c16:uniqueId val="{00000000-A8DF-462B-BEFA-8BC2A13AA8F3}"/>
            </c:ext>
          </c:extLst>
        </c:ser>
        <c:dLbls>
          <c:dLblPos val="outEnd"/>
          <c:showLegendKey val="0"/>
          <c:showVal val="1"/>
          <c:showCatName val="0"/>
          <c:showSerName val="0"/>
          <c:showPercent val="0"/>
          <c:showBubbleSize val="0"/>
        </c:dLbls>
        <c:gapWidth val="219"/>
        <c:overlap val="-27"/>
        <c:axId val="276275136"/>
        <c:axId val="216573904"/>
      </c:barChart>
      <c:catAx>
        <c:axId val="27627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216573904"/>
        <c:crosses val="autoZero"/>
        <c:auto val="1"/>
        <c:lblAlgn val="ctr"/>
        <c:lblOffset val="100"/>
        <c:noMultiLvlLbl val="0"/>
      </c:catAx>
      <c:valAx>
        <c:axId val="216573904"/>
        <c:scaling>
          <c:orientation val="minMax"/>
        </c:scaling>
        <c:delete val="1"/>
        <c:axPos val="l"/>
        <c:numFmt formatCode="General" sourceLinked="1"/>
        <c:majorTickMark val="none"/>
        <c:minorTickMark val="none"/>
        <c:tickLblPos val="nextTo"/>
        <c:crossAx val="27627513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800"/>
      </a:pPr>
      <a:endParaRPr lang="es-C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Verdana" panose="020B0604030504040204" pitchFamily="34" charset="0"/>
              </a:defRPr>
            </a:pPr>
            <a:r>
              <a:rPr lang="es-CO" b="1">
                <a:solidFill>
                  <a:srgbClr val="00B0F0"/>
                </a:solidFill>
              </a:rPr>
              <a:t>Suba por grupos de edad </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Verdana" panose="020B0604030504040204" pitchFamily="34" charset="0"/>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'Relaciona de manera fresca'!$B$16:$G$16</c:f>
              <c:strCache>
                <c:ptCount val="6"/>
                <c:pt idx="0">
                  <c:v>13 a 17 años</c:v>
                </c:pt>
                <c:pt idx="1">
                  <c:v>18 a 26 años</c:v>
                </c:pt>
                <c:pt idx="2">
                  <c:v>27 a 35 años</c:v>
                </c:pt>
                <c:pt idx="3">
                  <c:v>36 a 49 años</c:v>
                </c:pt>
                <c:pt idx="4">
                  <c:v>50 a 64 años</c:v>
                </c:pt>
                <c:pt idx="5">
                  <c:v>65 años y más</c:v>
                </c:pt>
              </c:strCache>
            </c:strRef>
          </c:cat>
          <c:val>
            <c:numRef>
              <c:f>'Relaciona de manera fresca'!$B$17:$G$17</c:f>
              <c:numCache>
                <c:formatCode>0%</c:formatCode>
                <c:ptCount val="6"/>
                <c:pt idx="0">
                  <c:v>0.56000000000000005</c:v>
                </c:pt>
                <c:pt idx="1">
                  <c:v>0.49</c:v>
                </c:pt>
                <c:pt idx="2">
                  <c:v>0.53</c:v>
                </c:pt>
                <c:pt idx="3">
                  <c:v>0.47</c:v>
                </c:pt>
                <c:pt idx="4">
                  <c:v>0.47</c:v>
                </c:pt>
                <c:pt idx="5">
                  <c:v>0.46</c:v>
                </c:pt>
              </c:numCache>
            </c:numRef>
          </c:val>
          <c:extLst>
            <c:ext xmlns:c16="http://schemas.microsoft.com/office/drawing/2014/chart" uri="{C3380CC4-5D6E-409C-BE32-E72D297353CC}">
              <c16:uniqueId val="{00000000-BA5B-4ADE-98A6-CAD13155CA62}"/>
            </c:ext>
          </c:extLst>
        </c:ser>
        <c:dLbls>
          <c:dLblPos val="outEnd"/>
          <c:showLegendKey val="0"/>
          <c:showVal val="1"/>
          <c:showCatName val="0"/>
          <c:showSerName val="0"/>
          <c:showPercent val="0"/>
          <c:showBubbleSize val="0"/>
        </c:dLbls>
        <c:gapWidth val="150"/>
        <c:axId val="1600859791"/>
        <c:axId val="1555129119"/>
      </c:barChart>
      <c:catAx>
        <c:axId val="160085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1555129119"/>
        <c:crosses val="autoZero"/>
        <c:auto val="1"/>
        <c:lblAlgn val="ctr"/>
        <c:lblOffset val="100"/>
        <c:noMultiLvlLbl val="0"/>
      </c:catAx>
      <c:valAx>
        <c:axId val="1555129119"/>
        <c:scaling>
          <c:orientation val="minMax"/>
          <c:max val="1"/>
        </c:scaling>
        <c:delete val="1"/>
        <c:axPos val="b"/>
        <c:numFmt formatCode="0%" sourceLinked="1"/>
        <c:majorTickMark val="none"/>
        <c:minorTickMark val="none"/>
        <c:tickLblPos val="nextTo"/>
        <c:crossAx val="1600859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'Relaciona de manera fresca'!$A$4</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'Relaciona de manera fresca'!$B$3:$I$3</c:f>
              <c:strCache>
                <c:ptCount val="8"/>
                <c:pt idx="0">
                  <c:v>Ns/Nr</c:v>
                </c:pt>
                <c:pt idx="1">
                  <c:v>Se relaciona de manera fresca</c:v>
                </c:pt>
                <c:pt idx="2">
                  <c:v>Se relaciona de manera prevenida</c:v>
                </c:pt>
                <c:pt idx="3">
                  <c:v>No se relaciona jamás</c:v>
                </c:pt>
                <c:pt idx="4">
                  <c:v>No se relaciona a menos que sea necesario</c:v>
                </c:pt>
                <c:pt idx="5">
                  <c:v>Se relaciona si es una cultura superior y le conviene</c:v>
                </c:pt>
                <c:pt idx="6">
                  <c:v>Se relaciona si es una cultura inferior y puede ayudarle</c:v>
                </c:pt>
                <c:pt idx="7">
                  <c:v>Se relaciona porque le gusta explorar cosas desconocidas</c:v>
                </c:pt>
              </c:strCache>
            </c:strRef>
          </c:cat>
          <c:val>
            <c:numRef>
              <c:f>'Relaciona de manera fresca'!$B$4:$I$4</c:f>
              <c:numCache>
                <c:formatCode>0%</c:formatCode>
                <c:ptCount val="8"/>
                <c:pt idx="0">
                  <c:v>8.536308319433604E-3</c:v>
                </c:pt>
                <c:pt idx="1">
                  <c:v>0.51098769812350164</c:v>
                </c:pt>
                <c:pt idx="2">
                  <c:v>0.31464580414344562</c:v>
                </c:pt>
                <c:pt idx="3">
                  <c:v>3.93728163785802E-2</c:v>
                </c:pt>
                <c:pt idx="4">
                  <c:v>9.8531277541416162E-2</c:v>
                </c:pt>
                <c:pt idx="5">
                  <c:v>2.9659805311754313E-3</c:v>
                </c:pt>
                <c:pt idx="6">
                  <c:v>4.2844889885205288E-3</c:v>
                </c:pt>
                <c:pt idx="7">
                  <c:v>2.0675625973926727E-2</c:v>
                </c:pt>
              </c:numCache>
            </c:numRef>
          </c:val>
          <c:extLst>
            <c:ext xmlns:c16="http://schemas.microsoft.com/office/drawing/2014/chart" uri="{C3380CC4-5D6E-409C-BE32-E72D297353CC}">
              <c16:uniqueId val="{00000000-0C28-4C51-8EEF-AA18D164666F}"/>
            </c:ext>
          </c:extLst>
        </c:ser>
        <c:ser>
          <c:idx val="1"/>
          <c:order val="1"/>
          <c:tx>
            <c:strRef>
              <c:f>'Relaciona de manera fresca'!$A$5</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'Relaciona de manera fresca'!$B$3:$I$3</c:f>
              <c:strCache>
                <c:ptCount val="8"/>
                <c:pt idx="0">
                  <c:v>Ns/Nr</c:v>
                </c:pt>
                <c:pt idx="1">
                  <c:v>Se relaciona de manera fresca</c:v>
                </c:pt>
                <c:pt idx="2">
                  <c:v>Se relaciona de manera prevenida</c:v>
                </c:pt>
                <c:pt idx="3">
                  <c:v>No se relaciona jamás</c:v>
                </c:pt>
                <c:pt idx="4">
                  <c:v>No se relaciona a menos que sea necesario</c:v>
                </c:pt>
                <c:pt idx="5">
                  <c:v>Se relaciona si es una cultura superior y le conviene</c:v>
                </c:pt>
                <c:pt idx="6">
                  <c:v>Se relaciona si es una cultura inferior y puede ayudarle</c:v>
                </c:pt>
                <c:pt idx="7">
                  <c:v>Se relaciona porque le gusta explorar cosas desconocidas</c:v>
                </c:pt>
              </c:strCache>
            </c:strRef>
          </c:cat>
          <c:val>
            <c:numRef>
              <c:f>'Relaciona de manera fresca'!$B$5:$I$5</c:f>
              <c:numCache>
                <c:formatCode>0%</c:formatCode>
                <c:ptCount val="8"/>
                <c:pt idx="0">
                  <c:v>0.01</c:v>
                </c:pt>
                <c:pt idx="1">
                  <c:v>0.49</c:v>
                </c:pt>
                <c:pt idx="2">
                  <c:v>0.31</c:v>
                </c:pt>
                <c:pt idx="3">
                  <c:v>0.04</c:v>
                </c:pt>
                <c:pt idx="4">
                  <c:v>0.1</c:v>
                </c:pt>
                <c:pt idx="5">
                  <c:v>0</c:v>
                </c:pt>
                <c:pt idx="6">
                  <c:v>0.01</c:v>
                </c:pt>
                <c:pt idx="7">
                  <c:v>0.04</c:v>
                </c:pt>
              </c:numCache>
            </c:numRef>
          </c:val>
          <c:extLst>
            <c:ext xmlns:c16="http://schemas.microsoft.com/office/drawing/2014/chart" uri="{C3380CC4-5D6E-409C-BE32-E72D297353CC}">
              <c16:uniqueId val="{00000001-0C28-4C51-8EEF-AA18D164666F}"/>
            </c:ext>
          </c:extLst>
        </c:ser>
        <c:dLbls>
          <c:dLblPos val="outEnd"/>
          <c:showLegendKey val="0"/>
          <c:showVal val="1"/>
          <c:showCatName val="0"/>
          <c:showSerName val="0"/>
          <c:showPercent val="0"/>
          <c:showBubbleSize val="0"/>
        </c:dLbls>
        <c:gapWidth val="150"/>
        <c:axId val="1752623072"/>
        <c:axId val="1737286576"/>
      </c:barChart>
      <c:catAx>
        <c:axId val="175262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1737286576"/>
        <c:crosses val="autoZero"/>
        <c:auto val="1"/>
        <c:lblAlgn val="ctr"/>
        <c:lblOffset val="100"/>
        <c:noMultiLvlLbl val="0"/>
      </c:catAx>
      <c:valAx>
        <c:axId val="1737286576"/>
        <c:scaling>
          <c:orientation val="minMax"/>
          <c:max val="1"/>
        </c:scaling>
        <c:delete val="1"/>
        <c:axPos val="l"/>
        <c:numFmt formatCode="0%" sourceLinked="1"/>
        <c:majorTickMark val="none"/>
        <c:minorTickMark val="none"/>
        <c:tickLblPos val="nextTo"/>
        <c:crossAx val="17526230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legend>
    <c:plotVisOnly val="1"/>
    <c:dispBlanksAs val="gap"/>
    <c:showDLblsOverMax val="0"/>
  </c:chart>
  <c:spPr>
    <a:solidFill>
      <a:schemeClr val="bg1"/>
    </a:solidFill>
    <a:ln w="9525" cap="flat" cmpd="sng" algn="ctr">
      <a:noFill/>
      <a:round/>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Verdana" panose="020B0604030504040204" pitchFamily="34" charset="0"/>
              </a:defRPr>
            </a:pPr>
            <a:r>
              <a:rPr lang="es-CO" b="1">
                <a:solidFill>
                  <a:srgbClr val="00B0F0"/>
                </a:solidFill>
              </a:rPr>
              <a:t>Suba</a:t>
            </a:r>
            <a:r>
              <a:rPr lang="es-CO" b="1" baseline="0">
                <a:solidFill>
                  <a:srgbClr val="00B0F0"/>
                </a:solidFill>
              </a:rPr>
              <a:t> </a:t>
            </a:r>
            <a:r>
              <a:rPr lang="es-CO" b="1">
                <a:solidFill>
                  <a:srgbClr val="00B0F0"/>
                </a:solidFill>
              </a:rPr>
              <a:t>por grupos de edad </a:t>
            </a:r>
          </a:p>
        </c:rich>
      </c:tx>
      <c:layout>
        <c:manualLayout>
          <c:xMode val="edge"/>
          <c:yMode val="edge"/>
          <c:x val="8.5766452189256936E-2"/>
          <c:y val="4.217925408037232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Verdana" panose="020B0604030504040204" pitchFamily="34" charset="0"/>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'Aceptaría una persona desmovil'!$B$26:$G$26</c:f>
              <c:strCache>
                <c:ptCount val="6"/>
                <c:pt idx="0">
                  <c:v>13 a 17 años</c:v>
                </c:pt>
                <c:pt idx="1">
                  <c:v>18 a 26 años</c:v>
                </c:pt>
                <c:pt idx="2">
                  <c:v>27 a 35 años</c:v>
                </c:pt>
                <c:pt idx="3">
                  <c:v>36 a 49 años</c:v>
                </c:pt>
                <c:pt idx="4">
                  <c:v>50 a 64 años</c:v>
                </c:pt>
                <c:pt idx="5">
                  <c:v>65 años y más</c:v>
                </c:pt>
              </c:strCache>
            </c:strRef>
          </c:cat>
          <c:val>
            <c:numRef>
              <c:f>'Aceptaría una persona desmovil'!$B$27:$G$27</c:f>
              <c:numCache>
                <c:formatCode>0%</c:formatCode>
                <c:ptCount val="6"/>
                <c:pt idx="0">
                  <c:v>0.75</c:v>
                </c:pt>
                <c:pt idx="1">
                  <c:v>0.6</c:v>
                </c:pt>
                <c:pt idx="2">
                  <c:v>0.55000000000000004</c:v>
                </c:pt>
                <c:pt idx="3">
                  <c:v>0.53</c:v>
                </c:pt>
                <c:pt idx="4">
                  <c:v>0.51</c:v>
                </c:pt>
                <c:pt idx="5">
                  <c:v>0.47</c:v>
                </c:pt>
              </c:numCache>
            </c:numRef>
          </c:val>
          <c:extLst>
            <c:ext xmlns:c16="http://schemas.microsoft.com/office/drawing/2014/chart" uri="{C3380CC4-5D6E-409C-BE32-E72D297353CC}">
              <c16:uniqueId val="{00000000-47A3-4210-932D-C2966619E325}"/>
            </c:ext>
          </c:extLst>
        </c:ser>
        <c:dLbls>
          <c:dLblPos val="outEnd"/>
          <c:showLegendKey val="0"/>
          <c:showVal val="1"/>
          <c:showCatName val="0"/>
          <c:showSerName val="0"/>
          <c:showPercent val="0"/>
          <c:showBubbleSize val="0"/>
        </c:dLbls>
        <c:gapWidth val="150"/>
        <c:axId val="1600859791"/>
        <c:axId val="1555129119"/>
      </c:barChart>
      <c:catAx>
        <c:axId val="160085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1555129119"/>
        <c:crosses val="autoZero"/>
        <c:auto val="1"/>
        <c:lblAlgn val="ctr"/>
        <c:lblOffset val="100"/>
        <c:noMultiLvlLbl val="0"/>
      </c:catAx>
      <c:valAx>
        <c:axId val="1555129119"/>
        <c:scaling>
          <c:orientation val="minMax"/>
          <c:max val="1"/>
        </c:scaling>
        <c:delete val="1"/>
        <c:axPos val="b"/>
        <c:numFmt formatCode="0%" sourceLinked="1"/>
        <c:majorTickMark val="none"/>
        <c:minorTickMark val="none"/>
        <c:tickLblPos val="nextTo"/>
        <c:crossAx val="1600859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'Aceptaría una persona desmovil'!$A$5</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'Aceptaría una persona desmovil'!$B$4:$C$4</c:f>
              <c:strCache>
                <c:ptCount val="2"/>
                <c:pt idx="0">
                  <c:v>Bogotá</c:v>
                </c:pt>
                <c:pt idx="1">
                  <c:v>Suba</c:v>
                </c:pt>
              </c:strCache>
            </c:strRef>
          </c:cat>
          <c:val>
            <c:numRef>
              <c:f>'Aceptaría una persona desmovil'!$B$5:$C$5</c:f>
              <c:numCache>
                <c:formatCode>0%</c:formatCode>
                <c:ptCount val="2"/>
                <c:pt idx="0">
                  <c:v>0.62</c:v>
                </c:pt>
                <c:pt idx="1">
                  <c:v>0.6</c:v>
                </c:pt>
              </c:numCache>
            </c:numRef>
          </c:val>
          <c:extLst>
            <c:ext xmlns:c16="http://schemas.microsoft.com/office/drawing/2014/chart" uri="{C3380CC4-5D6E-409C-BE32-E72D297353CC}">
              <c16:uniqueId val="{00000000-9B85-4519-9943-290ECE33034F}"/>
            </c:ext>
          </c:extLst>
        </c:ser>
        <c:ser>
          <c:idx val="1"/>
          <c:order val="1"/>
          <c:tx>
            <c:strRef>
              <c:f>'Aceptaría una persona desmovil'!$A$6</c:f>
              <c:strCache>
                <c:ptCount val="1"/>
                <c:pt idx="0">
                  <c:v>2017</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'Aceptaría una persona desmovil'!$B$4:$C$4</c:f>
              <c:strCache>
                <c:ptCount val="2"/>
                <c:pt idx="0">
                  <c:v>Bogotá</c:v>
                </c:pt>
                <c:pt idx="1">
                  <c:v>Suba</c:v>
                </c:pt>
              </c:strCache>
            </c:strRef>
          </c:cat>
          <c:val>
            <c:numRef>
              <c:f>'Aceptaría una persona desmovil'!$B$6:$C$6</c:f>
              <c:numCache>
                <c:formatCode>0%</c:formatCode>
                <c:ptCount val="2"/>
                <c:pt idx="0">
                  <c:v>0.55000000000000004</c:v>
                </c:pt>
                <c:pt idx="1">
                  <c:v>0.56000000000000005</c:v>
                </c:pt>
              </c:numCache>
            </c:numRef>
          </c:val>
          <c:extLst>
            <c:ext xmlns:c16="http://schemas.microsoft.com/office/drawing/2014/chart" uri="{C3380CC4-5D6E-409C-BE32-E72D297353CC}">
              <c16:uniqueId val="{00000001-9B85-4519-9943-290ECE33034F}"/>
            </c:ext>
          </c:extLst>
        </c:ser>
        <c:dLbls>
          <c:dLblPos val="outEnd"/>
          <c:showLegendKey val="0"/>
          <c:showVal val="1"/>
          <c:showCatName val="0"/>
          <c:showSerName val="0"/>
          <c:showPercent val="0"/>
          <c:showBubbleSize val="0"/>
        </c:dLbls>
        <c:gapWidth val="150"/>
        <c:axId val="412403232"/>
        <c:axId val="412397328"/>
      </c:barChart>
      <c:catAx>
        <c:axId val="41240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412397328"/>
        <c:crosses val="autoZero"/>
        <c:auto val="1"/>
        <c:lblAlgn val="ctr"/>
        <c:lblOffset val="100"/>
        <c:noMultiLvlLbl val="0"/>
      </c:catAx>
      <c:valAx>
        <c:axId val="412397328"/>
        <c:scaling>
          <c:orientation val="minMax"/>
          <c:max val="1"/>
        </c:scaling>
        <c:delete val="1"/>
        <c:axPos val="l"/>
        <c:numFmt formatCode="0%" sourceLinked="1"/>
        <c:majorTickMark val="none"/>
        <c:minorTickMark val="none"/>
        <c:tickLblPos val="nextTo"/>
        <c:crossAx val="4124032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legend>
    <c:plotVisOnly val="1"/>
    <c:dispBlanksAs val="gap"/>
    <c:showDLblsOverMax val="0"/>
  </c:chart>
  <c:spPr>
    <a:solidFill>
      <a:schemeClr val="bg1"/>
    </a:solidFill>
    <a:ln w="9525" cap="flat" cmpd="sng" algn="ctr">
      <a:noFill/>
      <a:round/>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'Problemas en el vecindario'!$A$24</c:f>
              <c:strCache>
                <c:ptCount val="1"/>
                <c:pt idx="0">
                  <c:v>Bogotá 2015</c:v>
                </c:pt>
              </c:strCache>
            </c:strRef>
          </c:tx>
          <c:spPr>
            <a:solidFill>
              <a:srgbClr val="92A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'Problemas en el vecindario'!$B$23:$K$23</c:f>
              <c:strCache>
                <c:ptCount val="10"/>
                <c:pt idx="0">
                  <c:v>Vecinos(as) que ponen música a un volumen muy alto o hacen mucho ruido</c:v>
                </c:pt>
                <c:pt idx="1">
                  <c:v>Borrachos(as) que forman problemas</c:v>
                </c:pt>
                <c:pt idx="2">
                  <c:v>Vecinos(as) que sacan la basura a deshoras o la dejan frente a la casa de los demás o en luga</c:v>
                </c:pt>
                <c:pt idx="3">
                  <c:v>Vecinos(as) y visitantes que parquean los carros en los andenes o frente al garaje de los otr</c:v>
                </c:pt>
                <c:pt idx="4">
                  <c:v>Mascotas que ensucian los lugares comunes o hacen mucho ruido</c:v>
                </c:pt>
                <c:pt idx="5">
                  <c:v>Familias conflictivas que se pelean mucho entre ellos (gritos, insultos, portazos, golpes)</c:v>
                </c:pt>
                <c:pt idx="6">
                  <c:v> Estudiantes de la zona que generan ruido y desorden en el barrio</c:v>
                </c:pt>
                <c:pt idx="7">
                  <c:v>Comerciantes de la zona que invaden los espacios públicos</c:v>
                </c:pt>
                <c:pt idx="8">
                  <c:v>Negocios de la zona que hacen mucho ruido</c:v>
                </c:pt>
                <c:pt idx="9">
                  <c:v>Peleas en su barrio</c:v>
                </c:pt>
              </c:strCache>
            </c:strRef>
          </c:cat>
          <c:val>
            <c:numRef>
              <c:f>'Problemas en el vecindario'!$B$24:$K$24</c:f>
              <c:numCache>
                <c:formatCode>0%</c:formatCode>
                <c:ptCount val="10"/>
                <c:pt idx="0">
                  <c:v>0.42899999999999999</c:v>
                </c:pt>
                <c:pt idx="1">
                  <c:v>0.40100000000000002</c:v>
                </c:pt>
                <c:pt idx="2">
                  <c:v>0.42899999999999999</c:v>
                </c:pt>
                <c:pt idx="3">
                  <c:v>0.44500000000000001</c:v>
                </c:pt>
                <c:pt idx="4">
                  <c:v>0.499</c:v>
                </c:pt>
                <c:pt idx="5">
                  <c:v>0.28000000000000003</c:v>
                </c:pt>
                <c:pt idx="6">
                  <c:v>0.26100000000000001</c:v>
                </c:pt>
                <c:pt idx="7">
                  <c:v>0.26300000000000001</c:v>
                </c:pt>
                <c:pt idx="8">
                  <c:v>0.25600000000000001</c:v>
                </c:pt>
                <c:pt idx="9">
                  <c:v>0.33500000000000002</c:v>
                </c:pt>
              </c:numCache>
            </c:numRef>
          </c:val>
          <c:extLst>
            <c:ext xmlns:c16="http://schemas.microsoft.com/office/drawing/2014/chart" uri="{C3380CC4-5D6E-409C-BE32-E72D297353CC}">
              <c16:uniqueId val="{00000000-CFB2-4F8B-8ED0-64BCBC3983B0}"/>
            </c:ext>
          </c:extLst>
        </c:ser>
        <c:ser>
          <c:idx val="1"/>
          <c:order val="1"/>
          <c:tx>
            <c:strRef>
              <c:f>'Problemas en el vecindario'!$A$25</c:f>
              <c:strCache>
                <c:ptCount val="1"/>
                <c:pt idx="0">
                  <c:v>Suba 2015</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'Problemas en el vecindario'!$B$23:$K$23</c:f>
              <c:strCache>
                <c:ptCount val="10"/>
                <c:pt idx="0">
                  <c:v>Vecinos(as) que ponen música a un volumen muy alto o hacen mucho ruido</c:v>
                </c:pt>
                <c:pt idx="1">
                  <c:v>Borrachos(as) que forman problemas</c:v>
                </c:pt>
                <c:pt idx="2">
                  <c:v>Vecinos(as) que sacan la basura a deshoras o la dejan frente a la casa de los demás o en luga</c:v>
                </c:pt>
                <c:pt idx="3">
                  <c:v>Vecinos(as) y visitantes que parquean los carros en los andenes o frente al garaje de los otr</c:v>
                </c:pt>
                <c:pt idx="4">
                  <c:v>Mascotas que ensucian los lugares comunes o hacen mucho ruido</c:v>
                </c:pt>
                <c:pt idx="5">
                  <c:v>Familias conflictivas que se pelean mucho entre ellos (gritos, insultos, portazos, golpes)</c:v>
                </c:pt>
                <c:pt idx="6">
                  <c:v> Estudiantes de la zona que generan ruido y desorden en el barrio</c:v>
                </c:pt>
                <c:pt idx="7">
                  <c:v>Comerciantes de la zona que invaden los espacios públicos</c:v>
                </c:pt>
                <c:pt idx="8">
                  <c:v>Negocios de la zona que hacen mucho ruido</c:v>
                </c:pt>
                <c:pt idx="9">
                  <c:v>Peleas en su barrio</c:v>
                </c:pt>
              </c:strCache>
            </c:strRef>
          </c:cat>
          <c:val>
            <c:numRef>
              <c:f>'Problemas en el vecindario'!$B$25:$K$25</c:f>
              <c:numCache>
                <c:formatCode>0%</c:formatCode>
                <c:ptCount val="10"/>
                <c:pt idx="0">
                  <c:v>0.39799999999999996</c:v>
                </c:pt>
                <c:pt idx="1">
                  <c:v>0.37799999999999995</c:v>
                </c:pt>
                <c:pt idx="2">
                  <c:v>0.36099999999999999</c:v>
                </c:pt>
                <c:pt idx="3">
                  <c:v>0.40299999999999997</c:v>
                </c:pt>
                <c:pt idx="4">
                  <c:v>0.43099999999999999</c:v>
                </c:pt>
                <c:pt idx="5">
                  <c:v>0.255</c:v>
                </c:pt>
                <c:pt idx="6">
                  <c:v>0.22600000000000001</c:v>
                </c:pt>
                <c:pt idx="7">
                  <c:v>0.214</c:v>
                </c:pt>
                <c:pt idx="8">
                  <c:v>0.223</c:v>
                </c:pt>
                <c:pt idx="9">
                  <c:v>0.309</c:v>
                </c:pt>
              </c:numCache>
            </c:numRef>
          </c:val>
          <c:extLst>
            <c:ext xmlns:c16="http://schemas.microsoft.com/office/drawing/2014/chart" uri="{C3380CC4-5D6E-409C-BE32-E72D297353CC}">
              <c16:uniqueId val="{00000001-CFB2-4F8B-8ED0-64BCBC3983B0}"/>
            </c:ext>
          </c:extLst>
        </c:ser>
        <c:dLbls>
          <c:dLblPos val="outEnd"/>
          <c:showLegendKey val="0"/>
          <c:showVal val="1"/>
          <c:showCatName val="0"/>
          <c:showSerName val="0"/>
          <c:showPercent val="0"/>
          <c:showBubbleSize val="0"/>
        </c:dLbls>
        <c:gapWidth val="219"/>
        <c:overlap val="-27"/>
        <c:axId val="669093784"/>
        <c:axId val="669094440"/>
      </c:barChart>
      <c:catAx>
        <c:axId val="669093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669094440"/>
        <c:crosses val="autoZero"/>
        <c:auto val="1"/>
        <c:lblAlgn val="ctr"/>
        <c:lblOffset val="100"/>
        <c:noMultiLvlLbl val="0"/>
      </c:catAx>
      <c:valAx>
        <c:axId val="669094440"/>
        <c:scaling>
          <c:orientation val="minMax"/>
          <c:max val="1"/>
        </c:scaling>
        <c:delete val="1"/>
        <c:axPos val="l"/>
        <c:numFmt formatCode="0%" sourceLinked="1"/>
        <c:majorTickMark val="none"/>
        <c:minorTickMark val="none"/>
        <c:tickLblPos val="nextTo"/>
        <c:crossAx val="669093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legend>
    <c:plotVisOnly val="1"/>
    <c:dispBlanksAs val="gap"/>
    <c:showDLblsOverMax val="0"/>
  </c:chart>
  <c:spPr>
    <a:solidFill>
      <a:schemeClr val="bg1"/>
    </a:solidFill>
    <a:ln w="9525" cap="flat" cmpd="sng" algn="ctr">
      <a:noFill/>
      <a:round/>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052547406899703E-2"/>
          <c:y val="4.1666666666666664E-2"/>
          <c:w val="0.97989490518620059"/>
          <c:h val="0.53211213181685624"/>
        </c:manualLayout>
      </c:layout>
      <c:barChart>
        <c:barDir val="col"/>
        <c:grouping val="clustered"/>
        <c:varyColors val="0"/>
        <c:ser>
          <c:idx val="0"/>
          <c:order val="0"/>
          <c:tx>
            <c:strRef>
              <c:f>'Problemas en el vecindario'!$A$2</c:f>
              <c:strCache>
                <c:ptCount val="1"/>
                <c:pt idx="0">
                  <c:v>Bogotá 2017</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'Problemas en el vecindario'!$B$1:$K$1</c:f>
              <c:strCache>
                <c:ptCount val="10"/>
                <c:pt idx="0">
                  <c:v>Vecinos(as) que ponen música a un volumen muy alto o hacen mucho ruido</c:v>
                </c:pt>
                <c:pt idx="1">
                  <c:v>Borrachos(as) que forman problemas</c:v>
                </c:pt>
                <c:pt idx="2">
                  <c:v>Vecinos(as) que sacan la basura a deshoras o la dejan frente a la casa de los demás o en luga</c:v>
                </c:pt>
                <c:pt idx="3">
                  <c:v>Vecinos(as) y visitantes que parquean los carros en los andenes o frente al garaje de los otr</c:v>
                </c:pt>
                <c:pt idx="4">
                  <c:v>Mascotas que ensucian los lugares comunes o hacen mucho ruido</c:v>
                </c:pt>
                <c:pt idx="5">
                  <c:v>Familias conflictivas que se pelean mucho entre ellos (gritos, insultos, portazos, golpes)</c:v>
                </c:pt>
                <c:pt idx="6">
                  <c:v> Estudiantes de la zona que generan ruido y desorden en el barrio</c:v>
                </c:pt>
                <c:pt idx="7">
                  <c:v>Comerciantes de la zona que invaden los espacios públicos</c:v>
                </c:pt>
                <c:pt idx="8">
                  <c:v>Negocios de la zona que hacen mucho ruido</c:v>
                </c:pt>
                <c:pt idx="9">
                  <c:v>Peleas en su barrio</c:v>
                </c:pt>
              </c:strCache>
            </c:strRef>
          </c:cat>
          <c:val>
            <c:numRef>
              <c:f>'Problemas en el vecindario'!$B$2:$K$2</c:f>
              <c:numCache>
                <c:formatCode>0%</c:formatCode>
                <c:ptCount val="10"/>
                <c:pt idx="0">
                  <c:v>0.56057305163075533</c:v>
                </c:pt>
                <c:pt idx="1">
                  <c:v>0.529849528761838</c:v>
                </c:pt>
                <c:pt idx="2">
                  <c:v>0.60099768026010902</c:v>
                </c:pt>
                <c:pt idx="3">
                  <c:v>0.65723525851074083</c:v>
                </c:pt>
                <c:pt idx="4">
                  <c:v>0.73155899580345296</c:v>
                </c:pt>
                <c:pt idx="5">
                  <c:v>0.43054879123424272</c:v>
                </c:pt>
                <c:pt idx="6">
                  <c:v>0.40103902131183866</c:v>
                </c:pt>
                <c:pt idx="7">
                  <c:v>0.40839809343792588</c:v>
                </c:pt>
                <c:pt idx="8">
                  <c:v>0.40040381973153244</c:v>
                </c:pt>
                <c:pt idx="9">
                  <c:v>0.48404953959977848</c:v>
                </c:pt>
              </c:numCache>
            </c:numRef>
          </c:val>
          <c:extLst>
            <c:ext xmlns:c16="http://schemas.microsoft.com/office/drawing/2014/chart" uri="{C3380CC4-5D6E-409C-BE32-E72D297353CC}">
              <c16:uniqueId val="{00000000-69BC-4088-93B5-F338AB32C926}"/>
            </c:ext>
          </c:extLst>
        </c:ser>
        <c:ser>
          <c:idx val="1"/>
          <c:order val="1"/>
          <c:tx>
            <c:strRef>
              <c:f>'Problemas en el vecindario'!$A$3</c:f>
              <c:strCache>
                <c:ptCount val="1"/>
                <c:pt idx="0">
                  <c:v>Suba 2017</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'Problemas en el vecindario'!$B$1:$K$1</c:f>
              <c:strCache>
                <c:ptCount val="10"/>
                <c:pt idx="0">
                  <c:v>Vecinos(as) que ponen música a un volumen muy alto o hacen mucho ruido</c:v>
                </c:pt>
                <c:pt idx="1">
                  <c:v>Borrachos(as) que forman problemas</c:v>
                </c:pt>
                <c:pt idx="2">
                  <c:v>Vecinos(as) que sacan la basura a deshoras o la dejan frente a la casa de los demás o en luga</c:v>
                </c:pt>
                <c:pt idx="3">
                  <c:v>Vecinos(as) y visitantes que parquean los carros en los andenes o frente al garaje de los otr</c:v>
                </c:pt>
                <c:pt idx="4">
                  <c:v>Mascotas que ensucian los lugares comunes o hacen mucho ruido</c:v>
                </c:pt>
                <c:pt idx="5">
                  <c:v>Familias conflictivas que se pelean mucho entre ellos (gritos, insultos, portazos, golpes)</c:v>
                </c:pt>
                <c:pt idx="6">
                  <c:v> Estudiantes de la zona que generan ruido y desorden en el barrio</c:v>
                </c:pt>
                <c:pt idx="7">
                  <c:v>Comerciantes de la zona que invaden los espacios públicos</c:v>
                </c:pt>
                <c:pt idx="8">
                  <c:v>Negocios de la zona que hacen mucho ruido</c:v>
                </c:pt>
                <c:pt idx="9">
                  <c:v>Peleas en su barrio</c:v>
                </c:pt>
              </c:strCache>
            </c:strRef>
          </c:cat>
          <c:val>
            <c:numRef>
              <c:f>'Problemas en el vecindario'!$B$3:$K$3</c:f>
              <c:numCache>
                <c:formatCode>0%</c:formatCode>
                <c:ptCount val="10"/>
                <c:pt idx="0">
                  <c:v>0.55902190174905086</c:v>
                </c:pt>
                <c:pt idx="1">
                  <c:v>0.50670480279557861</c:v>
                </c:pt>
                <c:pt idx="2">
                  <c:v>0.56405540937048892</c:v>
                </c:pt>
                <c:pt idx="3">
                  <c:v>0.67540659642504375</c:v>
                </c:pt>
                <c:pt idx="4">
                  <c:v>0.72469552991463171</c:v>
                </c:pt>
                <c:pt idx="5">
                  <c:v>0.37221227849601468</c:v>
                </c:pt>
                <c:pt idx="6">
                  <c:v>0.32448716531354427</c:v>
                </c:pt>
                <c:pt idx="7">
                  <c:v>0.41665768016594845</c:v>
                </c:pt>
                <c:pt idx="8">
                  <c:v>0.38826647232297146</c:v>
                </c:pt>
                <c:pt idx="9">
                  <c:v>0.42700834488452039</c:v>
                </c:pt>
              </c:numCache>
            </c:numRef>
          </c:val>
          <c:extLst>
            <c:ext xmlns:c16="http://schemas.microsoft.com/office/drawing/2014/chart" uri="{C3380CC4-5D6E-409C-BE32-E72D297353CC}">
              <c16:uniqueId val="{00000001-69BC-4088-93B5-F338AB32C926}"/>
            </c:ext>
          </c:extLst>
        </c:ser>
        <c:dLbls>
          <c:dLblPos val="outEnd"/>
          <c:showLegendKey val="0"/>
          <c:showVal val="1"/>
          <c:showCatName val="0"/>
          <c:showSerName val="0"/>
          <c:showPercent val="0"/>
          <c:showBubbleSize val="0"/>
        </c:dLbls>
        <c:gapWidth val="219"/>
        <c:overlap val="-27"/>
        <c:axId val="669084272"/>
        <c:axId val="669093128"/>
      </c:barChart>
      <c:catAx>
        <c:axId val="66908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669093128"/>
        <c:crosses val="autoZero"/>
        <c:auto val="1"/>
        <c:lblAlgn val="ctr"/>
        <c:lblOffset val="100"/>
        <c:noMultiLvlLbl val="0"/>
      </c:catAx>
      <c:valAx>
        <c:axId val="669093128"/>
        <c:scaling>
          <c:orientation val="minMax"/>
        </c:scaling>
        <c:delete val="1"/>
        <c:axPos val="l"/>
        <c:numFmt formatCode="0%" sourceLinked="1"/>
        <c:majorTickMark val="none"/>
        <c:minorTickMark val="none"/>
        <c:tickLblPos val="nextTo"/>
        <c:crossAx val="669084272"/>
        <c:crosses val="autoZero"/>
        <c:crossBetween val="between"/>
      </c:valAx>
      <c:spPr>
        <a:noFill/>
        <a:ln>
          <a:noFill/>
        </a:ln>
        <a:effectLst/>
      </c:spPr>
    </c:plotArea>
    <c:legend>
      <c:legendPos val="b"/>
      <c:layout>
        <c:manualLayout>
          <c:xMode val="edge"/>
          <c:yMode val="edge"/>
          <c:x val="0.71310361457940075"/>
          <c:y val="0.87115485564304462"/>
          <c:w val="0.16456890429601403"/>
          <c:h val="7.791921843102946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legend>
    <c:plotVisOnly val="1"/>
    <c:dispBlanksAs val="gap"/>
    <c:showDLblsOverMax val="0"/>
  </c:chart>
  <c:spPr>
    <a:solidFill>
      <a:schemeClr val="bg1"/>
    </a:solidFill>
    <a:ln w="9525" cap="flat" cmpd="sng" algn="ctr">
      <a:noFill/>
      <a:round/>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'[Cap 1_entorno_suba_18-12-18.xlsx]Satisfacción localidad'!$A$8</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1_entorno_suba_18-12-18.xlsx]Satisfacción localidad'!$B$7:$C$7</c:f>
              <c:strCache>
                <c:ptCount val="2"/>
                <c:pt idx="0">
                  <c:v>Bogotá</c:v>
                </c:pt>
                <c:pt idx="1">
                  <c:v>Suba</c:v>
                </c:pt>
              </c:strCache>
            </c:strRef>
          </c:cat>
          <c:val>
            <c:numRef>
              <c:f>'[Cap 1_entorno_suba_18-12-18.xlsx]Satisfacción localidad'!$B$8:$C$8</c:f>
              <c:numCache>
                <c:formatCode>0%</c:formatCode>
                <c:ptCount val="2"/>
                <c:pt idx="0">
                  <c:v>0.48</c:v>
                </c:pt>
                <c:pt idx="1">
                  <c:v>0.42</c:v>
                </c:pt>
              </c:numCache>
            </c:numRef>
          </c:val>
          <c:extLst>
            <c:ext xmlns:c16="http://schemas.microsoft.com/office/drawing/2014/chart" uri="{C3380CC4-5D6E-409C-BE32-E72D297353CC}">
              <c16:uniqueId val="{00000000-3DC8-4F3F-B576-879FE03866D6}"/>
            </c:ext>
          </c:extLst>
        </c:ser>
        <c:ser>
          <c:idx val="1"/>
          <c:order val="1"/>
          <c:tx>
            <c:strRef>
              <c:f>'[Cap 1_entorno_suba_18-12-18.xlsx]Satisfacción localidad'!$A$9</c:f>
              <c:strCache>
                <c:ptCount val="1"/>
                <c:pt idx="0">
                  <c:v>2017</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1_entorno_suba_18-12-18.xlsx]Satisfacción localidad'!$B$7:$C$7</c:f>
              <c:strCache>
                <c:ptCount val="2"/>
                <c:pt idx="0">
                  <c:v>Bogotá</c:v>
                </c:pt>
                <c:pt idx="1">
                  <c:v>Suba</c:v>
                </c:pt>
              </c:strCache>
            </c:strRef>
          </c:cat>
          <c:val>
            <c:numRef>
              <c:f>'[Cap 1_entorno_suba_18-12-18.xlsx]Satisfacción localidad'!$B$9:$C$9</c:f>
              <c:numCache>
                <c:formatCode>0%</c:formatCode>
                <c:ptCount val="2"/>
                <c:pt idx="0">
                  <c:v>0.77</c:v>
                </c:pt>
                <c:pt idx="1">
                  <c:v>0.81</c:v>
                </c:pt>
              </c:numCache>
            </c:numRef>
          </c:val>
          <c:extLst>
            <c:ext xmlns:c16="http://schemas.microsoft.com/office/drawing/2014/chart" uri="{C3380CC4-5D6E-409C-BE32-E72D297353CC}">
              <c16:uniqueId val="{00000001-3DC8-4F3F-B576-879FE03866D6}"/>
            </c:ext>
          </c:extLst>
        </c:ser>
        <c:dLbls>
          <c:dLblPos val="outEnd"/>
          <c:showLegendKey val="0"/>
          <c:showVal val="1"/>
          <c:showCatName val="0"/>
          <c:showSerName val="0"/>
          <c:showPercent val="0"/>
          <c:showBubbleSize val="0"/>
        </c:dLbls>
        <c:gapWidth val="199"/>
        <c:axId val="208826416"/>
        <c:axId val="77128912"/>
      </c:barChart>
      <c:catAx>
        <c:axId val="208826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77128912"/>
        <c:crosses val="autoZero"/>
        <c:auto val="1"/>
        <c:lblAlgn val="ctr"/>
        <c:lblOffset val="100"/>
        <c:noMultiLvlLbl val="0"/>
      </c:catAx>
      <c:valAx>
        <c:axId val="77128912"/>
        <c:scaling>
          <c:orientation val="minMax"/>
        </c:scaling>
        <c:delete val="1"/>
        <c:axPos val="l"/>
        <c:numFmt formatCode="0%" sourceLinked="1"/>
        <c:majorTickMark val="none"/>
        <c:minorTickMark val="none"/>
        <c:tickLblPos val="nextTo"/>
        <c:crossAx val="208826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Verdana" panose="020B0604030504040204" pitchFamily="34" charset="0"/>
              </a:defRPr>
            </a:pPr>
            <a:r>
              <a:rPr lang="es-CO" b="1">
                <a:solidFill>
                  <a:srgbClr val="00B0F0"/>
                </a:solidFill>
              </a:rPr>
              <a:t>Suba por grupos de edad </a:t>
            </a:r>
          </a:p>
        </c:rich>
      </c:tx>
      <c:layout>
        <c:manualLayout>
          <c:xMode val="edge"/>
          <c:yMode val="edge"/>
          <c:x val="4.9416904913423834E-2"/>
          <c:y val="5.155242165378839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Verdana" panose="020B0604030504040204" pitchFamily="34" charset="0"/>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 mejor es tener un arma'!$B$25:$G$25</c:f>
              <c:strCache>
                <c:ptCount val="6"/>
                <c:pt idx="0">
                  <c:v>13 a 17 años</c:v>
                </c:pt>
                <c:pt idx="1">
                  <c:v>18 a 26 años</c:v>
                </c:pt>
                <c:pt idx="2">
                  <c:v>27 a 35 años</c:v>
                </c:pt>
                <c:pt idx="3">
                  <c:v>36 a 49 años</c:v>
                </c:pt>
                <c:pt idx="4">
                  <c:v>50 a 64 años</c:v>
                </c:pt>
                <c:pt idx="5">
                  <c:v>65 años y más</c:v>
                </c:pt>
              </c:strCache>
            </c:strRef>
          </c:cat>
          <c:val>
            <c:numRef>
              <c:f>'Lo mejor es tener un arma'!$B$26:$G$26</c:f>
              <c:numCache>
                <c:formatCode>0%</c:formatCode>
                <c:ptCount val="6"/>
                <c:pt idx="0">
                  <c:v>0.28999999999999998</c:v>
                </c:pt>
                <c:pt idx="1">
                  <c:v>0.26</c:v>
                </c:pt>
                <c:pt idx="2">
                  <c:v>0.24</c:v>
                </c:pt>
                <c:pt idx="3">
                  <c:v>0.18</c:v>
                </c:pt>
                <c:pt idx="4">
                  <c:v>0.2</c:v>
                </c:pt>
                <c:pt idx="5">
                  <c:v>0.13</c:v>
                </c:pt>
              </c:numCache>
            </c:numRef>
          </c:val>
          <c:extLst>
            <c:ext xmlns:c16="http://schemas.microsoft.com/office/drawing/2014/chart" uri="{C3380CC4-5D6E-409C-BE32-E72D297353CC}">
              <c16:uniqueId val="{00000000-58FE-4075-B9E1-6BA00282D4AF}"/>
            </c:ext>
          </c:extLst>
        </c:ser>
        <c:dLbls>
          <c:dLblPos val="outEnd"/>
          <c:showLegendKey val="0"/>
          <c:showVal val="1"/>
          <c:showCatName val="0"/>
          <c:showSerName val="0"/>
          <c:showPercent val="0"/>
          <c:showBubbleSize val="0"/>
        </c:dLbls>
        <c:gapWidth val="150"/>
        <c:axId val="1600859791"/>
        <c:axId val="1555129119"/>
      </c:barChart>
      <c:catAx>
        <c:axId val="160085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1555129119"/>
        <c:crosses val="autoZero"/>
        <c:auto val="1"/>
        <c:lblAlgn val="ctr"/>
        <c:lblOffset val="100"/>
        <c:noMultiLvlLbl val="0"/>
      </c:catAx>
      <c:valAx>
        <c:axId val="1555129119"/>
        <c:scaling>
          <c:orientation val="minMax"/>
          <c:max val="1"/>
        </c:scaling>
        <c:delete val="1"/>
        <c:axPos val="b"/>
        <c:numFmt formatCode="0%" sourceLinked="1"/>
        <c:majorTickMark val="none"/>
        <c:minorTickMark val="none"/>
        <c:tickLblPos val="nextTo"/>
        <c:crossAx val="1600859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'Lo mejor es tener un arma'!$A$5</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 mejor es tener un arma'!$B$4:$F$4</c:f>
              <c:strCache>
                <c:ptCount val="5"/>
                <c:pt idx="0">
                  <c:v>Ns/Nr</c:v>
                </c:pt>
                <c:pt idx="1">
                  <c:v>Totalmente en desacuerdo</c:v>
                </c:pt>
                <c:pt idx="2">
                  <c:v>En desacuerdo</c:v>
                </c:pt>
                <c:pt idx="3">
                  <c:v>De acuerdo</c:v>
                </c:pt>
                <c:pt idx="4">
                  <c:v>Completamente de acuerdo</c:v>
                </c:pt>
              </c:strCache>
            </c:strRef>
          </c:cat>
          <c:val>
            <c:numRef>
              <c:f>'Lo mejor es tener un arma'!$B$5:$F$5</c:f>
              <c:numCache>
                <c:formatCode>0%</c:formatCode>
                <c:ptCount val="5"/>
                <c:pt idx="0">
                  <c:v>5.2883634328736939E-2</c:v>
                </c:pt>
                <c:pt idx="1">
                  <c:v>0.17769873248449464</c:v>
                </c:pt>
                <c:pt idx="2">
                  <c:v>0.54063626306130697</c:v>
                </c:pt>
                <c:pt idx="3">
                  <c:v>0.19329468290783666</c:v>
                </c:pt>
                <c:pt idx="4">
                  <c:v>3.5486687217620438E-2</c:v>
                </c:pt>
              </c:numCache>
            </c:numRef>
          </c:val>
          <c:extLst>
            <c:ext xmlns:c16="http://schemas.microsoft.com/office/drawing/2014/chart" uri="{C3380CC4-5D6E-409C-BE32-E72D297353CC}">
              <c16:uniqueId val="{00000000-205E-4420-980A-866232B9AF62}"/>
            </c:ext>
          </c:extLst>
        </c:ser>
        <c:ser>
          <c:idx val="1"/>
          <c:order val="1"/>
          <c:tx>
            <c:strRef>
              <c:f>'Lo mejor es tener un arma'!$A$6</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 mejor es tener un arma'!$B$4:$F$4</c:f>
              <c:strCache>
                <c:ptCount val="5"/>
                <c:pt idx="0">
                  <c:v>Ns/Nr</c:v>
                </c:pt>
                <c:pt idx="1">
                  <c:v>Totalmente en desacuerdo</c:v>
                </c:pt>
                <c:pt idx="2">
                  <c:v>En desacuerdo</c:v>
                </c:pt>
                <c:pt idx="3">
                  <c:v>De acuerdo</c:v>
                </c:pt>
                <c:pt idx="4">
                  <c:v>Completamente de acuerdo</c:v>
                </c:pt>
              </c:strCache>
            </c:strRef>
          </c:cat>
          <c:val>
            <c:numRef>
              <c:f>'Lo mejor es tener un arma'!$B$6:$F$6</c:f>
              <c:numCache>
                <c:formatCode>0%</c:formatCode>
                <c:ptCount val="5"/>
                <c:pt idx="0">
                  <c:v>0.02</c:v>
                </c:pt>
                <c:pt idx="1">
                  <c:v>0.12</c:v>
                </c:pt>
                <c:pt idx="2">
                  <c:v>0.65</c:v>
                </c:pt>
                <c:pt idx="3">
                  <c:v>0.19</c:v>
                </c:pt>
                <c:pt idx="4">
                  <c:v>0.02</c:v>
                </c:pt>
              </c:numCache>
            </c:numRef>
          </c:val>
          <c:extLst>
            <c:ext xmlns:c16="http://schemas.microsoft.com/office/drawing/2014/chart" uri="{C3380CC4-5D6E-409C-BE32-E72D297353CC}">
              <c16:uniqueId val="{00000001-205E-4420-980A-866232B9AF62}"/>
            </c:ext>
          </c:extLst>
        </c:ser>
        <c:dLbls>
          <c:dLblPos val="outEnd"/>
          <c:showLegendKey val="0"/>
          <c:showVal val="1"/>
          <c:showCatName val="0"/>
          <c:showSerName val="0"/>
          <c:showPercent val="0"/>
          <c:showBubbleSize val="0"/>
        </c:dLbls>
        <c:gapWidth val="219"/>
        <c:overlap val="-27"/>
        <c:axId val="1853929216"/>
        <c:axId val="1977644800"/>
      </c:barChart>
      <c:catAx>
        <c:axId val="185392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1977644800"/>
        <c:crosses val="autoZero"/>
        <c:auto val="1"/>
        <c:lblAlgn val="ctr"/>
        <c:lblOffset val="100"/>
        <c:noMultiLvlLbl val="0"/>
      </c:catAx>
      <c:valAx>
        <c:axId val="1977644800"/>
        <c:scaling>
          <c:orientation val="minMax"/>
        </c:scaling>
        <c:delete val="1"/>
        <c:axPos val="l"/>
        <c:numFmt formatCode="0%" sourceLinked="1"/>
        <c:majorTickMark val="none"/>
        <c:minorTickMark val="none"/>
        <c:tickLblPos val="nextTo"/>
        <c:crossAx val="1853929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Verdana" panose="020B0604030504040204" pitchFamily="34" charset="0"/>
              </a:defRPr>
            </a:pPr>
            <a:r>
              <a:rPr lang="es-CO" b="1">
                <a:solidFill>
                  <a:srgbClr val="00B0F0"/>
                </a:solidFill>
              </a:rPr>
              <a:t>Suba por grupos de edad </a:t>
            </a:r>
          </a:p>
        </c:rich>
      </c:tx>
      <c:layout>
        <c:manualLayout>
          <c:xMode val="edge"/>
          <c:yMode val="edge"/>
          <c:x val="0.12451091517751901"/>
          <c:y val="4.217925408037232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00B0F0"/>
              </a:solidFill>
              <a:latin typeface="Verdana" panose="020B0604030504040204" pitchFamily="34" charset="0"/>
              <a:ea typeface="Verdana" panose="020B0604030504040204" pitchFamily="34" charset="0"/>
              <a:cs typeface="Verdana" panose="020B0604030504040204" pitchFamily="34" charset="0"/>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'Matar o mandar a matar'!$B$24:$G$24</c:f>
              <c:strCache>
                <c:ptCount val="6"/>
                <c:pt idx="0">
                  <c:v>13 a 17 años</c:v>
                </c:pt>
                <c:pt idx="1">
                  <c:v>18 a 26 años</c:v>
                </c:pt>
                <c:pt idx="2">
                  <c:v>27 a 35 años</c:v>
                </c:pt>
                <c:pt idx="3">
                  <c:v>36 a 49 años</c:v>
                </c:pt>
                <c:pt idx="4">
                  <c:v>50 a 64 años</c:v>
                </c:pt>
                <c:pt idx="5">
                  <c:v>65 años y más</c:v>
                </c:pt>
              </c:strCache>
            </c:strRef>
          </c:cat>
          <c:val>
            <c:numRef>
              <c:f>'Matar o mandar a matar'!$B$25:$G$25</c:f>
              <c:numCache>
                <c:formatCode>0%</c:formatCode>
                <c:ptCount val="6"/>
                <c:pt idx="0">
                  <c:v>0.43</c:v>
                </c:pt>
                <c:pt idx="1">
                  <c:v>0.41</c:v>
                </c:pt>
                <c:pt idx="2">
                  <c:v>0.38</c:v>
                </c:pt>
                <c:pt idx="3">
                  <c:v>0.48</c:v>
                </c:pt>
                <c:pt idx="4">
                  <c:v>0.37</c:v>
                </c:pt>
                <c:pt idx="5">
                  <c:v>0.42</c:v>
                </c:pt>
              </c:numCache>
            </c:numRef>
          </c:val>
          <c:extLst>
            <c:ext xmlns:c16="http://schemas.microsoft.com/office/drawing/2014/chart" uri="{C3380CC4-5D6E-409C-BE32-E72D297353CC}">
              <c16:uniqueId val="{00000000-E642-4220-8EF7-B376E38F6E1C}"/>
            </c:ext>
          </c:extLst>
        </c:ser>
        <c:dLbls>
          <c:dLblPos val="outEnd"/>
          <c:showLegendKey val="0"/>
          <c:showVal val="1"/>
          <c:showCatName val="0"/>
          <c:showSerName val="0"/>
          <c:showPercent val="0"/>
          <c:showBubbleSize val="0"/>
        </c:dLbls>
        <c:gapWidth val="150"/>
        <c:axId val="1600859791"/>
        <c:axId val="1555129119"/>
      </c:barChart>
      <c:catAx>
        <c:axId val="160085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1555129119"/>
        <c:crosses val="autoZero"/>
        <c:auto val="1"/>
        <c:lblAlgn val="ctr"/>
        <c:lblOffset val="100"/>
        <c:noMultiLvlLbl val="0"/>
      </c:catAx>
      <c:valAx>
        <c:axId val="1555129119"/>
        <c:scaling>
          <c:orientation val="minMax"/>
          <c:max val="1"/>
        </c:scaling>
        <c:delete val="1"/>
        <c:axPos val="b"/>
        <c:numFmt formatCode="0%" sourceLinked="1"/>
        <c:majorTickMark val="none"/>
        <c:minorTickMark val="none"/>
        <c:tickLblPos val="nextTo"/>
        <c:crossAx val="1600859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'Matar o mandar a matar'!$A$4</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'Matar o mandar a matar'!$B$3:$F$3</c:f>
              <c:strCache>
                <c:ptCount val="5"/>
                <c:pt idx="0">
                  <c:v>Ns/Nr</c:v>
                </c:pt>
                <c:pt idx="1">
                  <c:v>Totalmente en desacuerdo</c:v>
                </c:pt>
                <c:pt idx="2">
                  <c:v>En desacuerdo</c:v>
                </c:pt>
                <c:pt idx="3">
                  <c:v>De acuerdo</c:v>
                </c:pt>
                <c:pt idx="4">
                  <c:v>Completamente de acuerdo</c:v>
                </c:pt>
              </c:strCache>
            </c:strRef>
          </c:cat>
          <c:val>
            <c:numRef>
              <c:f>'Matar o mandar a matar'!$B$4:$F$4</c:f>
              <c:numCache>
                <c:formatCode>0%</c:formatCode>
                <c:ptCount val="5"/>
                <c:pt idx="0">
                  <c:v>5.2120522827353737E-2</c:v>
                </c:pt>
                <c:pt idx="1">
                  <c:v>0.11590425226523368</c:v>
                </c:pt>
                <c:pt idx="2">
                  <c:v>0.46080645528899283</c:v>
                </c:pt>
                <c:pt idx="3">
                  <c:v>0.32092026728211903</c:v>
                </c:pt>
                <c:pt idx="4">
                  <c:v>5.0248502336297823E-2</c:v>
                </c:pt>
              </c:numCache>
            </c:numRef>
          </c:val>
          <c:extLst>
            <c:ext xmlns:c16="http://schemas.microsoft.com/office/drawing/2014/chart" uri="{C3380CC4-5D6E-409C-BE32-E72D297353CC}">
              <c16:uniqueId val="{00000000-B893-4DC2-9BD0-5F83AEADF42E}"/>
            </c:ext>
          </c:extLst>
        </c:ser>
        <c:ser>
          <c:idx val="1"/>
          <c:order val="1"/>
          <c:tx>
            <c:strRef>
              <c:f>'Matar o mandar a matar'!$A$5</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'Matar o mandar a matar'!$B$3:$F$3</c:f>
              <c:strCache>
                <c:ptCount val="5"/>
                <c:pt idx="0">
                  <c:v>Ns/Nr</c:v>
                </c:pt>
                <c:pt idx="1">
                  <c:v>Totalmente en desacuerdo</c:v>
                </c:pt>
                <c:pt idx="2">
                  <c:v>En desacuerdo</c:v>
                </c:pt>
                <c:pt idx="3">
                  <c:v>De acuerdo</c:v>
                </c:pt>
                <c:pt idx="4">
                  <c:v>Completamente de acuerdo</c:v>
                </c:pt>
              </c:strCache>
            </c:strRef>
          </c:cat>
          <c:val>
            <c:numRef>
              <c:f>'Matar o mandar a matar'!$B$5:$F$5</c:f>
              <c:numCache>
                <c:formatCode>0%</c:formatCode>
                <c:ptCount val="5"/>
                <c:pt idx="0">
                  <c:v>0.06</c:v>
                </c:pt>
                <c:pt idx="1">
                  <c:v>0.06</c:v>
                </c:pt>
                <c:pt idx="2">
                  <c:v>0.47</c:v>
                </c:pt>
                <c:pt idx="3">
                  <c:v>0.38</c:v>
                </c:pt>
                <c:pt idx="4">
                  <c:v>0.03</c:v>
                </c:pt>
              </c:numCache>
            </c:numRef>
          </c:val>
          <c:extLst>
            <c:ext xmlns:c16="http://schemas.microsoft.com/office/drawing/2014/chart" uri="{C3380CC4-5D6E-409C-BE32-E72D297353CC}">
              <c16:uniqueId val="{00000001-B893-4DC2-9BD0-5F83AEADF42E}"/>
            </c:ext>
          </c:extLst>
        </c:ser>
        <c:dLbls>
          <c:dLblPos val="outEnd"/>
          <c:showLegendKey val="0"/>
          <c:showVal val="1"/>
          <c:showCatName val="0"/>
          <c:showSerName val="0"/>
          <c:showPercent val="0"/>
          <c:showBubbleSize val="0"/>
        </c:dLbls>
        <c:gapWidth val="219"/>
        <c:overlap val="-27"/>
        <c:axId val="11564704"/>
        <c:axId val="156065952"/>
      </c:barChart>
      <c:catAx>
        <c:axId val="1156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crossAx val="156065952"/>
        <c:crosses val="autoZero"/>
        <c:auto val="1"/>
        <c:lblAlgn val="ctr"/>
        <c:lblOffset val="100"/>
        <c:noMultiLvlLbl val="0"/>
      </c:catAx>
      <c:valAx>
        <c:axId val="156065952"/>
        <c:scaling>
          <c:orientation val="minMax"/>
        </c:scaling>
        <c:delete val="1"/>
        <c:axPos val="l"/>
        <c:numFmt formatCode="0%" sourceLinked="1"/>
        <c:majorTickMark val="none"/>
        <c:minorTickMark val="none"/>
        <c:tickLblPos val="nextTo"/>
        <c:crossAx val="11564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CO"/>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es-CO"/>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'Practican alguna actividad'!$B$5</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'Practican alguna actividad'!$A$6:$A$7</c:f>
              <c:strCache>
                <c:ptCount val="2"/>
                <c:pt idx="0">
                  <c:v>Bogotá</c:v>
                </c:pt>
                <c:pt idx="1">
                  <c:v>Suba</c:v>
                </c:pt>
              </c:strCache>
            </c:strRef>
          </c:cat>
          <c:val>
            <c:numRef>
              <c:f>'Practican alguna actividad'!$B$6:$B$7</c:f>
              <c:numCache>
                <c:formatCode>0%</c:formatCode>
                <c:ptCount val="2"/>
                <c:pt idx="0">
                  <c:v>0.17800000000000002</c:v>
                </c:pt>
                <c:pt idx="1">
                  <c:v>0.17699999999999999</c:v>
                </c:pt>
              </c:numCache>
            </c:numRef>
          </c:val>
          <c:extLst>
            <c:ext xmlns:c16="http://schemas.microsoft.com/office/drawing/2014/chart" uri="{C3380CC4-5D6E-409C-BE32-E72D297353CC}">
              <c16:uniqueId val="{00000000-7EDA-43F9-923B-07EDB71E24BD}"/>
            </c:ext>
          </c:extLst>
        </c:ser>
        <c:ser>
          <c:idx val="1"/>
          <c:order val="1"/>
          <c:tx>
            <c:strRef>
              <c:f>'Practican alguna actividad'!$C$5</c:f>
              <c:strCache>
                <c:ptCount val="1"/>
                <c:pt idx="0">
                  <c:v>2017</c:v>
                </c:pt>
              </c:strCache>
            </c:strRef>
          </c:tx>
          <c:spPr>
            <a:solidFill>
              <a:srgbClr val="00B0F0"/>
            </a:solidFill>
            <a:ln>
              <a:noFill/>
            </a:ln>
            <a:effectLst/>
          </c:spPr>
          <c:invertIfNegative val="0"/>
          <c:dPt>
            <c:idx val="1"/>
            <c:invertIfNegative val="0"/>
            <c:bubble3D val="0"/>
            <c:spPr>
              <a:solidFill>
                <a:srgbClr val="00B0F0"/>
              </a:solidFill>
              <a:ln>
                <a:noFill/>
              </a:ln>
              <a:effectLst/>
            </c:spPr>
            <c:extLst>
              <c:ext xmlns:c16="http://schemas.microsoft.com/office/drawing/2014/chart" uri="{C3380CC4-5D6E-409C-BE32-E72D297353CC}">
                <c16:uniqueId val="{00000002-7EDA-43F9-923B-07EDB71E24B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'Practican alguna actividad'!$A$6:$A$7</c:f>
              <c:strCache>
                <c:ptCount val="2"/>
                <c:pt idx="0">
                  <c:v>Bogotá</c:v>
                </c:pt>
                <c:pt idx="1">
                  <c:v>Suba</c:v>
                </c:pt>
              </c:strCache>
            </c:strRef>
          </c:cat>
          <c:val>
            <c:numRef>
              <c:f>'Practican alguna actividad'!$C$6:$C$7</c:f>
              <c:numCache>
                <c:formatCode>0%</c:formatCode>
                <c:ptCount val="2"/>
                <c:pt idx="0">
                  <c:v>0.1847012652369287</c:v>
                </c:pt>
                <c:pt idx="1">
                  <c:v>0.2328254740401377</c:v>
                </c:pt>
              </c:numCache>
            </c:numRef>
          </c:val>
          <c:extLst>
            <c:ext xmlns:c16="http://schemas.microsoft.com/office/drawing/2014/chart" uri="{C3380CC4-5D6E-409C-BE32-E72D297353CC}">
              <c16:uniqueId val="{00000003-7EDA-43F9-923B-07EDB71E24BD}"/>
            </c:ext>
          </c:extLst>
        </c:ser>
        <c:dLbls>
          <c:dLblPos val="outEnd"/>
          <c:showLegendKey val="0"/>
          <c:showVal val="1"/>
          <c:showCatName val="0"/>
          <c:showSerName val="0"/>
          <c:showPercent val="0"/>
          <c:showBubbleSize val="0"/>
        </c:dLbls>
        <c:gapWidth val="150"/>
        <c:axId val="2005938544"/>
        <c:axId val="151958576"/>
      </c:barChart>
      <c:catAx>
        <c:axId val="200593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51958576"/>
        <c:crosses val="autoZero"/>
        <c:auto val="1"/>
        <c:lblAlgn val="ctr"/>
        <c:lblOffset val="100"/>
        <c:noMultiLvlLbl val="0"/>
      </c:catAx>
      <c:valAx>
        <c:axId val="151958576"/>
        <c:scaling>
          <c:orientation val="minMax"/>
          <c:max val="1"/>
        </c:scaling>
        <c:delete val="1"/>
        <c:axPos val="l"/>
        <c:numFmt formatCode="0%" sourceLinked="1"/>
        <c:majorTickMark val="none"/>
        <c:minorTickMark val="none"/>
        <c:tickLblPos val="nextTo"/>
        <c:crossAx val="20059385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r>
              <a:rPr lang="es-CO" b="1">
                <a:solidFill>
                  <a:srgbClr val="00B0F0"/>
                </a:solidFill>
                <a:latin typeface="Verdana" panose="020B0604030504040204" pitchFamily="34" charset="0"/>
                <a:ea typeface="Verdana" panose="020B0604030504040204" pitchFamily="34" charset="0"/>
              </a:rPr>
              <a:t>Suba por grupos de edad </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endParaRPr lang="es-CO"/>
        </a:p>
      </c:txPr>
    </c:title>
    <c:autoTitleDeleted val="0"/>
    <c:plotArea>
      <c:layout>
        <c:manualLayout>
          <c:layoutTarget val="inner"/>
          <c:xMode val="edge"/>
          <c:yMode val="edge"/>
          <c:x val="0.32972280030197521"/>
          <c:y val="0.16449909091345211"/>
          <c:w val="0.64103745381213761"/>
          <c:h val="0.78394848743275947"/>
        </c:manualLayout>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'Practican alguna actividad'!$B$23:$G$23</c:f>
              <c:strCache>
                <c:ptCount val="6"/>
                <c:pt idx="0">
                  <c:v>13 a 17 años</c:v>
                </c:pt>
                <c:pt idx="1">
                  <c:v>18 a 26 años</c:v>
                </c:pt>
                <c:pt idx="2">
                  <c:v>27 a 35 años</c:v>
                </c:pt>
                <c:pt idx="3">
                  <c:v>36 a 49 años</c:v>
                </c:pt>
                <c:pt idx="4">
                  <c:v>50 a 64 años</c:v>
                </c:pt>
                <c:pt idx="5">
                  <c:v>65 años y más</c:v>
                </c:pt>
              </c:strCache>
            </c:strRef>
          </c:cat>
          <c:val>
            <c:numRef>
              <c:f>'Practican alguna actividad'!$B$24:$G$24</c:f>
              <c:numCache>
                <c:formatCode>0%</c:formatCode>
                <c:ptCount val="6"/>
                <c:pt idx="0">
                  <c:v>0.36327345765156865</c:v>
                </c:pt>
                <c:pt idx="1">
                  <c:v>0.25951381901067588</c:v>
                </c:pt>
                <c:pt idx="2">
                  <c:v>0.21768111344926205</c:v>
                </c:pt>
                <c:pt idx="3">
                  <c:v>0.26768660106133824</c:v>
                </c:pt>
                <c:pt idx="4">
                  <c:v>0.16940190084345591</c:v>
                </c:pt>
                <c:pt idx="5">
                  <c:v>0.12492594125215147</c:v>
                </c:pt>
              </c:numCache>
            </c:numRef>
          </c:val>
          <c:extLst>
            <c:ext xmlns:c16="http://schemas.microsoft.com/office/drawing/2014/chart" uri="{C3380CC4-5D6E-409C-BE32-E72D297353CC}">
              <c16:uniqueId val="{00000000-7DF1-4875-B756-E2194982D7C1}"/>
            </c:ext>
          </c:extLst>
        </c:ser>
        <c:dLbls>
          <c:dLblPos val="outEnd"/>
          <c:showLegendKey val="0"/>
          <c:showVal val="1"/>
          <c:showCatName val="0"/>
          <c:showSerName val="0"/>
          <c:showPercent val="0"/>
          <c:showBubbleSize val="0"/>
        </c:dLbls>
        <c:gapWidth val="150"/>
        <c:axId val="1600859791"/>
        <c:axId val="1555129119"/>
      </c:barChart>
      <c:catAx>
        <c:axId val="160085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crossAx val="1555129119"/>
        <c:crosses val="autoZero"/>
        <c:auto val="1"/>
        <c:lblAlgn val="ctr"/>
        <c:lblOffset val="100"/>
        <c:noMultiLvlLbl val="0"/>
      </c:catAx>
      <c:valAx>
        <c:axId val="1555129119"/>
        <c:scaling>
          <c:orientation val="minMax"/>
          <c:max val="1"/>
        </c:scaling>
        <c:delete val="1"/>
        <c:axPos val="b"/>
        <c:numFmt formatCode="0%" sourceLinked="1"/>
        <c:majorTickMark val="none"/>
        <c:minorTickMark val="none"/>
        <c:tickLblPos val="nextTo"/>
        <c:crossAx val="1600859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'Asiste alguna actividad art'!$B$5</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'Asiste alguna actividad art'!$A$6:$A$7</c:f>
              <c:strCache>
                <c:ptCount val="2"/>
                <c:pt idx="0">
                  <c:v>Bogotá</c:v>
                </c:pt>
                <c:pt idx="1">
                  <c:v>Suba</c:v>
                </c:pt>
              </c:strCache>
            </c:strRef>
          </c:cat>
          <c:val>
            <c:numRef>
              <c:f>'Asiste alguna actividad art'!$B$6:$B$7</c:f>
              <c:numCache>
                <c:formatCode>0%</c:formatCode>
                <c:ptCount val="2"/>
                <c:pt idx="0">
                  <c:v>0.51867194859766264</c:v>
                </c:pt>
                <c:pt idx="1">
                  <c:v>0.52827836575735398</c:v>
                </c:pt>
              </c:numCache>
            </c:numRef>
          </c:val>
          <c:extLst>
            <c:ext xmlns:c16="http://schemas.microsoft.com/office/drawing/2014/chart" uri="{C3380CC4-5D6E-409C-BE32-E72D297353CC}">
              <c16:uniqueId val="{00000000-C173-4E8A-AE48-5522F56988DC}"/>
            </c:ext>
          </c:extLst>
        </c:ser>
        <c:ser>
          <c:idx val="1"/>
          <c:order val="1"/>
          <c:tx>
            <c:strRef>
              <c:f>'Asiste alguna actividad art'!$C$5</c:f>
              <c:strCache>
                <c:ptCount val="1"/>
                <c:pt idx="0">
                  <c:v>2017</c:v>
                </c:pt>
              </c:strCache>
            </c:strRef>
          </c:tx>
          <c:spPr>
            <a:solidFill>
              <a:srgbClr val="00B0F0"/>
            </a:solidFill>
            <a:ln>
              <a:noFill/>
            </a:ln>
            <a:effectLst/>
          </c:spPr>
          <c:invertIfNegative val="0"/>
          <c:dPt>
            <c:idx val="1"/>
            <c:invertIfNegative val="0"/>
            <c:bubble3D val="0"/>
            <c:spPr>
              <a:solidFill>
                <a:srgbClr val="00B0F0"/>
              </a:solidFill>
              <a:ln>
                <a:noFill/>
              </a:ln>
              <a:effectLst/>
            </c:spPr>
            <c:extLst>
              <c:ext xmlns:c16="http://schemas.microsoft.com/office/drawing/2014/chart" uri="{C3380CC4-5D6E-409C-BE32-E72D297353CC}">
                <c16:uniqueId val="{00000002-C173-4E8A-AE48-5522F56988D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'Asiste alguna actividad art'!$A$6:$A$7</c:f>
              <c:strCache>
                <c:ptCount val="2"/>
                <c:pt idx="0">
                  <c:v>Bogotá</c:v>
                </c:pt>
                <c:pt idx="1">
                  <c:v>Suba</c:v>
                </c:pt>
              </c:strCache>
            </c:strRef>
          </c:cat>
          <c:val>
            <c:numRef>
              <c:f>'Asiste alguna actividad art'!$C$6:$C$7</c:f>
              <c:numCache>
                <c:formatCode>0%</c:formatCode>
                <c:ptCount val="2"/>
                <c:pt idx="0">
                  <c:v>0.66110499125277644</c:v>
                </c:pt>
                <c:pt idx="1">
                  <c:v>0.76331079682644953</c:v>
                </c:pt>
              </c:numCache>
            </c:numRef>
          </c:val>
          <c:extLst>
            <c:ext xmlns:c16="http://schemas.microsoft.com/office/drawing/2014/chart" uri="{C3380CC4-5D6E-409C-BE32-E72D297353CC}">
              <c16:uniqueId val="{00000003-C173-4E8A-AE48-5522F56988DC}"/>
            </c:ext>
          </c:extLst>
        </c:ser>
        <c:dLbls>
          <c:dLblPos val="outEnd"/>
          <c:showLegendKey val="0"/>
          <c:showVal val="1"/>
          <c:showCatName val="0"/>
          <c:showSerName val="0"/>
          <c:showPercent val="0"/>
          <c:showBubbleSize val="0"/>
        </c:dLbls>
        <c:gapWidth val="150"/>
        <c:axId val="2005938544"/>
        <c:axId val="151958576"/>
      </c:barChart>
      <c:catAx>
        <c:axId val="200593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51958576"/>
        <c:crosses val="autoZero"/>
        <c:auto val="1"/>
        <c:lblAlgn val="ctr"/>
        <c:lblOffset val="100"/>
        <c:noMultiLvlLbl val="0"/>
      </c:catAx>
      <c:valAx>
        <c:axId val="151958576"/>
        <c:scaling>
          <c:orientation val="minMax"/>
          <c:max val="1"/>
        </c:scaling>
        <c:delete val="1"/>
        <c:axPos val="l"/>
        <c:numFmt formatCode="0%" sourceLinked="1"/>
        <c:majorTickMark val="none"/>
        <c:minorTickMark val="none"/>
        <c:tickLblPos val="nextTo"/>
        <c:crossAx val="20059385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r>
              <a:rPr lang="es-CO" b="1">
                <a:solidFill>
                  <a:srgbClr val="00B0F0"/>
                </a:solidFill>
                <a:latin typeface="Verdana" panose="020B0604030504040204" pitchFamily="34" charset="0"/>
                <a:ea typeface="Verdana" panose="020B0604030504040204" pitchFamily="34" charset="0"/>
              </a:rPr>
              <a:t>Suba por grupos de edad </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endParaRPr lang="es-CO"/>
        </a:p>
      </c:txPr>
    </c:title>
    <c:autoTitleDeleted val="0"/>
    <c:plotArea>
      <c:layout>
        <c:manualLayout>
          <c:layoutTarget val="inner"/>
          <c:xMode val="edge"/>
          <c:yMode val="edge"/>
          <c:x val="0.31148834696162814"/>
          <c:y val="0.17347408337617068"/>
          <c:w val="0.60566387212982575"/>
          <c:h val="0.77497349497004087"/>
        </c:manualLayout>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'Asiste alguna actividad art'!$B$23:$G$23</c:f>
              <c:strCache>
                <c:ptCount val="6"/>
                <c:pt idx="0">
                  <c:v>13 a 17 años</c:v>
                </c:pt>
                <c:pt idx="1">
                  <c:v>18 a 26 años</c:v>
                </c:pt>
                <c:pt idx="2">
                  <c:v>27 a 35 años</c:v>
                </c:pt>
                <c:pt idx="3">
                  <c:v>36 a 49 años</c:v>
                </c:pt>
                <c:pt idx="4">
                  <c:v>50 a 64 años</c:v>
                </c:pt>
                <c:pt idx="5">
                  <c:v>65 años y más</c:v>
                </c:pt>
              </c:strCache>
            </c:strRef>
          </c:cat>
          <c:val>
            <c:numRef>
              <c:f>'Asiste alguna actividad art'!$B$24:$G$24</c:f>
              <c:numCache>
                <c:formatCode>0%</c:formatCode>
                <c:ptCount val="6"/>
                <c:pt idx="0">
                  <c:v>0.90046466712591255</c:v>
                </c:pt>
                <c:pt idx="1">
                  <c:v>0.83938510274474332</c:v>
                </c:pt>
                <c:pt idx="2">
                  <c:v>0.808893041406195</c:v>
                </c:pt>
                <c:pt idx="3">
                  <c:v>0.77430534416084895</c:v>
                </c:pt>
                <c:pt idx="4">
                  <c:v>0.67209493724890512</c:v>
                </c:pt>
                <c:pt idx="5">
                  <c:v>0.56364595754529234</c:v>
                </c:pt>
              </c:numCache>
            </c:numRef>
          </c:val>
          <c:extLst>
            <c:ext xmlns:c16="http://schemas.microsoft.com/office/drawing/2014/chart" uri="{C3380CC4-5D6E-409C-BE32-E72D297353CC}">
              <c16:uniqueId val="{00000000-0AAB-4E79-9787-773DC623CB71}"/>
            </c:ext>
          </c:extLst>
        </c:ser>
        <c:dLbls>
          <c:dLblPos val="outEnd"/>
          <c:showLegendKey val="0"/>
          <c:showVal val="1"/>
          <c:showCatName val="0"/>
          <c:showSerName val="0"/>
          <c:showPercent val="0"/>
          <c:showBubbleSize val="0"/>
        </c:dLbls>
        <c:gapWidth val="125"/>
        <c:axId val="1600859791"/>
        <c:axId val="1555129119"/>
      </c:barChart>
      <c:catAx>
        <c:axId val="160085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crossAx val="1555129119"/>
        <c:crosses val="autoZero"/>
        <c:auto val="1"/>
        <c:lblAlgn val="ctr"/>
        <c:lblOffset val="100"/>
        <c:noMultiLvlLbl val="0"/>
      </c:catAx>
      <c:valAx>
        <c:axId val="1555129119"/>
        <c:scaling>
          <c:orientation val="minMax"/>
          <c:max val="1"/>
        </c:scaling>
        <c:delete val="1"/>
        <c:axPos val="b"/>
        <c:numFmt formatCode="0%" sourceLinked="1"/>
        <c:majorTickMark val="none"/>
        <c:minorTickMark val="none"/>
        <c:tickLblPos val="nextTo"/>
        <c:crossAx val="1600859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665174247777387E-2"/>
          <c:y val="6.6971080669710803E-2"/>
          <c:w val="0.82287595698204652"/>
          <c:h val="0.7556873883915195"/>
        </c:manualLayout>
      </c:layout>
      <c:barChart>
        <c:barDir val="col"/>
        <c:grouping val="clustered"/>
        <c:varyColors val="0"/>
        <c:ser>
          <c:idx val="0"/>
          <c:order val="0"/>
          <c:tx>
            <c:strRef>
              <c:f>'Práctica deportiva'!$A$6</c:f>
              <c:strCache>
                <c:ptCount val="1"/>
                <c:pt idx="0">
                  <c:v>2015</c:v>
                </c:pt>
              </c:strCache>
            </c:strRef>
          </c:tx>
          <c:spPr>
            <a:solidFill>
              <a:srgbClr val="92D050"/>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88A4-4A2E-BF22-86A761AE01C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'Práctica deportiva'!$B$5:$C$5</c:f>
              <c:strCache>
                <c:ptCount val="2"/>
                <c:pt idx="0">
                  <c:v>Bogotá</c:v>
                </c:pt>
                <c:pt idx="1">
                  <c:v>Suba</c:v>
                </c:pt>
              </c:strCache>
            </c:strRef>
          </c:cat>
          <c:val>
            <c:numRef>
              <c:f>'Práctica deportiva'!$B$6:$C$6</c:f>
              <c:numCache>
                <c:formatCode>0%</c:formatCode>
                <c:ptCount val="2"/>
                <c:pt idx="0">
                  <c:v>0.33899999999999997</c:v>
                </c:pt>
                <c:pt idx="1">
                  <c:v>0.39899999999999997</c:v>
                </c:pt>
              </c:numCache>
            </c:numRef>
          </c:val>
          <c:extLst>
            <c:ext xmlns:c16="http://schemas.microsoft.com/office/drawing/2014/chart" uri="{C3380CC4-5D6E-409C-BE32-E72D297353CC}">
              <c16:uniqueId val="{00000002-88A4-4A2E-BF22-86A761AE01C8}"/>
            </c:ext>
          </c:extLst>
        </c:ser>
        <c:ser>
          <c:idx val="1"/>
          <c:order val="1"/>
          <c:tx>
            <c:strRef>
              <c:f>'Práctica deportiva'!$A$7</c:f>
              <c:strCache>
                <c:ptCount val="1"/>
                <c:pt idx="0">
                  <c:v>2017</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'Práctica deportiva'!$B$5:$C$5</c:f>
              <c:strCache>
                <c:ptCount val="2"/>
                <c:pt idx="0">
                  <c:v>Bogotá</c:v>
                </c:pt>
                <c:pt idx="1">
                  <c:v>Suba</c:v>
                </c:pt>
              </c:strCache>
            </c:strRef>
          </c:cat>
          <c:val>
            <c:numRef>
              <c:f>'Práctica deportiva'!$B$7:$C$7</c:f>
              <c:numCache>
                <c:formatCode>0%</c:formatCode>
                <c:ptCount val="2"/>
                <c:pt idx="0">
                  <c:v>0.3919498435453489</c:v>
                </c:pt>
                <c:pt idx="1">
                  <c:v>0.55312425785322028</c:v>
                </c:pt>
              </c:numCache>
            </c:numRef>
          </c:val>
          <c:extLst>
            <c:ext xmlns:c16="http://schemas.microsoft.com/office/drawing/2014/chart" uri="{C3380CC4-5D6E-409C-BE32-E72D297353CC}">
              <c16:uniqueId val="{00000003-88A4-4A2E-BF22-86A761AE01C8}"/>
            </c:ext>
          </c:extLst>
        </c:ser>
        <c:dLbls>
          <c:showLegendKey val="0"/>
          <c:showVal val="1"/>
          <c:showCatName val="0"/>
          <c:showSerName val="0"/>
          <c:showPercent val="0"/>
          <c:showBubbleSize val="0"/>
        </c:dLbls>
        <c:gapWidth val="150"/>
        <c:axId val="1031286015"/>
        <c:axId val="1021076095"/>
      </c:barChart>
      <c:catAx>
        <c:axId val="103128601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crossAx val="1021076095"/>
        <c:crosses val="autoZero"/>
        <c:auto val="1"/>
        <c:lblAlgn val="ctr"/>
        <c:lblOffset val="100"/>
        <c:noMultiLvlLbl val="0"/>
      </c:catAx>
      <c:valAx>
        <c:axId val="1021076095"/>
        <c:scaling>
          <c:orientation val="minMax"/>
        </c:scaling>
        <c:delete val="1"/>
        <c:axPos val="l"/>
        <c:numFmt formatCode="0%" sourceLinked="1"/>
        <c:majorTickMark val="none"/>
        <c:minorTickMark val="none"/>
        <c:tickLblPos val="nextTo"/>
        <c:crossAx val="103128601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r>
              <a:rPr lang="es-CO" b="1">
                <a:solidFill>
                  <a:srgbClr val="00B0F0"/>
                </a:solidFill>
                <a:latin typeface="Verdana" panose="020B0604030504040204" pitchFamily="34" charset="0"/>
                <a:ea typeface="Verdana" panose="020B0604030504040204" pitchFamily="34" charset="0"/>
              </a:rPr>
              <a:t>Suba por grupos de edad</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Verdana" panose="020B0604030504040204" pitchFamily="34" charset="0"/>
              <a:ea typeface="Verdana" panose="020B0604030504040204" pitchFamily="34" charset="0"/>
              <a:cs typeface="Arial" panose="020B0604020202020204" pitchFamily="34" charset="0"/>
            </a:defRPr>
          </a:pPr>
          <a:endParaRPr lang="es-CO"/>
        </a:p>
      </c:txPr>
    </c:title>
    <c:autoTitleDeleted val="0"/>
    <c:plotArea>
      <c:layout>
        <c:manualLayout>
          <c:layoutTarget val="inner"/>
          <c:xMode val="edge"/>
          <c:yMode val="edge"/>
          <c:x val="0.34116443950730224"/>
          <c:y val="0.15634447553418596"/>
          <c:w val="0.58062396678646355"/>
          <c:h val="0.79210310080288826"/>
        </c:manualLayout>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'Práctica deportiva'!$B$26:$G$26</c:f>
              <c:strCache>
                <c:ptCount val="6"/>
                <c:pt idx="0">
                  <c:v>13 a 17 años</c:v>
                </c:pt>
                <c:pt idx="1">
                  <c:v>18 a 26 años</c:v>
                </c:pt>
                <c:pt idx="2">
                  <c:v>27 a 35 años</c:v>
                </c:pt>
                <c:pt idx="3">
                  <c:v>36 a 49 años</c:v>
                </c:pt>
                <c:pt idx="4">
                  <c:v>50 a 64 años</c:v>
                </c:pt>
                <c:pt idx="5">
                  <c:v>65 años y más</c:v>
                </c:pt>
              </c:strCache>
            </c:strRef>
          </c:cat>
          <c:val>
            <c:numRef>
              <c:f>'Práctica deportiva'!$B$27:$G$27</c:f>
              <c:numCache>
                <c:formatCode>0%</c:formatCode>
                <c:ptCount val="6"/>
                <c:pt idx="0">
                  <c:v>0.36327345765156865</c:v>
                </c:pt>
                <c:pt idx="1">
                  <c:v>0.25951381901067588</c:v>
                </c:pt>
                <c:pt idx="2">
                  <c:v>0.21768111344926205</c:v>
                </c:pt>
                <c:pt idx="3">
                  <c:v>0.26768660106133824</c:v>
                </c:pt>
                <c:pt idx="4">
                  <c:v>0.16940190084345591</c:v>
                </c:pt>
                <c:pt idx="5">
                  <c:v>0.12492594125215147</c:v>
                </c:pt>
              </c:numCache>
            </c:numRef>
          </c:val>
          <c:extLst>
            <c:ext xmlns:c16="http://schemas.microsoft.com/office/drawing/2014/chart" uri="{C3380CC4-5D6E-409C-BE32-E72D297353CC}">
              <c16:uniqueId val="{00000000-6483-4EC3-965D-ACA3076F875E}"/>
            </c:ext>
          </c:extLst>
        </c:ser>
        <c:dLbls>
          <c:showLegendKey val="0"/>
          <c:showVal val="1"/>
          <c:showCatName val="0"/>
          <c:showSerName val="0"/>
          <c:showPercent val="0"/>
          <c:showBubbleSize val="0"/>
        </c:dLbls>
        <c:gapWidth val="100"/>
        <c:overlap val="-25"/>
        <c:axId val="1600859791"/>
        <c:axId val="1555129119"/>
      </c:barChart>
      <c:catAx>
        <c:axId val="1600859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crossAx val="1555129119"/>
        <c:crosses val="autoZero"/>
        <c:auto val="1"/>
        <c:lblAlgn val="ctr"/>
        <c:lblOffset val="100"/>
        <c:noMultiLvlLbl val="0"/>
      </c:catAx>
      <c:valAx>
        <c:axId val="1555129119"/>
        <c:scaling>
          <c:orientation val="minMax"/>
        </c:scaling>
        <c:delete val="1"/>
        <c:axPos val="b"/>
        <c:numFmt formatCode="0%" sourceLinked="1"/>
        <c:majorTickMark val="none"/>
        <c:minorTickMark val="none"/>
        <c:tickLblPos val="nextTo"/>
        <c:crossAx val="1600859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r>
              <a:rPr lang="es-CO">
                <a:solidFill>
                  <a:srgbClr val="00B0F0"/>
                </a:solidFill>
              </a:rPr>
              <a:t>Suba por grupos de edad</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 1_entorno_suba_18-12-18.xlsx]Satisfacción localidad'!$B$47:$G$47</c:f>
              <c:strCache>
                <c:ptCount val="6"/>
                <c:pt idx="0">
                  <c:v>13 a 17 años</c:v>
                </c:pt>
                <c:pt idx="1">
                  <c:v>18 a 26 años</c:v>
                </c:pt>
                <c:pt idx="2">
                  <c:v>27 a 35 años</c:v>
                </c:pt>
                <c:pt idx="3">
                  <c:v>36 a 49 años</c:v>
                </c:pt>
                <c:pt idx="4">
                  <c:v>50 a 64 años</c:v>
                </c:pt>
                <c:pt idx="5">
                  <c:v>65 años y más</c:v>
                </c:pt>
              </c:strCache>
            </c:strRef>
          </c:cat>
          <c:val>
            <c:numRef>
              <c:f>'[Cap 1_entorno_suba_18-12-18.xlsx]Satisfacción localidad'!$B$48:$G$48</c:f>
              <c:numCache>
                <c:formatCode>0%</c:formatCode>
                <c:ptCount val="6"/>
                <c:pt idx="0">
                  <c:v>0.89293986180934881</c:v>
                </c:pt>
                <c:pt idx="1">
                  <c:v>0.84766401981961259</c:v>
                </c:pt>
                <c:pt idx="2">
                  <c:v>0.81256643965168529</c:v>
                </c:pt>
                <c:pt idx="3">
                  <c:v>0.77901755735658829</c:v>
                </c:pt>
                <c:pt idx="4">
                  <c:v>0.75779776598863202</c:v>
                </c:pt>
                <c:pt idx="5">
                  <c:v>0.81165874935051519</c:v>
                </c:pt>
              </c:numCache>
            </c:numRef>
          </c:val>
          <c:extLst>
            <c:ext xmlns:c16="http://schemas.microsoft.com/office/drawing/2014/chart" uri="{C3380CC4-5D6E-409C-BE32-E72D297353CC}">
              <c16:uniqueId val="{00000000-A809-41B8-87A2-6B955C3296A6}"/>
            </c:ext>
          </c:extLst>
        </c:ser>
        <c:dLbls>
          <c:dLblPos val="outEnd"/>
          <c:showLegendKey val="0"/>
          <c:showVal val="1"/>
          <c:showCatName val="0"/>
          <c:showSerName val="0"/>
          <c:showPercent val="0"/>
          <c:showBubbleSize val="0"/>
        </c:dLbls>
        <c:gapWidth val="182"/>
        <c:axId val="450115032"/>
        <c:axId val="450111096"/>
      </c:barChart>
      <c:catAx>
        <c:axId val="450115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450111096"/>
        <c:crosses val="autoZero"/>
        <c:auto val="1"/>
        <c:lblAlgn val="ctr"/>
        <c:lblOffset val="100"/>
        <c:noMultiLvlLbl val="0"/>
      </c:catAx>
      <c:valAx>
        <c:axId val="450111096"/>
        <c:scaling>
          <c:orientation val="minMax"/>
          <c:min val="0"/>
        </c:scaling>
        <c:delete val="1"/>
        <c:axPos val="b"/>
        <c:numFmt formatCode="0%" sourceLinked="1"/>
        <c:majorTickMark val="none"/>
        <c:minorTickMark val="none"/>
        <c:tickLblPos val="nextTo"/>
        <c:crossAx val="4501150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448274729733872E-3"/>
          <c:y val="8.2231999070072337E-2"/>
          <c:w val="0.97855922165225329"/>
          <c:h val="0.49413642588154749"/>
        </c:manualLayout>
      </c:layout>
      <c:barChart>
        <c:barDir val="col"/>
        <c:grouping val="clustered"/>
        <c:varyColors val="0"/>
        <c:ser>
          <c:idx val="0"/>
          <c:order val="0"/>
          <c:tx>
            <c:strRef>
              <c:f>'Confianza en las instituciones'!$B$5</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'Confianza en las instituciones'!$A$6:$A$13</c:f>
              <c:strCache>
                <c:ptCount val="8"/>
                <c:pt idx="0">
                  <c:v>El Concejo</c:v>
                </c:pt>
                <c:pt idx="1">
                  <c:v>La Alcaldía y sus entidades (Secretarías, institutos, empresas, etc)</c:v>
                </c:pt>
                <c:pt idx="2">
                  <c:v>Las Juntas Administradoras Locales</c:v>
                </c:pt>
                <c:pt idx="3">
                  <c:v>Las Alcaldías Locales</c:v>
                </c:pt>
                <c:pt idx="4">
                  <c:v>La Policía Metropolitana</c:v>
                </c:pt>
                <c:pt idx="5">
                  <c:v>La Contraloría Distrital</c:v>
                </c:pt>
                <c:pt idx="6">
                  <c:v>La Personería Distrital</c:v>
                </c:pt>
                <c:pt idx="7">
                  <c:v>La Veeduría Distrital</c:v>
                </c:pt>
              </c:strCache>
            </c:strRef>
          </c:cat>
          <c:val>
            <c:numRef>
              <c:f>'Confianza en las instituciones'!$B$6:$B$13</c:f>
              <c:numCache>
                <c:formatCode>0%</c:formatCode>
                <c:ptCount val="8"/>
                <c:pt idx="0">
                  <c:v>0.10183012221311842</c:v>
                </c:pt>
                <c:pt idx="1">
                  <c:v>0.16044871347323963</c:v>
                </c:pt>
                <c:pt idx="2">
                  <c:v>0.15134911246545041</c:v>
                </c:pt>
                <c:pt idx="3">
                  <c:v>0.16569037548327165</c:v>
                </c:pt>
                <c:pt idx="4">
                  <c:v>0.23481895018322979</c:v>
                </c:pt>
                <c:pt idx="5">
                  <c:v>0.15522958488538605</c:v>
                </c:pt>
                <c:pt idx="6">
                  <c:v>0.15986445377614791</c:v>
                </c:pt>
                <c:pt idx="7">
                  <c:v>0.13407670811962899</c:v>
                </c:pt>
              </c:numCache>
            </c:numRef>
          </c:val>
          <c:extLst>
            <c:ext xmlns:c16="http://schemas.microsoft.com/office/drawing/2014/chart" uri="{C3380CC4-5D6E-409C-BE32-E72D297353CC}">
              <c16:uniqueId val="{00000000-CC6E-43B7-B463-7FC1916AFF58}"/>
            </c:ext>
          </c:extLst>
        </c:ser>
        <c:ser>
          <c:idx val="1"/>
          <c:order val="1"/>
          <c:tx>
            <c:strRef>
              <c:f>'Confianza en las instituciones'!$C$5</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'Confianza en las instituciones'!$A$6:$A$13</c:f>
              <c:strCache>
                <c:ptCount val="8"/>
                <c:pt idx="0">
                  <c:v>El Concejo</c:v>
                </c:pt>
                <c:pt idx="1">
                  <c:v>La Alcaldía y sus entidades (Secretarías, institutos, empresas, etc)</c:v>
                </c:pt>
                <c:pt idx="2">
                  <c:v>Las Juntas Administradoras Locales</c:v>
                </c:pt>
                <c:pt idx="3">
                  <c:v>Las Alcaldías Locales</c:v>
                </c:pt>
                <c:pt idx="4">
                  <c:v>La Policía Metropolitana</c:v>
                </c:pt>
                <c:pt idx="5">
                  <c:v>La Contraloría Distrital</c:v>
                </c:pt>
                <c:pt idx="6">
                  <c:v>La Personería Distrital</c:v>
                </c:pt>
                <c:pt idx="7">
                  <c:v>La Veeduría Distrital</c:v>
                </c:pt>
              </c:strCache>
            </c:strRef>
          </c:cat>
          <c:val>
            <c:numRef>
              <c:f>'Confianza en las instituciones'!$C$6:$C$13</c:f>
              <c:numCache>
                <c:formatCode>0%</c:formatCode>
                <c:ptCount val="8"/>
                <c:pt idx="0">
                  <c:v>0.1195647163062193</c:v>
                </c:pt>
                <c:pt idx="1">
                  <c:v>0.19250036529297831</c:v>
                </c:pt>
                <c:pt idx="2">
                  <c:v>0.1794886496839041</c:v>
                </c:pt>
                <c:pt idx="3">
                  <c:v>0.18609879945014501</c:v>
                </c:pt>
                <c:pt idx="4">
                  <c:v>0.26063969371301632</c:v>
                </c:pt>
                <c:pt idx="5">
                  <c:v>0.19411676383960358</c:v>
                </c:pt>
                <c:pt idx="6">
                  <c:v>0.19190767896358382</c:v>
                </c:pt>
                <c:pt idx="7">
                  <c:v>0.16517228525631739</c:v>
                </c:pt>
              </c:numCache>
            </c:numRef>
          </c:val>
          <c:extLst>
            <c:ext xmlns:c16="http://schemas.microsoft.com/office/drawing/2014/chart" uri="{C3380CC4-5D6E-409C-BE32-E72D297353CC}">
              <c16:uniqueId val="{00000001-CC6E-43B7-B463-7FC1916AFF58}"/>
            </c:ext>
          </c:extLst>
        </c:ser>
        <c:dLbls>
          <c:dLblPos val="outEnd"/>
          <c:showLegendKey val="0"/>
          <c:showVal val="1"/>
          <c:showCatName val="0"/>
          <c:showSerName val="0"/>
          <c:showPercent val="0"/>
          <c:showBubbleSize val="0"/>
        </c:dLbls>
        <c:gapWidth val="100"/>
        <c:axId val="1031286015"/>
        <c:axId val="1021076095"/>
      </c:barChart>
      <c:catAx>
        <c:axId val="103128601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crossAx val="1021076095"/>
        <c:crosses val="autoZero"/>
        <c:auto val="1"/>
        <c:lblAlgn val="ctr"/>
        <c:lblOffset val="100"/>
        <c:noMultiLvlLbl val="0"/>
      </c:catAx>
      <c:valAx>
        <c:axId val="1021076095"/>
        <c:scaling>
          <c:orientation val="minMax"/>
        </c:scaling>
        <c:delete val="1"/>
        <c:axPos val="l"/>
        <c:numFmt formatCode="0%" sourceLinked="1"/>
        <c:majorTickMark val="none"/>
        <c:minorTickMark val="none"/>
        <c:tickLblPos val="nextTo"/>
        <c:crossAx val="10312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838882510524303E-2"/>
          <c:y val="9.5709570957095716E-2"/>
          <c:w val="0.96632223497895142"/>
          <c:h val="0.50869133117952547"/>
        </c:manualLayout>
      </c:layout>
      <c:barChart>
        <c:barDir val="col"/>
        <c:grouping val="clustered"/>
        <c:varyColors val="0"/>
        <c:ser>
          <c:idx val="0"/>
          <c:order val="0"/>
          <c:tx>
            <c:strRef>
              <c:f>'Percepciones sobre la justicia'!$B$5</c:f>
              <c:strCache>
                <c:ptCount val="1"/>
                <c:pt idx="0">
                  <c:v>Bogotá</c:v>
                </c:pt>
              </c:strCache>
            </c:strRef>
          </c:tx>
          <c:spPr>
            <a:solidFill>
              <a:srgbClr val="92D05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'Percepciones sobre la justicia'!$A$6:$A$8</c:f>
              <c:strCache>
                <c:ptCount val="3"/>
                <c:pt idx="0">
                  <c:v>Uno de los problemas de la justicia en Colombia es que la policía detiene a los delincuentes y los jueces los sueltan</c:v>
                </c:pt>
                <c:pt idx="1">
                  <c:v>En Colombia los pequeños delitos no tienen penas lo suficientemente fuertes</c:v>
                </c:pt>
                <c:pt idx="2">
                  <c:v>Es preferible un inocente en la cárcel que un culpable suelto</c:v>
                </c:pt>
              </c:strCache>
            </c:strRef>
          </c:cat>
          <c:val>
            <c:numRef>
              <c:f>'Percepciones sobre la justicia'!$B$6:$B$8</c:f>
              <c:numCache>
                <c:formatCode>0%</c:formatCode>
                <c:ptCount val="3"/>
                <c:pt idx="0">
                  <c:v>0.13640984443492757</c:v>
                </c:pt>
                <c:pt idx="1">
                  <c:v>0.218692514721817</c:v>
                </c:pt>
                <c:pt idx="2">
                  <c:v>0.84605621729301539</c:v>
                </c:pt>
              </c:numCache>
            </c:numRef>
          </c:val>
          <c:extLst>
            <c:ext xmlns:c16="http://schemas.microsoft.com/office/drawing/2014/chart" uri="{C3380CC4-5D6E-409C-BE32-E72D297353CC}">
              <c16:uniqueId val="{00000000-F1DB-4A62-90DE-E5BFDC057017}"/>
            </c:ext>
          </c:extLst>
        </c:ser>
        <c:ser>
          <c:idx val="1"/>
          <c:order val="1"/>
          <c:tx>
            <c:strRef>
              <c:f>'Percepciones sobre la justicia'!$C$5</c:f>
              <c:strCache>
                <c:ptCount val="1"/>
                <c:pt idx="0">
                  <c:v>Suba</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'Percepciones sobre la justicia'!$A$6:$A$8</c:f>
              <c:strCache>
                <c:ptCount val="3"/>
                <c:pt idx="0">
                  <c:v>Uno de los problemas de la justicia en Colombia es que la policía detiene a los delincuentes y los jueces los sueltan</c:v>
                </c:pt>
                <c:pt idx="1">
                  <c:v>En Colombia los pequeños delitos no tienen penas lo suficientemente fuertes</c:v>
                </c:pt>
                <c:pt idx="2">
                  <c:v>Es preferible un inocente en la cárcel que un culpable suelto</c:v>
                </c:pt>
              </c:strCache>
            </c:strRef>
          </c:cat>
          <c:val>
            <c:numRef>
              <c:f>'Percepciones sobre la justicia'!$C$6:$C$8</c:f>
              <c:numCache>
                <c:formatCode>0%</c:formatCode>
                <c:ptCount val="3"/>
                <c:pt idx="0">
                  <c:v>0.12137823825603861</c:v>
                </c:pt>
                <c:pt idx="1">
                  <c:v>0.19849625289562361</c:v>
                </c:pt>
                <c:pt idx="2">
                  <c:v>0.88813788952784556</c:v>
                </c:pt>
              </c:numCache>
            </c:numRef>
          </c:val>
          <c:extLst>
            <c:ext xmlns:c16="http://schemas.microsoft.com/office/drawing/2014/chart" uri="{C3380CC4-5D6E-409C-BE32-E72D297353CC}">
              <c16:uniqueId val="{00000001-F1DB-4A62-90DE-E5BFDC057017}"/>
            </c:ext>
          </c:extLst>
        </c:ser>
        <c:dLbls>
          <c:dLblPos val="outEnd"/>
          <c:showLegendKey val="0"/>
          <c:showVal val="1"/>
          <c:showCatName val="0"/>
          <c:showSerName val="0"/>
          <c:showPercent val="0"/>
          <c:showBubbleSize val="0"/>
        </c:dLbls>
        <c:gapWidth val="100"/>
        <c:axId val="1031286015"/>
        <c:axId val="1021076095"/>
      </c:barChart>
      <c:catAx>
        <c:axId val="103128601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crossAx val="1021076095"/>
        <c:crosses val="autoZero"/>
        <c:auto val="1"/>
        <c:lblAlgn val="ctr"/>
        <c:lblOffset val="100"/>
        <c:noMultiLvlLbl val="0"/>
      </c:catAx>
      <c:valAx>
        <c:axId val="1021076095"/>
        <c:scaling>
          <c:orientation val="minMax"/>
        </c:scaling>
        <c:delete val="1"/>
        <c:axPos val="l"/>
        <c:numFmt formatCode="0%" sourceLinked="1"/>
        <c:majorTickMark val="none"/>
        <c:minorTickMark val="none"/>
        <c:tickLblPos val="nextTo"/>
        <c:crossAx val="10312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894087069525665E-2"/>
          <c:y val="0.11747428438581761"/>
          <c:w val="0.9714100064977258"/>
          <c:h val="0.54389632545931754"/>
        </c:manualLayout>
      </c:layout>
      <c:barChart>
        <c:barDir val="col"/>
        <c:grouping val="clustered"/>
        <c:varyColors val="0"/>
        <c:ser>
          <c:idx val="0"/>
          <c:order val="0"/>
          <c:tx>
            <c:strRef>
              <c:f>'Motivación para votar'!$B$5</c:f>
              <c:strCache>
                <c:ptCount val="1"/>
                <c:pt idx="0">
                  <c:v>Bogotá</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'Motivación para votar'!$A$6:$A$10</c:f>
              <c:strCache>
                <c:ptCount val="5"/>
                <c:pt idx="0">
                  <c:v>Presidente</c:v>
                </c:pt>
                <c:pt idx="1">
                  <c:v>Alcalde</c:v>
                </c:pt>
                <c:pt idx="2">
                  <c:v>Congreso</c:v>
                </c:pt>
                <c:pt idx="3">
                  <c:v>Concejo Distrital</c:v>
                </c:pt>
                <c:pt idx="4">
                  <c:v>Junta Administradora Local</c:v>
                </c:pt>
              </c:strCache>
            </c:strRef>
          </c:cat>
          <c:val>
            <c:numRef>
              <c:f>'Motivación para votar'!$B$6:$B$10</c:f>
              <c:numCache>
                <c:formatCode>0%</c:formatCode>
                <c:ptCount val="5"/>
                <c:pt idx="0">
                  <c:v>0.22352301984700054</c:v>
                </c:pt>
                <c:pt idx="1">
                  <c:v>0.21334055157097703</c:v>
                </c:pt>
                <c:pt idx="2">
                  <c:v>0.13631911602443014</c:v>
                </c:pt>
                <c:pt idx="3">
                  <c:v>0.1327699347795292</c:v>
                </c:pt>
                <c:pt idx="4">
                  <c:v>0.14488559883347304</c:v>
                </c:pt>
              </c:numCache>
            </c:numRef>
          </c:val>
          <c:extLst>
            <c:ext xmlns:c16="http://schemas.microsoft.com/office/drawing/2014/chart" uri="{C3380CC4-5D6E-409C-BE32-E72D297353CC}">
              <c16:uniqueId val="{00000000-3E33-49B6-A188-F109123431FC}"/>
            </c:ext>
          </c:extLst>
        </c:ser>
        <c:ser>
          <c:idx val="1"/>
          <c:order val="1"/>
          <c:tx>
            <c:strRef>
              <c:f>'Motivación para votar'!$C$5</c:f>
              <c:strCache>
                <c:ptCount val="1"/>
                <c:pt idx="0">
                  <c:v>Suba</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'Motivación para votar'!$A$6:$A$10</c:f>
              <c:strCache>
                <c:ptCount val="5"/>
                <c:pt idx="0">
                  <c:v>Presidente</c:v>
                </c:pt>
                <c:pt idx="1">
                  <c:v>Alcalde</c:v>
                </c:pt>
                <c:pt idx="2">
                  <c:v>Congreso</c:v>
                </c:pt>
                <c:pt idx="3">
                  <c:v>Concejo Distrital</c:v>
                </c:pt>
                <c:pt idx="4">
                  <c:v>Junta Administradora Local</c:v>
                </c:pt>
              </c:strCache>
            </c:strRef>
          </c:cat>
          <c:val>
            <c:numRef>
              <c:f>'Motivación para votar'!$C$6:$C$10</c:f>
              <c:numCache>
                <c:formatCode>0%</c:formatCode>
                <c:ptCount val="5"/>
                <c:pt idx="0">
                  <c:v>0.30189042087146806</c:v>
                </c:pt>
                <c:pt idx="1">
                  <c:v>0.31134728247779947</c:v>
                </c:pt>
                <c:pt idx="2">
                  <c:v>0.18136315012764861</c:v>
                </c:pt>
                <c:pt idx="3">
                  <c:v>0.17570423633868815</c:v>
                </c:pt>
                <c:pt idx="4">
                  <c:v>0.19497713563960725</c:v>
                </c:pt>
              </c:numCache>
            </c:numRef>
          </c:val>
          <c:extLst>
            <c:ext xmlns:c16="http://schemas.microsoft.com/office/drawing/2014/chart" uri="{C3380CC4-5D6E-409C-BE32-E72D297353CC}">
              <c16:uniqueId val="{00000001-3E33-49B6-A188-F109123431FC}"/>
            </c:ext>
          </c:extLst>
        </c:ser>
        <c:dLbls>
          <c:dLblPos val="outEnd"/>
          <c:showLegendKey val="0"/>
          <c:showVal val="1"/>
          <c:showCatName val="0"/>
          <c:showSerName val="0"/>
          <c:showPercent val="0"/>
          <c:showBubbleSize val="0"/>
        </c:dLbls>
        <c:gapWidth val="100"/>
        <c:axId val="1031286015"/>
        <c:axId val="1021076095"/>
      </c:barChart>
      <c:catAx>
        <c:axId val="1031286015"/>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crossAx val="1021076095"/>
        <c:crosses val="autoZero"/>
        <c:auto val="1"/>
        <c:lblAlgn val="ctr"/>
        <c:lblOffset val="100"/>
        <c:noMultiLvlLbl val="0"/>
      </c:catAx>
      <c:valAx>
        <c:axId val="1021076095"/>
        <c:scaling>
          <c:orientation val="minMax"/>
        </c:scaling>
        <c:delete val="1"/>
        <c:axPos val="l"/>
        <c:numFmt formatCode="0%" sourceLinked="1"/>
        <c:majorTickMark val="none"/>
        <c:minorTickMark val="none"/>
        <c:tickLblPos val="nextTo"/>
        <c:crossAx val="10312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'[Cap 1_entorno_suba_18-12-18.xlsx]Satisfacción barrio'!$A$8</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1_entorno_suba_18-12-18.xlsx]Satisfacción barrio'!$B$7:$C$7</c:f>
              <c:strCache>
                <c:ptCount val="2"/>
                <c:pt idx="0">
                  <c:v>Bogotá</c:v>
                </c:pt>
                <c:pt idx="1">
                  <c:v>Suba</c:v>
                </c:pt>
              </c:strCache>
            </c:strRef>
          </c:cat>
          <c:val>
            <c:numRef>
              <c:f>'[Cap 1_entorno_suba_18-12-18.xlsx]Satisfacción barrio'!$B$8:$C$8</c:f>
              <c:numCache>
                <c:formatCode>0%</c:formatCode>
                <c:ptCount val="2"/>
                <c:pt idx="0">
                  <c:v>0.5</c:v>
                </c:pt>
                <c:pt idx="1">
                  <c:v>0.6</c:v>
                </c:pt>
              </c:numCache>
            </c:numRef>
          </c:val>
          <c:extLst>
            <c:ext xmlns:c16="http://schemas.microsoft.com/office/drawing/2014/chart" uri="{C3380CC4-5D6E-409C-BE32-E72D297353CC}">
              <c16:uniqueId val="{00000000-79E8-410E-8F9D-76EF11465B01}"/>
            </c:ext>
          </c:extLst>
        </c:ser>
        <c:ser>
          <c:idx val="1"/>
          <c:order val="1"/>
          <c:tx>
            <c:strRef>
              <c:f>'[Cap 1_entorno_suba_18-12-18.xlsx]Satisfacción barrio'!$A$9</c:f>
              <c:strCache>
                <c:ptCount val="1"/>
                <c:pt idx="0">
                  <c:v>2017</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1_entorno_suba_18-12-18.xlsx]Satisfacción barrio'!$B$7:$C$7</c:f>
              <c:strCache>
                <c:ptCount val="2"/>
                <c:pt idx="0">
                  <c:v>Bogotá</c:v>
                </c:pt>
                <c:pt idx="1">
                  <c:v>Suba</c:v>
                </c:pt>
              </c:strCache>
            </c:strRef>
          </c:cat>
          <c:val>
            <c:numRef>
              <c:f>'[Cap 1_entorno_suba_18-12-18.xlsx]Satisfacción barrio'!$B$9:$C$9</c:f>
              <c:numCache>
                <c:formatCode>0%</c:formatCode>
                <c:ptCount val="2"/>
                <c:pt idx="0">
                  <c:v>0.77</c:v>
                </c:pt>
                <c:pt idx="1">
                  <c:v>0.81</c:v>
                </c:pt>
              </c:numCache>
            </c:numRef>
          </c:val>
          <c:extLst>
            <c:ext xmlns:c16="http://schemas.microsoft.com/office/drawing/2014/chart" uri="{C3380CC4-5D6E-409C-BE32-E72D297353CC}">
              <c16:uniqueId val="{00000001-79E8-410E-8F9D-76EF11465B01}"/>
            </c:ext>
          </c:extLst>
        </c:ser>
        <c:dLbls>
          <c:dLblPos val="outEnd"/>
          <c:showLegendKey val="0"/>
          <c:showVal val="1"/>
          <c:showCatName val="0"/>
          <c:showSerName val="0"/>
          <c:showPercent val="0"/>
          <c:showBubbleSize val="0"/>
        </c:dLbls>
        <c:gapWidth val="199"/>
        <c:axId val="216085792"/>
        <c:axId val="147593376"/>
      </c:barChart>
      <c:catAx>
        <c:axId val="21608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147593376"/>
        <c:crosses val="autoZero"/>
        <c:auto val="1"/>
        <c:lblAlgn val="ctr"/>
        <c:lblOffset val="100"/>
        <c:noMultiLvlLbl val="0"/>
      </c:catAx>
      <c:valAx>
        <c:axId val="147593376"/>
        <c:scaling>
          <c:orientation val="minMax"/>
        </c:scaling>
        <c:delete val="1"/>
        <c:axPos val="l"/>
        <c:numFmt formatCode="0%" sourceLinked="1"/>
        <c:majorTickMark val="none"/>
        <c:minorTickMark val="none"/>
        <c:tickLblPos val="nextTo"/>
        <c:crossAx val="216085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r>
              <a:rPr lang="es-CO">
                <a:solidFill>
                  <a:srgbClr val="00B0F0"/>
                </a:solidFill>
              </a:rPr>
              <a:t>Suba por grupos de edad</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 1_entorno_suba_18-12-18.xlsx]Satisfacción barrio'!$B$47:$G$47</c:f>
              <c:strCache>
                <c:ptCount val="6"/>
                <c:pt idx="0">
                  <c:v>13 a 17 años</c:v>
                </c:pt>
                <c:pt idx="1">
                  <c:v>18 a 26 años</c:v>
                </c:pt>
                <c:pt idx="2">
                  <c:v>27 a 35 años</c:v>
                </c:pt>
                <c:pt idx="3">
                  <c:v>36 a 49 años</c:v>
                </c:pt>
                <c:pt idx="4">
                  <c:v>50 a 64 años</c:v>
                </c:pt>
                <c:pt idx="5">
                  <c:v>65 años y más</c:v>
                </c:pt>
              </c:strCache>
            </c:strRef>
          </c:cat>
          <c:val>
            <c:numRef>
              <c:f>'[Cap 1_entorno_suba_18-12-18.xlsx]Satisfacción barrio'!$B$48:$G$48</c:f>
              <c:numCache>
                <c:formatCode>0%</c:formatCode>
                <c:ptCount val="6"/>
                <c:pt idx="0">
                  <c:v>0.87183682561962561</c:v>
                </c:pt>
                <c:pt idx="1">
                  <c:v>0.80000091842934595</c:v>
                </c:pt>
                <c:pt idx="2">
                  <c:v>0.80716714605262996</c:v>
                </c:pt>
                <c:pt idx="3">
                  <c:v>0.8108953055234267</c:v>
                </c:pt>
                <c:pt idx="4">
                  <c:v>0.80088494370373708</c:v>
                </c:pt>
                <c:pt idx="5">
                  <c:v>0.81537215191134427</c:v>
                </c:pt>
              </c:numCache>
            </c:numRef>
          </c:val>
          <c:extLst>
            <c:ext xmlns:c16="http://schemas.microsoft.com/office/drawing/2014/chart" uri="{C3380CC4-5D6E-409C-BE32-E72D297353CC}">
              <c16:uniqueId val="{00000000-205A-4E45-9C49-B0848E3A02DE}"/>
            </c:ext>
          </c:extLst>
        </c:ser>
        <c:dLbls>
          <c:dLblPos val="outEnd"/>
          <c:showLegendKey val="0"/>
          <c:showVal val="1"/>
          <c:showCatName val="0"/>
          <c:showSerName val="0"/>
          <c:showPercent val="0"/>
          <c:showBubbleSize val="0"/>
        </c:dLbls>
        <c:gapWidth val="182"/>
        <c:axId val="512219816"/>
        <c:axId val="512197184"/>
      </c:barChart>
      <c:catAx>
        <c:axId val="512219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512197184"/>
        <c:crosses val="autoZero"/>
        <c:auto val="1"/>
        <c:lblAlgn val="ctr"/>
        <c:lblOffset val="100"/>
        <c:noMultiLvlLbl val="0"/>
      </c:catAx>
      <c:valAx>
        <c:axId val="512197184"/>
        <c:scaling>
          <c:orientation val="minMax"/>
          <c:min val="0"/>
        </c:scaling>
        <c:delete val="1"/>
        <c:axPos val="b"/>
        <c:numFmt formatCode="0%" sourceLinked="1"/>
        <c:majorTickMark val="none"/>
        <c:minorTickMark val="none"/>
        <c:tickLblPos val="nextTo"/>
        <c:crossAx val="5122198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'[Cap 1_entorno_suba_18-12-18.xlsx]Satisfacción parques y z recrea'!$A$8</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1_entorno_suba_18-12-18.xlsx]Satisfacción parques y z recrea'!$B$7:$C$7</c:f>
              <c:strCache>
                <c:ptCount val="2"/>
                <c:pt idx="0">
                  <c:v>Bogotá</c:v>
                </c:pt>
                <c:pt idx="1">
                  <c:v>Suba</c:v>
                </c:pt>
              </c:strCache>
            </c:strRef>
          </c:cat>
          <c:val>
            <c:numRef>
              <c:f>'[Cap 1_entorno_suba_18-12-18.xlsx]Satisfacción parques y z recrea'!$B$8:$C$8</c:f>
              <c:numCache>
                <c:formatCode>0%</c:formatCode>
                <c:ptCount val="2"/>
                <c:pt idx="0">
                  <c:v>0.44</c:v>
                </c:pt>
                <c:pt idx="1">
                  <c:v>0.49</c:v>
                </c:pt>
              </c:numCache>
            </c:numRef>
          </c:val>
          <c:extLst>
            <c:ext xmlns:c16="http://schemas.microsoft.com/office/drawing/2014/chart" uri="{C3380CC4-5D6E-409C-BE32-E72D297353CC}">
              <c16:uniqueId val="{00000000-FBBE-4F50-8729-97FC15F11B89}"/>
            </c:ext>
          </c:extLst>
        </c:ser>
        <c:ser>
          <c:idx val="1"/>
          <c:order val="1"/>
          <c:tx>
            <c:strRef>
              <c:f>'[Cap 1_entorno_suba_18-12-18.xlsx]Satisfacción parques y z recrea'!$A$9</c:f>
              <c:strCache>
                <c:ptCount val="1"/>
                <c:pt idx="0">
                  <c:v>2017</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1_entorno_suba_18-12-18.xlsx]Satisfacción parques y z recrea'!$B$7:$C$7</c:f>
              <c:strCache>
                <c:ptCount val="2"/>
                <c:pt idx="0">
                  <c:v>Bogotá</c:v>
                </c:pt>
                <c:pt idx="1">
                  <c:v>Suba</c:v>
                </c:pt>
              </c:strCache>
            </c:strRef>
          </c:cat>
          <c:val>
            <c:numRef>
              <c:f>'[Cap 1_entorno_suba_18-12-18.xlsx]Satisfacción parques y z recrea'!$B$9:$C$9</c:f>
              <c:numCache>
                <c:formatCode>0%</c:formatCode>
                <c:ptCount val="2"/>
                <c:pt idx="0">
                  <c:v>0.61</c:v>
                </c:pt>
                <c:pt idx="1">
                  <c:v>0.63</c:v>
                </c:pt>
              </c:numCache>
            </c:numRef>
          </c:val>
          <c:extLst>
            <c:ext xmlns:c16="http://schemas.microsoft.com/office/drawing/2014/chart" uri="{C3380CC4-5D6E-409C-BE32-E72D297353CC}">
              <c16:uniqueId val="{00000001-FBBE-4F50-8729-97FC15F11B89}"/>
            </c:ext>
          </c:extLst>
        </c:ser>
        <c:dLbls>
          <c:dLblPos val="outEnd"/>
          <c:showLegendKey val="0"/>
          <c:showVal val="1"/>
          <c:showCatName val="0"/>
          <c:showSerName val="0"/>
          <c:showPercent val="0"/>
          <c:showBubbleSize val="0"/>
        </c:dLbls>
        <c:gapWidth val="199"/>
        <c:axId val="461943984"/>
        <c:axId val="147594624"/>
      </c:barChart>
      <c:catAx>
        <c:axId val="46194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147594624"/>
        <c:crosses val="autoZero"/>
        <c:auto val="1"/>
        <c:lblAlgn val="ctr"/>
        <c:lblOffset val="100"/>
        <c:noMultiLvlLbl val="0"/>
      </c:catAx>
      <c:valAx>
        <c:axId val="147594624"/>
        <c:scaling>
          <c:orientation val="minMax"/>
        </c:scaling>
        <c:delete val="1"/>
        <c:axPos val="l"/>
        <c:numFmt formatCode="0%" sourceLinked="1"/>
        <c:majorTickMark val="none"/>
        <c:minorTickMark val="none"/>
        <c:tickLblPos val="nextTo"/>
        <c:crossAx val="461943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r>
              <a:rPr lang="es-CO">
                <a:solidFill>
                  <a:srgbClr val="00B0F0"/>
                </a:solidFill>
              </a:rPr>
              <a:t>Suba por grupos de edad</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00B0F0"/>
              </a:solidFill>
              <a:latin typeface="Verdana" panose="020B0604030504040204" pitchFamily="34" charset="0"/>
              <a:ea typeface="Verdana" panose="020B0604030504040204" pitchFamily="34" charset="0"/>
              <a:cs typeface="+mn-cs"/>
            </a:defRPr>
          </a:pPr>
          <a:endParaRPr lang="es-CO"/>
        </a:p>
      </c:txPr>
    </c:title>
    <c:autoTitleDeleted val="0"/>
    <c:plotArea>
      <c:layout/>
      <c:barChart>
        <c:barDir val="bar"/>
        <c:grouping val="clustered"/>
        <c:varyColors val="0"/>
        <c:ser>
          <c:idx val="0"/>
          <c:order val="0"/>
          <c:spPr>
            <a:noFill/>
            <a:ln w="38100">
              <a:solidFill>
                <a:srgbClr val="00B0F0"/>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 1_entorno_suba_18-12-18.xlsx]Satisfacción parques y z recrea'!$B$47:$G$47</c:f>
              <c:strCache>
                <c:ptCount val="6"/>
                <c:pt idx="0">
                  <c:v>13 a 17 años</c:v>
                </c:pt>
                <c:pt idx="1">
                  <c:v>18 a 26 años</c:v>
                </c:pt>
                <c:pt idx="2">
                  <c:v>27 a 35 años</c:v>
                </c:pt>
                <c:pt idx="3">
                  <c:v>36 a 49 años</c:v>
                </c:pt>
                <c:pt idx="4">
                  <c:v>50 a 64 años</c:v>
                </c:pt>
                <c:pt idx="5">
                  <c:v>65 años y más</c:v>
                </c:pt>
              </c:strCache>
            </c:strRef>
          </c:cat>
          <c:val>
            <c:numRef>
              <c:f>'[Cap 1_entorno_suba_18-12-18.xlsx]Satisfacción parques y z recrea'!$B$48:$G$48</c:f>
              <c:numCache>
                <c:formatCode>0%</c:formatCode>
                <c:ptCount val="6"/>
                <c:pt idx="0">
                  <c:v>0.68666523326909679</c:v>
                </c:pt>
                <c:pt idx="1">
                  <c:v>0.69918973276565088</c:v>
                </c:pt>
                <c:pt idx="2">
                  <c:v>0.60951205409156406</c:v>
                </c:pt>
                <c:pt idx="3">
                  <c:v>0.64065589385649435</c:v>
                </c:pt>
                <c:pt idx="4">
                  <c:v>0.58262111255268301</c:v>
                </c:pt>
                <c:pt idx="5">
                  <c:v>0.5893666398085744</c:v>
                </c:pt>
              </c:numCache>
            </c:numRef>
          </c:val>
          <c:extLst>
            <c:ext xmlns:c16="http://schemas.microsoft.com/office/drawing/2014/chart" uri="{C3380CC4-5D6E-409C-BE32-E72D297353CC}">
              <c16:uniqueId val="{00000000-3E57-4E7C-AD0F-85E64D2F1AE3}"/>
            </c:ext>
          </c:extLst>
        </c:ser>
        <c:dLbls>
          <c:dLblPos val="outEnd"/>
          <c:showLegendKey val="0"/>
          <c:showVal val="1"/>
          <c:showCatName val="0"/>
          <c:showSerName val="0"/>
          <c:showPercent val="0"/>
          <c:showBubbleSize val="0"/>
        </c:dLbls>
        <c:gapWidth val="182"/>
        <c:axId val="512219816"/>
        <c:axId val="512197184"/>
      </c:barChart>
      <c:catAx>
        <c:axId val="512219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512197184"/>
        <c:crosses val="autoZero"/>
        <c:auto val="1"/>
        <c:lblAlgn val="ctr"/>
        <c:lblOffset val="100"/>
        <c:noMultiLvlLbl val="0"/>
      </c:catAx>
      <c:valAx>
        <c:axId val="512197184"/>
        <c:scaling>
          <c:orientation val="minMax"/>
          <c:max val="1"/>
          <c:min val="0"/>
        </c:scaling>
        <c:delete val="1"/>
        <c:axPos val="b"/>
        <c:numFmt formatCode="0%" sourceLinked="1"/>
        <c:majorTickMark val="none"/>
        <c:minorTickMark val="none"/>
        <c:tickLblPos val="nextTo"/>
        <c:crossAx val="5122198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'[Cap 1_entorno_suba_18-12-18.xlsx]Calle... Encuentro'!$A$8</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1_entorno_suba_18-12-18.xlsx]Calle... Encuentro'!$B$7:$C$7</c:f>
              <c:strCache>
                <c:ptCount val="2"/>
                <c:pt idx="0">
                  <c:v>Bogotá</c:v>
                </c:pt>
                <c:pt idx="1">
                  <c:v>Suba</c:v>
                </c:pt>
              </c:strCache>
            </c:strRef>
          </c:cat>
          <c:val>
            <c:numRef>
              <c:f>'[Cap 1_entorno_suba_18-12-18.xlsx]Calle... Encuentro'!$B$8:$C$8</c:f>
              <c:numCache>
                <c:formatCode>0%</c:formatCode>
                <c:ptCount val="2"/>
                <c:pt idx="0">
                  <c:v>0.77</c:v>
                </c:pt>
                <c:pt idx="1">
                  <c:v>0.77</c:v>
                </c:pt>
              </c:numCache>
            </c:numRef>
          </c:val>
          <c:extLst>
            <c:ext xmlns:c16="http://schemas.microsoft.com/office/drawing/2014/chart" uri="{C3380CC4-5D6E-409C-BE32-E72D297353CC}">
              <c16:uniqueId val="{00000000-90CC-4171-9ACC-8A60F4AC540D}"/>
            </c:ext>
          </c:extLst>
        </c:ser>
        <c:ser>
          <c:idx val="1"/>
          <c:order val="1"/>
          <c:tx>
            <c:strRef>
              <c:f>'[Cap 1_entorno_suba_18-12-18.xlsx]Calle... Encuentro'!$A$9</c:f>
              <c:strCache>
                <c:ptCount val="1"/>
                <c:pt idx="0">
                  <c:v>2017</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'[Cap 1_entorno_suba_18-12-18.xlsx]Calle... Encuentro'!$B$7:$C$7</c:f>
              <c:strCache>
                <c:ptCount val="2"/>
                <c:pt idx="0">
                  <c:v>Bogotá</c:v>
                </c:pt>
                <c:pt idx="1">
                  <c:v>Suba</c:v>
                </c:pt>
              </c:strCache>
            </c:strRef>
          </c:cat>
          <c:val>
            <c:numRef>
              <c:f>'[Cap 1_entorno_suba_18-12-18.xlsx]Calle... Encuentro'!$B$9:$C$9</c:f>
              <c:numCache>
                <c:formatCode>0%</c:formatCode>
                <c:ptCount val="2"/>
                <c:pt idx="0">
                  <c:v>0.82</c:v>
                </c:pt>
                <c:pt idx="1">
                  <c:v>0.8</c:v>
                </c:pt>
              </c:numCache>
            </c:numRef>
          </c:val>
          <c:extLst>
            <c:ext xmlns:c16="http://schemas.microsoft.com/office/drawing/2014/chart" uri="{C3380CC4-5D6E-409C-BE32-E72D297353CC}">
              <c16:uniqueId val="{00000001-90CC-4171-9ACC-8A60F4AC540D}"/>
            </c:ext>
          </c:extLst>
        </c:ser>
        <c:dLbls>
          <c:dLblPos val="outEnd"/>
          <c:showLegendKey val="0"/>
          <c:showVal val="1"/>
          <c:showCatName val="0"/>
          <c:showSerName val="0"/>
          <c:showPercent val="0"/>
          <c:showBubbleSize val="0"/>
        </c:dLbls>
        <c:gapWidth val="199"/>
        <c:axId val="461941584"/>
        <c:axId val="2097265184"/>
      </c:barChart>
      <c:catAx>
        <c:axId val="46194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crossAx val="2097265184"/>
        <c:crosses val="autoZero"/>
        <c:auto val="1"/>
        <c:lblAlgn val="ctr"/>
        <c:lblOffset val="100"/>
        <c:noMultiLvlLbl val="0"/>
      </c:catAx>
      <c:valAx>
        <c:axId val="2097265184"/>
        <c:scaling>
          <c:orientation val="minMax"/>
          <c:min val="0"/>
        </c:scaling>
        <c:delete val="1"/>
        <c:axPos val="l"/>
        <c:numFmt formatCode="0%" sourceLinked="1"/>
        <c:majorTickMark val="none"/>
        <c:minorTickMark val="none"/>
        <c:tickLblPos val="nextTo"/>
        <c:crossAx val="46194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w="9525" cap="flat" cmpd="sng" algn="ctr">
      <a:noFill/>
      <a:round/>
    </a:ln>
    <a:effectLst/>
  </c:spPr>
  <c:txPr>
    <a:bodyPr/>
    <a:lstStyle/>
    <a:p>
      <a:pPr>
        <a:defRPr sz="1200">
          <a:latin typeface="Verdana" panose="020B0604030504040204" pitchFamily="34" charset="0"/>
          <a:ea typeface="Verdana" panose="020B0604030504040204" pitchFamily="34" charset="0"/>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0.59612</cdr:x>
      <cdr:y>0.10247</cdr:y>
    </cdr:from>
    <cdr:to>
      <cdr:x>1</cdr:x>
      <cdr:y>0.38371</cdr:y>
    </cdr:to>
    <cdr:sp macro="" textlink="">
      <cdr:nvSpPr>
        <cdr:cNvPr id="2" name="Título 1">
          <a:extLst xmlns:a="http://schemas.openxmlformats.org/drawingml/2006/main">
            <a:ext uri="{FF2B5EF4-FFF2-40B4-BE49-F238E27FC236}">
              <a16:creationId xmlns:a16="http://schemas.microsoft.com/office/drawing/2014/main" id="{3554482B-AD59-4312-B081-31EDB85AF9C2}"/>
            </a:ext>
          </a:extLst>
        </cdr:cNvPr>
        <cdr:cNvSpPr>
          <a:spLocks xmlns:a="http://schemas.openxmlformats.org/drawingml/2006/main" noGrp="1"/>
        </cdr:cNvSpPr>
      </cdr:nvSpPr>
      <cdr:spPr>
        <a:xfrm xmlns:a="http://schemas.openxmlformats.org/drawingml/2006/main" flipH="1">
          <a:off x="6748784" y="523521"/>
          <a:ext cx="4572359" cy="1436886"/>
        </a:xfrm>
        <a:prstGeom xmlns:a="http://schemas.openxmlformats.org/drawingml/2006/main" prst="rect">
          <a:avLst/>
        </a:prstGeom>
      </cdr:spPr>
      <cdr:txBody>
        <a:bodyPr xmlns:a="http://schemas.openxmlformats.org/drawingml/2006/main"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s-CO" sz="2000" b="1" dirty="0">
              <a:solidFill>
                <a:srgbClr val="002060"/>
              </a:solidFill>
            </a:rPr>
            <a:t>17% de las personas en Bogotá y 15% </a:t>
          </a:r>
          <a:r>
            <a:rPr lang="es-CO" sz="2000" b="1" dirty="0">
              <a:solidFill>
                <a:srgbClr val="002060"/>
              </a:solidFill>
              <a:latin typeface="Verdana" panose="020B0604030504040204" pitchFamily="34" charset="0"/>
              <a:ea typeface="Verdana" panose="020B0604030504040204" pitchFamily="34" charset="0"/>
            </a:rPr>
            <a:t>en</a:t>
          </a:r>
          <a:r>
            <a:rPr lang="es-CO" sz="2000" b="1" dirty="0">
              <a:solidFill>
                <a:srgbClr val="002060"/>
              </a:solidFill>
            </a:rPr>
            <a:t> Suba, j</a:t>
          </a:r>
          <a:r>
            <a:rPr lang="es-CO" sz="2000" b="1" u="sng" dirty="0">
              <a:solidFill>
                <a:srgbClr val="002060"/>
              </a:solidFill>
            </a:rPr>
            <a:t>ustifican</a:t>
          </a:r>
          <a:r>
            <a:rPr lang="es-CO" sz="2000" b="1" dirty="0">
              <a:solidFill>
                <a:srgbClr val="002060"/>
              </a:solidFill>
            </a:rPr>
            <a:t> que las personas tengan hijos antes de los 18 años de edad</a:t>
          </a:r>
        </a:p>
      </cdr:txBody>
    </cdr:sp>
  </cdr:relSizeAnchor>
  <cdr:relSizeAnchor xmlns:cdr="http://schemas.openxmlformats.org/drawingml/2006/chartDrawing">
    <cdr:from>
      <cdr:x>0.30989</cdr:x>
      <cdr:y>0.15902</cdr:y>
    </cdr:from>
    <cdr:to>
      <cdr:x>0.56709</cdr:x>
      <cdr:y>0.30494</cdr:y>
    </cdr:to>
    <cdr:sp macro="" textlink="">
      <cdr:nvSpPr>
        <cdr:cNvPr id="3" name="Flecha: doblada hacia arriba 1">
          <a:extLst xmlns:a="http://schemas.openxmlformats.org/drawingml/2006/main">
            <a:ext uri="{FF2B5EF4-FFF2-40B4-BE49-F238E27FC236}">
              <a16:creationId xmlns:a16="http://schemas.microsoft.com/office/drawing/2014/main" id="{20D82F90-2712-4EB1-BACC-57A44C6CCB70}"/>
            </a:ext>
          </a:extLst>
        </cdr:cNvPr>
        <cdr:cNvSpPr/>
      </cdr:nvSpPr>
      <cdr:spPr>
        <a:xfrm xmlns:a="http://schemas.openxmlformats.org/drawingml/2006/main" rot="10800000">
          <a:off x="3508324" y="812428"/>
          <a:ext cx="2911773" cy="745524"/>
        </a:xfrm>
        <a:prstGeom xmlns:a="http://schemas.openxmlformats.org/drawingml/2006/main" prst="bentUpArrow">
          <a:avLst/>
        </a:prstGeom>
        <a:solidFill xmlns:a="http://schemas.openxmlformats.org/drawingml/2006/main">
          <a:schemeClr val="bg1">
            <a:lumMod val="85000"/>
          </a:schemeClr>
        </a:solidFill>
        <a:ln xmlns:a="http://schemas.openxmlformats.org/drawingml/2006/main">
          <a:solidFill>
            <a:schemeClr val="tx2">
              <a:lumMod val="9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s-CO"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33150" y="744475"/>
            <a:ext cx="4532000" cy="37224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2011188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9" name="Shape 59"/>
          <p:cNvSpPr>
            <a:spLocks noGrp="1" noRot="1" noChangeAspect="1"/>
          </p:cNvSpPr>
          <p:nvPr>
            <p:ph type="sldImg" idx="2"/>
          </p:nvPr>
        </p:nvSpPr>
        <p:spPr>
          <a:xfrm>
            <a:off x="92075" y="744538"/>
            <a:ext cx="6615113"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1260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1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pPr marL="158750" indent="0">
              <a:buNone/>
            </a:pPr>
            <a:endParaRPr lang="es-CO" sz="1000" b="1" dirty="0"/>
          </a:p>
          <a:p>
            <a:endParaRPr lang="es-CO" sz="1000" b="1" dirty="0"/>
          </a:p>
        </p:txBody>
      </p:sp>
    </p:spTree>
    <p:extLst>
      <p:ext uri="{BB962C8B-B14F-4D97-AF65-F5344CB8AC3E}">
        <p14:creationId xmlns:p14="http://schemas.microsoft.com/office/powerpoint/2010/main" val="3308005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2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2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2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25497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571462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449838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216440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40282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pPr marL="158750" indent="0">
              <a:buNone/>
            </a:pPr>
            <a:endParaRPr lang="es-CO" sz="1000" b="1" dirty="0"/>
          </a:p>
          <a:p>
            <a:endParaRPr lang="es-CO" sz="1000" b="1" dirty="0"/>
          </a:p>
        </p:txBody>
      </p:sp>
    </p:spTree>
    <p:extLst>
      <p:ext uri="{BB962C8B-B14F-4D97-AF65-F5344CB8AC3E}">
        <p14:creationId xmlns:p14="http://schemas.microsoft.com/office/powerpoint/2010/main" val="796429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49886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056298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pPr marL="158750" indent="0">
              <a:buNone/>
            </a:pPr>
            <a:endParaRPr lang="es-CO" sz="1000" b="1" dirty="0"/>
          </a:p>
          <a:p>
            <a:endParaRPr lang="es-CO" sz="1000" b="1" dirty="0"/>
          </a:p>
        </p:txBody>
      </p:sp>
    </p:spTree>
    <p:extLst>
      <p:ext uri="{BB962C8B-B14F-4D97-AF65-F5344CB8AC3E}">
        <p14:creationId xmlns:p14="http://schemas.microsoft.com/office/powerpoint/2010/main" val="36218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pPr marL="158750" indent="0">
              <a:buNone/>
            </a:pPr>
            <a:endParaRPr lang="es-CO" sz="1000" b="1" dirty="0"/>
          </a:p>
        </p:txBody>
      </p:sp>
    </p:spTree>
    <p:extLst>
      <p:ext uri="{BB962C8B-B14F-4D97-AF65-F5344CB8AC3E}">
        <p14:creationId xmlns:p14="http://schemas.microsoft.com/office/powerpoint/2010/main" val="227636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pPr marL="158750" indent="0">
              <a:buNone/>
            </a:pPr>
            <a:endParaRPr lang="es-CO" sz="1000" b="1" dirty="0"/>
          </a:p>
        </p:txBody>
      </p:sp>
    </p:spTree>
    <p:extLst>
      <p:ext uri="{BB962C8B-B14F-4D97-AF65-F5344CB8AC3E}">
        <p14:creationId xmlns:p14="http://schemas.microsoft.com/office/powerpoint/2010/main" val="86328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pPr marL="158750" indent="0">
              <a:buNone/>
            </a:pPr>
            <a:endParaRPr lang="es-CO" sz="1000" b="1" dirty="0"/>
          </a:p>
        </p:txBody>
      </p:sp>
    </p:spTree>
    <p:extLst>
      <p:ext uri="{BB962C8B-B14F-4D97-AF65-F5344CB8AC3E}">
        <p14:creationId xmlns:p14="http://schemas.microsoft.com/office/powerpoint/2010/main" val="170177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pPr marL="158750" indent="0">
              <a:buNone/>
            </a:pPr>
            <a:endParaRPr lang="es-CO" sz="1000" b="1" dirty="0"/>
          </a:p>
        </p:txBody>
      </p:sp>
    </p:spTree>
    <p:extLst>
      <p:ext uri="{BB962C8B-B14F-4D97-AF65-F5344CB8AC3E}">
        <p14:creationId xmlns:p14="http://schemas.microsoft.com/office/powerpoint/2010/main" val="2739471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38492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CO" dirty="0">
                <a:latin typeface="Varela Round" panose="020B0604020202020204" charset="-79"/>
                <a:cs typeface="Varela Round" panose="020B0604020202020204" charset="-79"/>
              </a:rPr>
              <a:t>Prejuicios sobre personas tradicionalmente discriminadas</a:t>
            </a:r>
          </a:p>
          <a:p>
            <a:pPr lvl="0"/>
            <a:r>
              <a:rPr lang="es-CO" sz="1100" b="0" i="1" u="none" strike="noStrike" cap="none" dirty="0">
                <a:solidFill>
                  <a:srgbClr val="000000"/>
                </a:solidFill>
                <a:effectLst/>
                <a:latin typeface="Arial"/>
                <a:ea typeface="Arial"/>
                <a:cs typeface="Arial"/>
                <a:sym typeface="Arial"/>
              </a:rPr>
              <a:t>En 2017 el 54% de las personas tenían el prejuicio de que “cuando la gente es pobre es más propensas a cometer delitos”. Aunque este prejuicio disminuyó en 6 puntos con respecto a 2015 (60%), es un dato preocupante porque representa a más de la mitad de la población de la ciudad. Curiosamente, conforme aumenta el nivel socioeconómico, disminuye este prejuicio y los hombres lo tienen proporcionalmente más que las mujeres. Las localidades que más presentan este prejuicio son Bosa (62%), Rafael Uribe </a:t>
            </a:r>
            <a:r>
              <a:rPr lang="es-CO" sz="1100" b="0" i="1" u="none" strike="noStrike" cap="none" dirty="0" err="1">
                <a:solidFill>
                  <a:srgbClr val="000000"/>
                </a:solidFill>
                <a:effectLst/>
                <a:latin typeface="Arial"/>
                <a:ea typeface="Arial"/>
                <a:cs typeface="Arial"/>
                <a:sym typeface="Arial"/>
              </a:rPr>
              <a:t>Uribe</a:t>
            </a:r>
            <a:r>
              <a:rPr lang="es-CO" sz="1100" b="0" i="1" u="none" strike="noStrike" cap="none" dirty="0">
                <a:solidFill>
                  <a:srgbClr val="000000"/>
                </a:solidFill>
                <a:effectLst/>
                <a:latin typeface="Arial"/>
                <a:ea typeface="Arial"/>
                <a:cs typeface="Arial"/>
                <a:sym typeface="Arial"/>
              </a:rPr>
              <a:t> (61%), Usme y San Cristóbal (59%). Las localidades que muestran menores porcentajes son Usaquén (48), Teusaquillo (44%) y Chapinero (41%).</a:t>
            </a:r>
            <a:endParaRPr lang="es-CO" sz="1100" b="0" i="0" u="none" strike="noStrike" cap="none" dirty="0">
              <a:solidFill>
                <a:srgbClr val="000000"/>
              </a:solidFill>
              <a:effectLst/>
              <a:latin typeface="Arial"/>
              <a:ea typeface="Arial"/>
              <a:cs typeface="Arial"/>
              <a:sym typeface="Arial"/>
            </a:endParaRPr>
          </a:p>
          <a:p>
            <a:r>
              <a:rPr lang="es-CO" sz="1100" b="0" i="0" u="none" strike="noStrike" cap="none" dirty="0">
                <a:solidFill>
                  <a:srgbClr val="000000"/>
                </a:solidFill>
                <a:effectLst/>
                <a:latin typeface="Arial"/>
                <a:ea typeface="Arial"/>
                <a:cs typeface="Arial"/>
                <a:sym typeface="Arial"/>
              </a:rPr>
              <a:t> </a:t>
            </a:r>
          </a:p>
          <a:p>
            <a:endParaRPr lang="es-CO" dirty="0"/>
          </a:p>
        </p:txBody>
      </p:sp>
    </p:spTree>
    <p:extLst>
      <p:ext uri="{BB962C8B-B14F-4D97-AF65-F5344CB8AC3E}">
        <p14:creationId xmlns:p14="http://schemas.microsoft.com/office/powerpoint/2010/main" val="426563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AND_BODY_1">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subTitle" idx="1"/>
          </p:nvPr>
        </p:nvSpPr>
        <p:spPr>
          <a:xfrm>
            <a:off x="609480" y="1604520"/>
            <a:ext cx="10972500" cy="3977400"/>
          </a:xfrm>
          <a:prstGeom prst="rect">
            <a:avLst/>
          </a:prstGeom>
          <a:noFill/>
          <a:ln>
            <a:noFill/>
          </a:ln>
        </p:spPr>
        <p:txBody>
          <a:bodyPr spcFirstLastPara="1" wrap="square" lIns="0" tIns="0" rIns="0" bIns="0" anchor="ctr"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21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2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lstStyle>
            <a:lvl1pPr marR="0" lvl="0"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61297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2"/>
        <p:cNvGrpSpPr/>
        <p:nvPr/>
      </p:nvGrpSpPr>
      <p:grpSpPr>
        <a:xfrm>
          <a:off x="0" y="0"/>
          <a:ext cx="0" cy="0"/>
          <a:chOff x="0" y="0"/>
          <a:chExt cx="0" cy="0"/>
        </a:xfrm>
      </p:grpSpPr>
      <p:sp>
        <p:nvSpPr>
          <p:cNvPr id="13" name="Google Shape;13;p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24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24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0" i="0" u="none" strike="noStrike" cap="none">
                <a:solidFill>
                  <a:srgbClr val="000000"/>
                </a:solidFill>
                <a:latin typeface="Calibri"/>
                <a:ea typeface="Calibri"/>
                <a:cs typeface="Calibri"/>
                <a:sym typeface="Calibri"/>
              </a:defRPr>
            </a:lvl1pPr>
            <a:lvl2pPr marL="0" marR="0" lvl="1" indent="0" algn="l" rtl="0">
              <a:spcBef>
                <a:spcPts val="0"/>
              </a:spcBef>
              <a:spcAft>
                <a:spcPts val="0"/>
              </a:spcAft>
              <a:buNone/>
              <a:defRPr sz="2400" b="0" i="0" u="none" strike="noStrike" cap="none">
                <a:solidFill>
                  <a:srgbClr val="000000"/>
                </a:solidFill>
                <a:latin typeface="Calibri"/>
                <a:ea typeface="Calibri"/>
                <a:cs typeface="Calibri"/>
                <a:sym typeface="Calibri"/>
              </a:defRPr>
            </a:lvl2pPr>
            <a:lvl3pPr marL="0" marR="0" lvl="2" indent="0" algn="l" rtl="0">
              <a:spcBef>
                <a:spcPts val="0"/>
              </a:spcBef>
              <a:spcAft>
                <a:spcPts val="0"/>
              </a:spcAft>
              <a:buNone/>
              <a:defRPr sz="2400" b="0" i="0" u="none" strike="noStrike" cap="none">
                <a:solidFill>
                  <a:srgbClr val="000000"/>
                </a:solidFill>
                <a:latin typeface="Calibri"/>
                <a:ea typeface="Calibri"/>
                <a:cs typeface="Calibri"/>
                <a:sym typeface="Calibri"/>
              </a:defRPr>
            </a:lvl3pPr>
            <a:lvl4pPr marL="0" marR="0" lvl="3" indent="0" algn="l" rtl="0">
              <a:spcBef>
                <a:spcPts val="0"/>
              </a:spcBef>
              <a:spcAft>
                <a:spcPts val="0"/>
              </a:spcAft>
              <a:buNone/>
              <a:defRPr sz="2400" b="0" i="0" u="none" strike="noStrike" cap="none">
                <a:solidFill>
                  <a:srgbClr val="000000"/>
                </a:solidFill>
                <a:latin typeface="Calibri"/>
                <a:ea typeface="Calibri"/>
                <a:cs typeface="Calibri"/>
                <a:sym typeface="Calibri"/>
              </a:defRPr>
            </a:lvl4pPr>
            <a:lvl5pPr marL="0" marR="0" lvl="4" indent="0" algn="l" rtl="0">
              <a:spcBef>
                <a:spcPts val="0"/>
              </a:spcBef>
              <a:spcAft>
                <a:spcPts val="0"/>
              </a:spcAft>
              <a:buNone/>
              <a:defRPr sz="2400" b="0" i="0" u="none" strike="noStrike" cap="none">
                <a:solidFill>
                  <a:srgbClr val="000000"/>
                </a:solidFill>
                <a:latin typeface="Calibri"/>
                <a:ea typeface="Calibri"/>
                <a:cs typeface="Calibri"/>
                <a:sym typeface="Calibri"/>
              </a:defRPr>
            </a:lvl5pPr>
            <a:lvl6pPr marL="0" marR="0" lvl="5" indent="0" algn="l" rtl="0">
              <a:spcBef>
                <a:spcPts val="0"/>
              </a:spcBef>
              <a:spcAft>
                <a:spcPts val="0"/>
              </a:spcAft>
              <a:buNone/>
              <a:defRPr sz="2400" b="0" i="0" u="none" strike="noStrike" cap="none">
                <a:solidFill>
                  <a:srgbClr val="000000"/>
                </a:solidFill>
                <a:latin typeface="Calibri"/>
                <a:ea typeface="Calibri"/>
                <a:cs typeface="Calibri"/>
                <a:sym typeface="Calibri"/>
              </a:defRPr>
            </a:lvl6pPr>
            <a:lvl7pPr marL="0" marR="0" lvl="6" indent="0" algn="l" rtl="0">
              <a:spcBef>
                <a:spcPts val="0"/>
              </a:spcBef>
              <a:spcAft>
                <a:spcPts val="0"/>
              </a:spcAft>
              <a:buNone/>
              <a:defRPr sz="2400" b="0" i="0" u="none" strike="noStrike" cap="none">
                <a:solidFill>
                  <a:srgbClr val="000000"/>
                </a:solidFill>
                <a:latin typeface="Calibri"/>
                <a:ea typeface="Calibri"/>
                <a:cs typeface="Calibri"/>
                <a:sym typeface="Calibri"/>
              </a:defRPr>
            </a:lvl7pPr>
            <a:lvl8pPr marL="0" marR="0" lvl="7" indent="0" algn="l" rtl="0">
              <a:spcBef>
                <a:spcPts val="0"/>
              </a:spcBef>
              <a:spcAft>
                <a:spcPts val="0"/>
              </a:spcAft>
              <a:buNone/>
              <a:defRPr sz="2400" b="0" i="0" u="none" strike="noStrike" cap="none">
                <a:solidFill>
                  <a:srgbClr val="000000"/>
                </a:solidFill>
                <a:latin typeface="Calibri"/>
                <a:ea typeface="Calibri"/>
                <a:cs typeface="Calibri"/>
                <a:sym typeface="Calibri"/>
              </a:defRPr>
            </a:lvl8pPr>
            <a:lvl9pPr marL="0" marR="0" lvl="8" indent="0" algn="l" rtl="0">
              <a:spcBef>
                <a:spcPts val="0"/>
              </a:spcBef>
              <a:spcAft>
                <a:spcPts val="0"/>
              </a:spcAft>
              <a:buNone/>
              <a:defRPr sz="24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502983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lstStyle>
            <a:lvl1pPr marR="0" lvl="0"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lstStyle>
            <a:lvl1pPr marR="0" lvl="0" algn="ctr" rtl="0">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lstStyle>
            <a:lvl1pPr marL="457200" marR="0" lvl="0"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1pPr>
            <a:lvl2pPr marL="914400" marR="0" lvl="1"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rtl="0">
              <a:lnSpc>
                <a:spcPct val="115000"/>
              </a:lnSpc>
              <a:spcBef>
                <a:spcPts val="2100"/>
              </a:spcBef>
              <a:spcAft>
                <a:spcPts val="21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32" name="Shape 32"/>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lstStyle>
            <a:lvl1pPr marL="457200" marR="0" lvl="0"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1pPr>
            <a:lvl2pPr marL="914400" marR="0" lvl="1"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rtl="0">
              <a:lnSpc>
                <a:spcPct val="115000"/>
              </a:lnSpc>
              <a:spcBef>
                <a:spcPts val="2100"/>
              </a:spcBef>
              <a:spcAft>
                <a:spcPts val="21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33" name="Shape 3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lstStyle>
            <a:lvl1pPr marL="457200" marR="0" lvl="0" indent="-330200" algn="l" rtl="0">
              <a:lnSpc>
                <a:spcPct val="115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rtl="0">
              <a:lnSpc>
                <a:spcPct val="115000"/>
              </a:lnSpc>
              <a:spcBef>
                <a:spcPts val="21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rtl="0">
              <a:lnSpc>
                <a:spcPct val="115000"/>
              </a:lnSpc>
              <a:spcBef>
                <a:spcPts val="2100"/>
              </a:spcBef>
              <a:spcAft>
                <a:spcPts val="2100"/>
              </a:spcAft>
              <a:buClr>
                <a:schemeClr val="dk2"/>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lstStyle>
            <a:lvl1pPr marR="0" lvl="0" algn="l" rtl="0">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6400"/>
              <a:buFont typeface="Arial"/>
              <a:buNone/>
              <a:defRPr sz="64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Shape 4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Shape 46"/>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lstStyle>
            <a:lvl1pPr marR="0" lvl="0" algn="ctr"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48" name="Shape 48"/>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lstStyle>
            <a:lvl1pPr marL="457200" marR="0" lvl="0" indent="-22860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stStyle>
          <a:p>
            <a:endParaRPr/>
          </a:p>
        </p:txBody>
      </p:sp>
      <p:sp>
        <p:nvSpPr>
          <p:cNvPr id="52" name="Shape 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lstStyle>
            <a:lvl1pPr marR="0" lvl="0" algn="ctr" rtl="0">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6000"/>
              <a:buFont typeface="Arial"/>
              <a:buNone/>
              <a:defRPr sz="16000" b="0" i="0" u="none" strike="noStrike" cap="none">
                <a:solidFill>
                  <a:schemeClr val="dk1"/>
                </a:solidFill>
                <a:latin typeface="Arial"/>
                <a:ea typeface="Arial"/>
                <a:cs typeface="Arial"/>
                <a:sym typeface="Arial"/>
              </a:defRPr>
            </a:lvl9pPr>
          </a:lstStyle>
          <a:p>
            <a:r>
              <a:t>xx%</a:t>
            </a:r>
          </a:p>
        </p:txBody>
      </p:sp>
      <p:sp>
        <p:nvSpPr>
          <p:cNvPr id="55" name="Shape 55"/>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lstStyle>
            <a:lvl1pPr marL="457200" marR="0" lvl="0" indent="-381000" algn="ctr"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ctr"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ctr"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ctr"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ctr"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ctr"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ctr"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ctr"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ctr"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10" name="Shape 61">
            <a:extLst>
              <a:ext uri="{FF2B5EF4-FFF2-40B4-BE49-F238E27FC236}">
                <a16:creationId xmlns:a16="http://schemas.microsoft.com/office/drawing/2014/main" id="{C5C811CE-4C58-489C-BD6F-457CD3ED680F}"/>
              </a:ext>
            </a:extLst>
          </p:cNvPr>
          <p:cNvPicPr preferRelativeResize="0"/>
          <p:nvPr userDrawn="1"/>
        </p:nvPicPr>
        <p:blipFill rotWithShape="1">
          <a:blip r:embed="rId13" cstate="email">
            <a:alphaModFix/>
            <a:extLst>
              <a:ext uri="{28A0092B-C50C-407E-A947-70E740481C1C}">
                <a14:useLocalDpi xmlns:a14="http://schemas.microsoft.com/office/drawing/2010/main"/>
              </a:ext>
            </a:extLst>
          </a:blip>
          <a:srcRect t="77780" r="38589" b="7608"/>
          <a:stretch/>
        </p:blipFill>
        <p:spPr>
          <a:xfrm>
            <a:off x="-19836" y="0"/>
            <a:ext cx="12211836" cy="564444"/>
          </a:xfrm>
          <a:prstGeom prst="rect">
            <a:avLst/>
          </a:prstGeom>
          <a:noFill/>
          <a:ln>
            <a:noFill/>
          </a:ln>
        </p:spPr>
      </p:pic>
      <p:pic>
        <p:nvPicPr>
          <p:cNvPr id="11" name="Shape 64">
            <a:extLst>
              <a:ext uri="{FF2B5EF4-FFF2-40B4-BE49-F238E27FC236}">
                <a16:creationId xmlns:a16="http://schemas.microsoft.com/office/drawing/2014/main" id="{2B02E673-8FBB-4E22-A63B-0F501C707CAE}"/>
              </a:ext>
            </a:extLst>
          </p:cNvPr>
          <p:cNvPicPr preferRelativeResize="0"/>
          <p:nvPr userDrawn="1"/>
        </p:nvPicPr>
        <p:blipFill rotWithShape="1">
          <a:blip r:embed="rId14">
            <a:alphaModFix/>
          </a:blip>
          <a:srcRect/>
          <a:stretch/>
        </p:blipFill>
        <p:spPr>
          <a:xfrm>
            <a:off x="10859514" y="0"/>
            <a:ext cx="1318243" cy="564444"/>
          </a:xfrm>
          <a:prstGeom prst="rect">
            <a:avLst/>
          </a:prstGeom>
          <a:noFill/>
          <a:ln>
            <a:noFill/>
          </a:ln>
        </p:spPr>
      </p:pic>
      <p:pic>
        <p:nvPicPr>
          <p:cNvPr id="12" name="Shape 61">
            <a:extLst>
              <a:ext uri="{FF2B5EF4-FFF2-40B4-BE49-F238E27FC236}">
                <a16:creationId xmlns:a16="http://schemas.microsoft.com/office/drawing/2014/main" id="{6BF6C731-600A-41B5-B1EE-D01B46A50D8F}"/>
              </a:ext>
            </a:extLst>
          </p:cNvPr>
          <p:cNvPicPr preferRelativeResize="0"/>
          <p:nvPr userDrawn="1"/>
        </p:nvPicPr>
        <p:blipFill rotWithShape="1">
          <a:blip r:embed="rId13" cstate="email">
            <a:alphaModFix/>
            <a:extLst>
              <a:ext uri="{28A0092B-C50C-407E-A947-70E740481C1C}">
                <a14:useLocalDpi xmlns:a14="http://schemas.microsoft.com/office/drawing/2010/main"/>
              </a:ext>
            </a:extLst>
          </a:blip>
          <a:srcRect t="77780" r="38589" b="7608"/>
          <a:stretch/>
        </p:blipFill>
        <p:spPr>
          <a:xfrm rot="5400000">
            <a:off x="-3048504" y="3595853"/>
            <a:ext cx="6310650" cy="21364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4" r:id="rId3"/>
    <p:sldLayoutId id="2147483655" r:id="rId4"/>
    <p:sldLayoutId id="2147483656" r:id="rId5"/>
    <p:sldLayoutId id="2147483657" r:id="rId6"/>
    <p:sldLayoutId id="2147483658" r:id="rId7"/>
    <p:sldLayoutId id="2147483659" r:id="rId8"/>
    <p:sldLayoutId id="2147483660"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11.xml"/><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4.xml"/><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chart" Target="../charts/chart16.xml"/></Relationships>
</file>

<file path=ppt/slides/_rels/slide1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chart" Target="../charts/chart20.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chart" Target="../charts/char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hart" Target="../charts/chart24.xml"/><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chart" Target="../charts/chart25.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hart" Target="../charts/chart26.xml"/><Relationship Id="rId7" Type="http://schemas.openxmlformats.org/officeDocument/2006/relationships/chart" Target="../charts/chart27.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chart" Target="../charts/chart29.xml"/></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chart" Target="../charts/chart30.xml"/><Relationship Id="rId7" Type="http://schemas.openxmlformats.org/officeDocument/2006/relationships/chart" Target="../charts/chart31.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hart" Target="../charts/chart32.xml"/><Relationship Id="rId7" Type="http://schemas.openxmlformats.org/officeDocument/2006/relationships/chart" Target="../charts/chart33.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4.emf"/><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18.png"/><Relationship Id="rId7" Type="http://schemas.openxmlformats.org/officeDocument/2006/relationships/chart" Target="../charts/chart37.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chart" Target="../charts/chart36.xml"/><Relationship Id="rId5" Type="http://schemas.openxmlformats.org/officeDocument/2006/relationships/image" Target="../media/image13.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chart" Target="../charts/chart7.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60"/>
        <p:cNvGrpSpPr/>
        <p:nvPr/>
      </p:nvGrpSpPr>
      <p:grpSpPr>
        <a:xfrm>
          <a:off x="0" y="0"/>
          <a:ext cx="0" cy="0"/>
          <a:chOff x="0" y="0"/>
          <a:chExt cx="0" cy="0"/>
        </a:xfrm>
      </p:grpSpPr>
      <p:pic>
        <p:nvPicPr>
          <p:cNvPr id="38" name="Imagen 37">
            <a:extLst>
              <a:ext uri="{FF2B5EF4-FFF2-40B4-BE49-F238E27FC236}">
                <a16:creationId xmlns:a16="http://schemas.microsoft.com/office/drawing/2014/main" id="{D3A2D59E-EECE-4E64-82F5-5CFF3511EA47}"/>
              </a:ext>
            </a:extLst>
          </p:cNvPr>
          <p:cNvPicPr>
            <a:picLocks noChangeAspect="1"/>
          </p:cNvPicPr>
          <p:nvPr/>
        </p:nvPicPr>
        <p:blipFill>
          <a:blip r:embed="rId3"/>
          <a:stretch>
            <a:fillRect/>
          </a:stretch>
        </p:blipFill>
        <p:spPr>
          <a:xfrm>
            <a:off x="8916930" y="3951966"/>
            <a:ext cx="3012830" cy="1694717"/>
          </a:xfrm>
          <a:prstGeom prst="rect">
            <a:avLst/>
          </a:prstGeom>
          <a:ln>
            <a:noFill/>
          </a:ln>
          <a:effectLst>
            <a:softEdge rad="112500"/>
          </a:effectLst>
        </p:spPr>
      </p:pic>
      <p:pic>
        <p:nvPicPr>
          <p:cNvPr id="16" name="Imagen 15">
            <a:extLst>
              <a:ext uri="{FF2B5EF4-FFF2-40B4-BE49-F238E27FC236}">
                <a16:creationId xmlns:a16="http://schemas.microsoft.com/office/drawing/2014/main" id="{6B39E5D9-D267-4179-ACEE-72EAE6437FAD}"/>
              </a:ext>
            </a:extLst>
          </p:cNvPr>
          <p:cNvPicPr>
            <a:picLocks noChangeAspect="1"/>
          </p:cNvPicPr>
          <p:nvPr/>
        </p:nvPicPr>
        <p:blipFill rotWithShape="1">
          <a:blip r:embed="rId4"/>
          <a:srcRect t="888"/>
          <a:stretch/>
        </p:blipFill>
        <p:spPr>
          <a:xfrm>
            <a:off x="975191" y="688448"/>
            <a:ext cx="5317922" cy="6169552"/>
          </a:xfrm>
          <a:prstGeom prst="rect">
            <a:avLst/>
          </a:prstGeom>
        </p:spPr>
      </p:pic>
      <p:sp>
        <p:nvSpPr>
          <p:cNvPr id="17" name="CuadroTexto 16">
            <a:extLst>
              <a:ext uri="{FF2B5EF4-FFF2-40B4-BE49-F238E27FC236}">
                <a16:creationId xmlns:a16="http://schemas.microsoft.com/office/drawing/2014/main" id="{30913CD9-D2E4-441A-97FE-BC289B265754}"/>
              </a:ext>
            </a:extLst>
          </p:cNvPr>
          <p:cNvSpPr txBox="1"/>
          <p:nvPr/>
        </p:nvSpPr>
        <p:spPr>
          <a:xfrm>
            <a:off x="6096000" y="479855"/>
            <a:ext cx="5218095" cy="1107996"/>
          </a:xfrm>
          <a:prstGeom prst="rect">
            <a:avLst/>
          </a:prstGeom>
          <a:noFill/>
        </p:spPr>
        <p:txBody>
          <a:bodyPr wrap="none" rtlCol="0">
            <a:spAutoFit/>
          </a:bodyPr>
          <a:lstStyle/>
          <a:p>
            <a:r>
              <a:rPr lang="es-ES" sz="6600" b="1" dirty="0">
                <a:solidFill>
                  <a:srgbClr val="0C3760"/>
                </a:solidFill>
                <a:latin typeface="Tahoma" panose="020B0604030504040204" pitchFamily="34" charset="0"/>
                <a:ea typeface="Tahoma" panose="020B0604030504040204" pitchFamily="34" charset="0"/>
                <a:cs typeface="Tahoma" panose="020B0604030504040204" pitchFamily="34" charset="0"/>
              </a:rPr>
              <a:t>LOCALIDAD</a:t>
            </a:r>
          </a:p>
        </p:txBody>
      </p:sp>
      <p:pic>
        <p:nvPicPr>
          <p:cNvPr id="34" name="Imagen 33">
            <a:extLst>
              <a:ext uri="{FF2B5EF4-FFF2-40B4-BE49-F238E27FC236}">
                <a16:creationId xmlns:a16="http://schemas.microsoft.com/office/drawing/2014/main" id="{EB913720-E760-41F3-9AD0-623E98DC8FFB}"/>
              </a:ext>
            </a:extLst>
          </p:cNvPr>
          <p:cNvPicPr>
            <a:picLocks noChangeAspect="1"/>
          </p:cNvPicPr>
          <p:nvPr/>
        </p:nvPicPr>
        <p:blipFill>
          <a:blip r:embed="rId5"/>
          <a:stretch>
            <a:fillRect/>
          </a:stretch>
        </p:blipFill>
        <p:spPr>
          <a:xfrm>
            <a:off x="6001148" y="2208162"/>
            <a:ext cx="2945272" cy="1706341"/>
          </a:xfrm>
          <a:prstGeom prst="rect">
            <a:avLst/>
          </a:prstGeom>
          <a:ln>
            <a:noFill/>
          </a:ln>
          <a:effectLst>
            <a:softEdge rad="112500"/>
          </a:effectLst>
        </p:spPr>
      </p:pic>
      <p:pic>
        <p:nvPicPr>
          <p:cNvPr id="36" name="Imagen 35">
            <a:extLst>
              <a:ext uri="{FF2B5EF4-FFF2-40B4-BE49-F238E27FC236}">
                <a16:creationId xmlns:a16="http://schemas.microsoft.com/office/drawing/2014/main" id="{240AA55B-1A5D-4F45-8E73-13D503F16EBA}"/>
              </a:ext>
            </a:extLst>
          </p:cNvPr>
          <p:cNvPicPr>
            <a:picLocks noChangeAspect="1"/>
          </p:cNvPicPr>
          <p:nvPr/>
        </p:nvPicPr>
        <p:blipFill>
          <a:blip r:embed="rId6"/>
          <a:stretch>
            <a:fillRect/>
          </a:stretch>
        </p:blipFill>
        <p:spPr>
          <a:xfrm>
            <a:off x="8946420" y="2208163"/>
            <a:ext cx="3012830" cy="1706340"/>
          </a:xfrm>
          <a:prstGeom prst="rect">
            <a:avLst/>
          </a:prstGeom>
          <a:ln>
            <a:noFill/>
          </a:ln>
          <a:effectLst>
            <a:softEdge rad="112500"/>
          </a:effectLst>
        </p:spPr>
      </p:pic>
      <p:sp>
        <p:nvSpPr>
          <p:cNvPr id="19" name="CuadroTexto 18">
            <a:extLst>
              <a:ext uri="{FF2B5EF4-FFF2-40B4-BE49-F238E27FC236}">
                <a16:creationId xmlns:a16="http://schemas.microsoft.com/office/drawing/2014/main" id="{CF9D90CE-96DC-42ED-A547-9EBE4C3C872D}"/>
              </a:ext>
            </a:extLst>
          </p:cNvPr>
          <p:cNvSpPr txBox="1"/>
          <p:nvPr/>
        </p:nvSpPr>
        <p:spPr>
          <a:xfrm>
            <a:off x="9936653" y="1211317"/>
            <a:ext cx="2109873" cy="1015663"/>
          </a:xfrm>
          <a:prstGeom prst="rect">
            <a:avLst/>
          </a:prstGeom>
          <a:noFill/>
        </p:spPr>
        <p:txBody>
          <a:bodyPr wrap="none" rtlCol="0">
            <a:spAutoFit/>
          </a:bodyPr>
          <a:lstStyle/>
          <a:p>
            <a:r>
              <a:rPr lang="es-ES" sz="6000" b="1" dirty="0">
                <a:solidFill>
                  <a:srgbClr val="00B0F0"/>
                </a:solidFill>
                <a:latin typeface="Tahoma" panose="020B0604030504040204" pitchFamily="34" charset="0"/>
                <a:ea typeface="Tahoma" panose="020B0604030504040204" pitchFamily="34" charset="0"/>
                <a:cs typeface="Tahoma" panose="020B0604030504040204" pitchFamily="34" charset="0"/>
              </a:rPr>
              <a:t>Suba</a:t>
            </a:r>
          </a:p>
        </p:txBody>
      </p:sp>
      <p:pic>
        <p:nvPicPr>
          <p:cNvPr id="40" name="Imagen 39">
            <a:extLst>
              <a:ext uri="{FF2B5EF4-FFF2-40B4-BE49-F238E27FC236}">
                <a16:creationId xmlns:a16="http://schemas.microsoft.com/office/drawing/2014/main" id="{F6530872-4CC8-4DC7-B641-65F3EF612BB8}"/>
              </a:ext>
            </a:extLst>
          </p:cNvPr>
          <p:cNvPicPr>
            <a:picLocks noChangeAspect="1"/>
          </p:cNvPicPr>
          <p:nvPr/>
        </p:nvPicPr>
        <p:blipFill>
          <a:blip r:embed="rId7"/>
          <a:stretch>
            <a:fillRect/>
          </a:stretch>
        </p:blipFill>
        <p:spPr>
          <a:xfrm>
            <a:off x="8943458" y="5634542"/>
            <a:ext cx="3012829" cy="1096029"/>
          </a:xfrm>
          <a:prstGeom prst="rect">
            <a:avLst/>
          </a:prstGeom>
          <a:ln>
            <a:noFill/>
          </a:ln>
          <a:effectLst>
            <a:softEdge rad="112500"/>
          </a:effectLst>
        </p:spPr>
      </p:pic>
      <p:pic>
        <p:nvPicPr>
          <p:cNvPr id="42" name="Imagen 41">
            <a:extLst>
              <a:ext uri="{FF2B5EF4-FFF2-40B4-BE49-F238E27FC236}">
                <a16:creationId xmlns:a16="http://schemas.microsoft.com/office/drawing/2014/main" id="{D78DB8D7-4A37-4C1E-98D2-35EFE780C779}"/>
              </a:ext>
            </a:extLst>
          </p:cNvPr>
          <p:cNvPicPr>
            <a:picLocks noChangeAspect="1"/>
          </p:cNvPicPr>
          <p:nvPr/>
        </p:nvPicPr>
        <p:blipFill>
          <a:blip r:embed="rId8"/>
          <a:stretch>
            <a:fillRect/>
          </a:stretch>
        </p:blipFill>
        <p:spPr>
          <a:xfrm>
            <a:off x="5904100" y="3951966"/>
            <a:ext cx="3012830" cy="1565632"/>
          </a:xfrm>
          <a:prstGeom prst="rect">
            <a:avLst/>
          </a:prstGeom>
          <a:ln>
            <a:noFill/>
          </a:ln>
          <a:effectLst>
            <a:softEdge rad="112500"/>
          </a:effectLst>
        </p:spPr>
      </p:pic>
      <p:pic>
        <p:nvPicPr>
          <p:cNvPr id="44" name="Imagen 43">
            <a:extLst>
              <a:ext uri="{FF2B5EF4-FFF2-40B4-BE49-F238E27FC236}">
                <a16:creationId xmlns:a16="http://schemas.microsoft.com/office/drawing/2014/main" id="{9C04D3B5-6D49-4751-8015-8976A1154CEA}"/>
              </a:ext>
            </a:extLst>
          </p:cNvPr>
          <p:cNvPicPr>
            <a:picLocks noChangeAspect="1"/>
          </p:cNvPicPr>
          <p:nvPr/>
        </p:nvPicPr>
        <p:blipFill>
          <a:blip r:embed="rId9"/>
          <a:stretch>
            <a:fillRect/>
          </a:stretch>
        </p:blipFill>
        <p:spPr>
          <a:xfrm>
            <a:off x="5946304" y="5517598"/>
            <a:ext cx="2986303" cy="1212973"/>
          </a:xfrm>
          <a:prstGeom prst="rect">
            <a:avLst/>
          </a:prstGeom>
          <a:ln>
            <a:noFill/>
          </a:ln>
          <a:effectLst>
            <a:softEdge rad="112500"/>
          </a:effectLst>
        </p:spPr>
      </p:pic>
      <p:sp>
        <p:nvSpPr>
          <p:cNvPr id="45" name="Rectángulo 44">
            <a:extLst>
              <a:ext uri="{FF2B5EF4-FFF2-40B4-BE49-F238E27FC236}">
                <a16:creationId xmlns:a16="http://schemas.microsoft.com/office/drawing/2014/main" id="{0AD2A151-D7C7-4363-B5B4-C078D0CEAE05}"/>
              </a:ext>
            </a:extLst>
          </p:cNvPr>
          <p:cNvSpPr/>
          <p:nvPr/>
        </p:nvSpPr>
        <p:spPr>
          <a:xfrm>
            <a:off x="211015" y="564263"/>
            <a:ext cx="478301" cy="6293737"/>
          </a:xfrm>
          <a:prstGeom prst="rect">
            <a:avLst/>
          </a:prstGeom>
          <a:solidFill>
            <a:srgbClr val="00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F7D6F1-7539-4740-8F12-8766FF1B1022}"/>
              </a:ext>
            </a:extLst>
          </p:cNvPr>
          <p:cNvSpPr txBox="1"/>
          <p:nvPr/>
        </p:nvSpPr>
        <p:spPr>
          <a:xfrm>
            <a:off x="708660" y="48615"/>
            <a:ext cx="10081087" cy="461665"/>
          </a:xfrm>
          <a:prstGeom prst="rect">
            <a:avLst/>
          </a:prstGeom>
          <a:noFill/>
        </p:spPr>
        <p:txBody>
          <a:bodyPr wrap="square" rtlCol="0">
            <a:spAutoFit/>
          </a:bodyPr>
          <a:lstStyle/>
          <a:p>
            <a:pPr algn="ctr"/>
            <a:r>
              <a:rPr lang="es-CO"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Para usted la calles es un espacio… De peligro</a:t>
            </a:r>
          </a:p>
        </p:txBody>
      </p:sp>
      <p:sp>
        <p:nvSpPr>
          <p:cNvPr id="25" name="CuadroTexto 24">
            <a:extLst>
              <a:ext uri="{FF2B5EF4-FFF2-40B4-BE49-F238E27FC236}">
                <a16:creationId xmlns:a16="http://schemas.microsoft.com/office/drawing/2014/main" id="{450C6AC7-E6E2-4750-9EE4-3845385F4FCA}"/>
              </a:ext>
            </a:extLst>
          </p:cNvPr>
          <p:cNvSpPr txBox="1"/>
          <p:nvPr/>
        </p:nvSpPr>
        <p:spPr>
          <a:xfrm>
            <a:off x="1056483" y="729748"/>
            <a:ext cx="3166252" cy="446276"/>
          </a:xfrm>
          <a:prstGeom prst="rect">
            <a:avLst/>
          </a:prstGeom>
          <a:noFill/>
        </p:spPr>
        <p:txBody>
          <a:bodyPr wrap="none" rtlCol="0">
            <a:spAutoFit/>
          </a:bodyPr>
          <a:lstStyle/>
          <a:p>
            <a:pPr algn="ctr"/>
            <a:r>
              <a:rPr lang="es-CO" sz="1200" b="1" dirty="0">
                <a:solidFill>
                  <a:srgbClr val="007EB1"/>
                </a:solidFill>
                <a:latin typeface="Verdana" panose="020B0604030504040204" pitchFamily="34" charset="0"/>
                <a:ea typeface="Verdana" panose="020B0604030504040204" pitchFamily="34" charset="0"/>
                <a:cs typeface="Verdana" panose="020B0604030504040204" pitchFamily="34" charset="0"/>
              </a:rPr>
              <a:t>La calle como espacio… De peligro</a:t>
            </a:r>
          </a:p>
          <a:p>
            <a:pPr algn="ctr"/>
            <a:r>
              <a:rPr lang="es-CO" sz="1100" dirty="0">
                <a:solidFill>
                  <a:srgbClr val="007EB1"/>
                </a:solidFill>
                <a:latin typeface="Verdana" panose="020B0604030504040204" pitchFamily="34" charset="0"/>
                <a:ea typeface="Verdana" panose="020B0604030504040204" pitchFamily="34" charset="0"/>
                <a:cs typeface="Verdana" panose="020B0604030504040204" pitchFamily="34" charset="0"/>
              </a:rPr>
              <a:t>2015-2017</a:t>
            </a:r>
          </a:p>
        </p:txBody>
      </p:sp>
      <p:sp>
        <p:nvSpPr>
          <p:cNvPr id="166" name="CuadroTexto 83">
            <a:extLst>
              <a:ext uri="{FF2B5EF4-FFF2-40B4-BE49-F238E27FC236}">
                <a16:creationId xmlns:a16="http://schemas.microsoft.com/office/drawing/2014/main" id="{4893B326-E6AC-417D-8675-44697ECF53AD}"/>
              </a:ext>
            </a:extLst>
          </p:cNvPr>
          <p:cNvSpPr txBox="1"/>
          <p:nvPr/>
        </p:nvSpPr>
        <p:spPr>
          <a:xfrm rot="2173275">
            <a:off x="8582625" y="2611123"/>
            <a:ext cx="818221" cy="2760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Mártires</a:t>
            </a:r>
          </a:p>
        </p:txBody>
      </p:sp>
      <p:sp>
        <p:nvSpPr>
          <p:cNvPr id="34" name="CuadroTexto 33">
            <a:extLst>
              <a:ext uri="{FF2B5EF4-FFF2-40B4-BE49-F238E27FC236}">
                <a16:creationId xmlns:a16="http://schemas.microsoft.com/office/drawing/2014/main" id="{5408DFDB-757C-4686-88EC-86C63C2C1FFC}"/>
              </a:ext>
            </a:extLst>
          </p:cNvPr>
          <p:cNvSpPr txBox="1"/>
          <p:nvPr/>
        </p:nvSpPr>
        <p:spPr>
          <a:xfrm>
            <a:off x="5407811" y="660499"/>
            <a:ext cx="6793848" cy="584775"/>
          </a:xfrm>
          <a:prstGeom prst="rect">
            <a:avLst/>
          </a:prstGeom>
          <a:noFill/>
        </p:spPr>
        <p:txBody>
          <a:bodyPr wrap="none" rtlCol="0">
            <a:spAutoFit/>
          </a:bodyPr>
          <a:lstStyle/>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Personas que responden </a:t>
            </a:r>
            <a:r>
              <a:rPr lang="es-CO" sz="1600" b="1" u="sng" dirty="0">
                <a:solidFill>
                  <a:srgbClr val="007EB1"/>
                </a:solidFill>
                <a:latin typeface="Verdana" panose="020B0604030504040204" pitchFamily="34" charset="0"/>
                <a:ea typeface="Verdana" panose="020B0604030504040204" pitchFamily="34" charset="0"/>
                <a:cs typeface="Verdana" panose="020B0604030504040204" pitchFamily="34" charset="0"/>
              </a:rPr>
              <a:t>afirmativamente</a:t>
            </a: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 que la calle es </a:t>
            </a:r>
          </a:p>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un espacio de peligro</a:t>
            </a:r>
          </a:p>
        </p:txBody>
      </p:sp>
      <p:sp>
        <p:nvSpPr>
          <p:cNvPr id="15" name="CuadroTexto 14">
            <a:extLst>
              <a:ext uri="{FF2B5EF4-FFF2-40B4-BE49-F238E27FC236}">
                <a16:creationId xmlns:a16="http://schemas.microsoft.com/office/drawing/2014/main" id="{CBDD64A8-F9E2-4E12-BF1B-119194ACBFA7}"/>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pSp>
        <p:nvGrpSpPr>
          <p:cNvPr id="14" name="Grupo 13">
            <a:extLst>
              <a:ext uri="{FF2B5EF4-FFF2-40B4-BE49-F238E27FC236}">
                <a16:creationId xmlns:a16="http://schemas.microsoft.com/office/drawing/2014/main" id="{FEF09B46-9793-4B8D-A69D-E3CF53824420}"/>
              </a:ext>
            </a:extLst>
          </p:cNvPr>
          <p:cNvGrpSpPr/>
          <p:nvPr/>
        </p:nvGrpSpPr>
        <p:grpSpPr>
          <a:xfrm>
            <a:off x="4992809" y="5150802"/>
            <a:ext cx="3928974" cy="1430442"/>
            <a:chOff x="-841392" y="5136982"/>
            <a:chExt cx="4351081" cy="1791932"/>
          </a:xfrm>
        </p:grpSpPr>
        <p:pic>
          <p:nvPicPr>
            <p:cNvPr id="16" name="Picture 8" descr="Women icon">
              <a:extLst>
                <a:ext uri="{FF2B5EF4-FFF2-40B4-BE49-F238E27FC236}">
                  <a16:creationId xmlns:a16="http://schemas.microsoft.com/office/drawing/2014/main" id="{7A50C305-5F07-42A2-BDA7-14BF964D1A8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162567" y="5165620"/>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Men icon">
              <a:extLst>
                <a:ext uri="{FF2B5EF4-FFF2-40B4-BE49-F238E27FC236}">
                  <a16:creationId xmlns:a16="http://schemas.microsoft.com/office/drawing/2014/main" id="{B31B2861-38A8-45C1-972C-D512461464D2}"/>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32056" y="5136982"/>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CE2E603A-10C5-4B31-A3C1-46E7D2710B22}"/>
                </a:ext>
              </a:extLst>
            </p:cNvPr>
            <p:cNvSpPr txBox="1"/>
            <p:nvPr/>
          </p:nvSpPr>
          <p:spPr>
            <a:xfrm>
              <a:off x="-841392" y="6196359"/>
              <a:ext cx="4351081" cy="732555"/>
            </a:xfrm>
            <a:prstGeom prst="rect">
              <a:avLst/>
            </a:prstGeom>
            <a:noFill/>
          </p:spPr>
          <p:txBody>
            <a:bodyPr wrap="squar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90%    88%</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92%    92%</a:t>
              </a:r>
              <a:endParaRPr lang="es-CO" sz="2000" b="1" dirty="0">
                <a:solidFill>
                  <a:srgbClr val="00A2C6"/>
                </a:solidFill>
                <a:latin typeface="Verdana" panose="020B0604030504040204" pitchFamily="34" charset="0"/>
                <a:ea typeface="Verdana" panose="020B0604030504040204" pitchFamily="34" charset="0"/>
                <a:cs typeface="Verdana" panose="020B0604030504040204" pitchFamily="34" charset="0"/>
              </a:endParaRPr>
            </a:p>
          </p:txBody>
        </p:sp>
      </p:grpSp>
      <p:graphicFrame>
        <p:nvGraphicFramePr>
          <p:cNvPr id="19" name="Gráfico 18">
            <a:extLst>
              <a:ext uri="{FF2B5EF4-FFF2-40B4-BE49-F238E27FC236}">
                <a16:creationId xmlns:a16="http://schemas.microsoft.com/office/drawing/2014/main" id="{82D26C2A-D9E6-4E90-B51E-7DA3B5455007}"/>
              </a:ext>
            </a:extLst>
          </p:cNvPr>
          <p:cNvGraphicFramePr>
            <a:graphicFrameLocks/>
          </p:cNvGraphicFramePr>
          <p:nvPr>
            <p:extLst/>
          </p:nvPr>
        </p:nvGraphicFramePr>
        <p:xfrm>
          <a:off x="243273" y="1176024"/>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Gráfico 19">
            <a:extLst>
              <a:ext uri="{FF2B5EF4-FFF2-40B4-BE49-F238E27FC236}">
                <a16:creationId xmlns:a16="http://schemas.microsoft.com/office/drawing/2014/main" id="{00000000-0008-0000-0B00-000006000000}"/>
              </a:ext>
            </a:extLst>
          </p:cNvPr>
          <p:cNvGraphicFramePr>
            <a:graphicFrameLocks/>
          </p:cNvGraphicFramePr>
          <p:nvPr>
            <p:extLst/>
          </p:nvPr>
        </p:nvGraphicFramePr>
        <p:xfrm>
          <a:off x="278128" y="4067084"/>
          <a:ext cx="5817872" cy="2529841"/>
        </p:xfrm>
        <a:graphic>
          <a:graphicData uri="http://schemas.openxmlformats.org/drawingml/2006/chart">
            <c:chart xmlns:c="http://schemas.openxmlformats.org/drawingml/2006/chart" xmlns:r="http://schemas.openxmlformats.org/officeDocument/2006/relationships" r:id="rId7"/>
          </a:graphicData>
        </a:graphic>
      </p:graphicFrame>
      <p:pic>
        <p:nvPicPr>
          <p:cNvPr id="3" name="Imagen 2">
            <a:extLst>
              <a:ext uri="{FF2B5EF4-FFF2-40B4-BE49-F238E27FC236}">
                <a16:creationId xmlns:a16="http://schemas.microsoft.com/office/drawing/2014/main" id="{0BEC65DD-34FD-4F92-83CC-D0320F6D5D17}"/>
              </a:ext>
            </a:extLst>
          </p:cNvPr>
          <p:cNvPicPr>
            <a:picLocks noChangeAspect="1"/>
          </p:cNvPicPr>
          <p:nvPr/>
        </p:nvPicPr>
        <p:blipFill>
          <a:blip r:embed="rId8"/>
          <a:stretch>
            <a:fillRect/>
          </a:stretch>
        </p:blipFill>
        <p:spPr>
          <a:xfrm>
            <a:off x="5899171" y="1367475"/>
            <a:ext cx="6049556" cy="4426962"/>
          </a:xfrm>
          <a:prstGeom prst="rect">
            <a:avLst/>
          </a:prstGeom>
        </p:spPr>
      </p:pic>
    </p:spTree>
    <p:extLst>
      <p:ext uri="{BB962C8B-B14F-4D97-AF65-F5344CB8AC3E}">
        <p14:creationId xmlns:p14="http://schemas.microsoft.com/office/powerpoint/2010/main" val="492525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594EA63-138D-4A55-834D-18ACEFF89A37}"/>
              </a:ext>
            </a:extLst>
          </p:cNvPr>
          <p:cNvSpPr txBox="1"/>
          <p:nvPr/>
        </p:nvSpPr>
        <p:spPr>
          <a:xfrm>
            <a:off x="340695" y="2522845"/>
            <a:ext cx="7055425" cy="1446550"/>
          </a:xfrm>
          <a:prstGeom prst="rect">
            <a:avLst/>
          </a:prstGeom>
          <a:solidFill>
            <a:schemeClr val="bg1"/>
          </a:solidFill>
          <a:effectLst/>
        </p:spPr>
        <p:txBody>
          <a:bodyPr wrap="square" rtlCol="0">
            <a:spAutoFit/>
          </a:bodyPr>
          <a:lstStyle/>
          <a:p>
            <a:pPr algn="ctr"/>
            <a:r>
              <a:rPr lang="es-CO" sz="4400" b="1" dirty="0">
                <a:solidFill>
                  <a:srgbClr val="003F64"/>
                </a:solidFill>
                <a:latin typeface="Tahoma" panose="020B0604030504040204" pitchFamily="34" charset="0"/>
                <a:ea typeface="Tahoma" panose="020B0604030504040204" pitchFamily="34" charset="0"/>
                <a:cs typeface="Tahoma" panose="020B0604030504040204" pitchFamily="34" charset="0"/>
              </a:rPr>
              <a:t>Relaciones ciudadanas en clave del </a:t>
            </a:r>
          </a:p>
        </p:txBody>
      </p:sp>
      <p:sp>
        <p:nvSpPr>
          <p:cNvPr id="8" name="Rectángulo 7">
            <a:extLst>
              <a:ext uri="{FF2B5EF4-FFF2-40B4-BE49-F238E27FC236}">
                <a16:creationId xmlns:a16="http://schemas.microsoft.com/office/drawing/2014/main" id="{C071BCF9-7897-411F-B581-31ABCB9DDEC5}"/>
              </a:ext>
            </a:extLst>
          </p:cNvPr>
          <p:cNvSpPr/>
          <p:nvPr/>
        </p:nvSpPr>
        <p:spPr>
          <a:xfrm>
            <a:off x="340695" y="3969395"/>
            <a:ext cx="6918234" cy="1015663"/>
          </a:xfrm>
          <a:prstGeom prst="rect">
            <a:avLst/>
          </a:prstGeom>
          <a:solidFill>
            <a:schemeClr val="bg1"/>
          </a:solidFill>
        </p:spPr>
        <p:txBody>
          <a:bodyPr wrap="square">
            <a:spAutoFit/>
          </a:bodyPr>
          <a:lstStyle/>
          <a:p>
            <a:pPr algn="ctr"/>
            <a:r>
              <a:rPr lang="es-CO" sz="6000" b="1" dirty="0">
                <a:solidFill>
                  <a:srgbClr val="00B0F0"/>
                </a:solidFill>
                <a:latin typeface="Tahoma" panose="020B0604030504040204" pitchFamily="34" charset="0"/>
                <a:ea typeface="Tahoma" panose="020B0604030504040204" pitchFamily="34" charset="0"/>
                <a:cs typeface="Tahoma" panose="020B0604030504040204" pitchFamily="34" charset="0"/>
              </a:rPr>
              <a:t>medio ambiente</a:t>
            </a:r>
            <a:endParaRPr lang="es-ES" sz="6000" dirty="0">
              <a:solidFill>
                <a:srgbClr val="00B0F0"/>
              </a:solidFill>
            </a:endParaRPr>
          </a:p>
        </p:txBody>
      </p:sp>
      <p:pic>
        <p:nvPicPr>
          <p:cNvPr id="10" name="Imagen 9">
            <a:extLst>
              <a:ext uri="{FF2B5EF4-FFF2-40B4-BE49-F238E27FC236}">
                <a16:creationId xmlns:a16="http://schemas.microsoft.com/office/drawing/2014/main" id="{EC040665-50E0-46DE-97F3-821349BBBEEE}"/>
              </a:ext>
            </a:extLst>
          </p:cNvPr>
          <p:cNvPicPr>
            <a:picLocks noChangeAspect="1"/>
          </p:cNvPicPr>
          <p:nvPr/>
        </p:nvPicPr>
        <p:blipFill>
          <a:blip r:embed="rId2"/>
          <a:stretch>
            <a:fillRect/>
          </a:stretch>
        </p:blipFill>
        <p:spPr>
          <a:xfrm>
            <a:off x="7396120" y="801417"/>
            <a:ext cx="4572000" cy="2543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3960A2E7-5F96-428E-AA59-05BF8020B713}"/>
              </a:ext>
            </a:extLst>
          </p:cNvPr>
          <p:cNvPicPr>
            <a:picLocks noChangeAspect="1"/>
          </p:cNvPicPr>
          <p:nvPr/>
        </p:nvPicPr>
        <p:blipFill>
          <a:blip r:embed="rId3"/>
          <a:stretch>
            <a:fillRect/>
          </a:stretch>
        </p:blipFill>
        <p:spPr>
          <a:xfrm>
            <a:off x="7226521" y="3625945"/>
            <a:ext cx="4709192" cy="2908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6594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07F0DB0-227D-4BA8-89E3-B66AC373F749}"/>
              </a:ext>
            </a:extLst>
          </p:cNvPr>
          <p:cNvSpPr/>
          <p:nvPr/>
        </p:nvSpPr>
        <p:spPr>
          <a:xfrm>
            <a:off x="189503" y="629028"/>
            <a:ext cx="11836649" cy="1077218"/>
          </a:xfrm>
          <a:prstGeom prst="rect">
            <a:avLst/>
          </a:prstGeom>
          <a:noFill/>
        </p:spPr>
        <p:txBody>
          <a:bodyPr wrap="square" rtlCol="0">
            <a:spAutoFit/>
          </a:bodyPr>
          <a:lstStyle/>
          <a:p>
            <a:pPr algn="ctr"/>
            <a:r>
              <a:rPr lang="es-CO" sz="3200" b="1" dirty="0">
                <a:solidFill>
                  <a:srgbClr val="007EB1"/>
                </a:solidFill>
                <a:latin typeface="Verdana" panose="020B0604030504040204" pitchFamily="34" charset="0"/>
                <a:ea typeface="Verdana" panose="020B0604030504040204" pitchFamily="34" charset="0"/>
                <a:cs typeface="Verdana" panose="020B0604030504040204" pitchFamily="34" charset="0"/>
              </a:rPr>
              <a:t>Cuál de las </a:t>
            </a:r>
            <a:r>
              <a:rPr lang="es-CO" sz="3200" b="1" u="sng" dirty="0">
                <a:solidFill>
                  <a:srgbClr val="007EB1"/>
                </a:solidFill>
                <a:latin typeface="Verdana" panose="020B0604030504040204" pitchFamily="34" charset="0"/>
                <a:ea typeface="Verdana" panose="020B0604030504040204" pitchFamily="34" charset="0"/>
                <a:cs typeface="Verdana" panose="020B0604030504040204" pitchFamily="34" charset="0"/>
              </a:rPr>
              <a:t>siguiente situaciones</a:t>
            </a:r>
            <a:r>
              <a:rPr lang="es-CO" sz="3200" b="1" dirty="0">
                <a:solidFill>
                  <a:srgbClr val="007EB1"/>
                </a:solidFill>
                <a:latin typeface="Verdana" panose="020B0604030504040204" pitchFamily="34" charset="0"/>
                <a:ea typeface="Verdana" panose="020B0604030504040204" pitchFamily="34" charset="0"/>
                <a:cs typeface="Verdana" panose="020B0604030504040204" pitchFamily="34" charset="0"/>
              </a:rPr>
              <a:t> le hace más </a:t>
            </a:r>
            <a:r>
              <a:rPr lang="es-CO" sz="3200" b="1" u="sng" dirty="0">
                <a:solidFill>
                  <a:srgbClr val="007EB1"/>
                </a:solidFill>
                <a:latin typeface="Verdana" panose="020B0604030504040204" pitchFamily="34" charset="0"/>
                <a:ea typeface="Verdana" panose="020B0604030504040204" pitchFamily="34" charset="0"/>
                <a:cs typeface="Verdana" panose="020B0604030504040204" pitchFamily="34" charset="0"/>
              </a:rPr>
              <a:t>daño a su barrio</a:t>
            </a:r>
          </a:p>
        </p:txBody>
      </p:sp>
      <p:sp>
        <p:nvSpPr>
          <p:cNvPr id="73" name="CuadroTexto 72">
            <a:extLst>
              <a:ext uri="{FF2B5EF4-FFF2-40B4-BE49-F238E27FC236}">
                <a16:creationId xmlns:a16="http://schemas.microsoft.com/office/drawing/2014/main" id="{CE050CC5-3BA8-4722-9EC5-2EBA9988A3A9}"/>
              </a:ext>
            </a:extLst>
          </p:cNvPr>
          <p:cNvSpPr txBox="1"/>
          <p:nvPr/>
        </p:nvSpPr>
        <p:spPr>
          <a:xfrm>
            <a:off x="169812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Cuidado del Ambiente en el vecindario</a:t>
            </a:r>
          </a:p>
        </p:txBody>
      </p:sp>
      <p:sp>
        <p:nvSpPr>
          <p:cNvPr id="7" name="CuadroTexto 6">
            <a:extLst>
              <a:ext uri="{FF2B5EF4-FFF2-40B4-BE49-F238E27FC236}">
                <a16:creationId xmlns:a16="http://schemas.microsoft.com/office/drawing/2014/main" id="{BCE61309-E791-4BE3-AF37-A7E5363A84B5}"/>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aphicFrame>
        <p:nvGraphicFramePr>
          <p:cNvPr id="9" name="Gráfico 8">
            <a:extLst>
              <a:ext uri="{FF2B5EF4-FFF2-40B4-BE49-F238E27FC236}">
                <a16:creationId xmlns:a16="http://schemas.microsoft.com/office/drawing/2014/main" id="{3FD547E4-1E5D-43F7-9799-C365410BB8AD}"/>
              </a:ext>
            </a:extLst>
          </p:cNvPr>
          <p:cNvGraphicFramePr>
            <a:graphicFrameLocks/>
          </p:cNvGraphicFramePr>
          <p:nvPr>
            <p:extLst>
              <p:ext uri="{D42A27DB-BD31-4B8C-83A1-F6EECF244321}">
                <p14:modId xmlns:p14="http://schemas.microsoft.com/office/powerpoint/2010/main" val="1567904341"/>
              </p:ext>
            </p:extLst>
          </p:nvPr>
        </p:nvGraphicFramePr>
        <p:xfrm>
          <a:off x="747712" y="1790699"/>
          <a:ext cx="11148453" cy="39646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0518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áfico 15">
            <a:extLst>
              <a:ext uri="{FF2B5EF4-FFF2-40B4-BE49-F238E27FC236}">
                <a16:creationId xmlns:a16="http://schemas.microsoft.com/office/drawing/2014/main" id="{DD2283EF-F093-416E-97DD-50E55ABE1F98}"/>
              </a:ext>
            </a:extLst>
          </p:cNvPr>
          <p:cNvGraphicFramePr>
            <a:graphicFrameLocks/>
          </p:cNvGraphicFramePr>
          <p:nvPr>
            <p:extLst>
              <p:ext uri="{D42A27DB-BD31-4B8C-83A1-F6EECF244321}">
                <p14:modId xmlns:p14="http://schemas.microsoft.com/office/powerpoint/2010/main" val="186433555"/>
              </p:ext>
            </p:extLst>
          </p:nvPr>
        </p:nvGraphicFramePr>
        <p:xfrm>
          <a:off x="293455" y="3031538"/>
          <a:ext cx="4679634" cy="326468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a:extLst>
              <a:ext uri="{FF2B5EF4-FFF2-40B4-BE49-F238E27FC236}">
                <a16:creationId xmlns:a16="http://schemas.microsoft.com/office/drawing/2014/main" id="{107F0DB0-227D-4BA8-89E3-B66AC373F749}"/>
              </a:ext>
            </a:extLst>
          </p:cNvPr>
          <p:cNvSpPr/>
          <p:nvPr/>
        </p:nvSpPr>
        <p:spPr>
          <a:xfrm>
            <a:off x="135333" y="688600"/>
            <a:ext cx="12440886" cy="461665"/>
          </a:xfrm>
          <a:prstGeom prst="rect">
            <a:avLst/>
          </a:prstGeom>
          <a:noFill/>
        </p:spPr>
        <p:txBody>
          <a:bodyPr wrap="square" rtlCol="0">
            <a:spAutoFit/>
          </a:bodyPr>
          <a:lstStyle/>
          <a:p>
            <a:pPr algn="ctr"/>
            <a:r>
              <a:rPr lang="es-CO" sz="2400" b="1" dirty="0">
                <a:solidFill>
                  <a:srgbClr val="007EB1"/>
                </a:solidFill>
                <a:latin typeface="Calibri" panose="020F0502020204030204" pitchFamily="34" charset="0"/>
                <a:cs typeface="Calibri" panose="020F0502020204030204" pitchFamily="34" charset="0"/>
              </a:rPr>
              <a:t> </a:t>
            </a:r>
            <a:r>
              <a:rPr lang="es-CO" sz="2400" b="1" dirty="0">
                <a:solidFill>
                  <a:srgbClr val="007EB1"/>
                </a:solidFill>
                <a:latin typeface="Verdana" panose="020B0604030504040204" pitchFamily="34" charset="0"/>
                <a:ea typeface="Verdana" panose="020B0604030504040204" pitchFamily="34" charset="0"/>
                <a:cs typeface="Verdana" panose="020B0604030504040204" pitchFamily="34" charset="0"/>
              </a:rPr>
              <a:t>Personas que </a:t>
            </a:r>
            <a:r>
              <a:rPr lang="es-CO" sz="2400" b="1" u="sng" dirty="0">
                <a:solidFill>
                  <a:srgbClr val="007EB1"/>
                </a:solidFill>
                <a:latin typeface="Verdana" panose="020B0604030504040204" pitchFamily="34" charset="0"/>
                <a:ea typeface="Verdana" panose="020B0604030504040204" pitchFamily="34" charset="0"/>
                <a:cs typeface="Verdana" panose="020B0604030504040204" pitchFamily="34" charset="0"/>
              </a:rPr>
              <a:t>sí separan los residuos que se generan en la casa</a:t>
            </a:r>
          </a:p>
        </p:txBody>
      </p:sp>
      <p:sp>
        <p:nvSpPr>
          <p:cNvPr id="73" name="CuadroTexto 72">
            <a:extLst>
              <a:ext uri="{FF2B5EF4-FFF2-40B4-BE49-F238E27FC236}">
                <a16:creationId xmlns:a16="http://schemas.microsoft.com/office/drawing/2014/main" id="{CE050CC5-3BA8-4722-9EC5-2EBA9988A3A9}"/>
              </a:ext>
            </a:extLst>
          </p:cNvPr>
          <p:cNvSpPr txBox="1"/>
          <p:nvPr/>
        </p:nvSpPr>
        <p:spPr>
          <a:xfrm>
            <a:off x="169812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Cuidado del Ambiente en el vecindario</a:t>
            </a:r>
          </a:p>
        </p:txBody>
      </p:sp>
      <p:grpSp>
        <p:nvGrpSpPr>
          <p:cNvPr id="11" name="Grupo 10">
            <a:extLst>
              <a:ext uri="{FF2B5EF4-FFF2-40B4-BE49-F238E27FC236}">
                <a16:creationId xmlns:a16="http://schemas.microsoft.com/office/drawing/2014/main" id="{F8FB8326-D8F4-4547-9C28-F012A1F4524D}"/>
              </a:ext>
            </a:extLst>
          </p:cNvPr>
          <p:cNvGrpSpPr/>
          <p:nvPr/>
        </p:nvGrpSpPr>
        <p:grpSpPr>
          <a:xfrm>
            <a:off x="2782607" y="4973871"/>
            <a:ext cx="4310758" cy="1618280"/>
            <a:chOff x="-841392" y="5162853"/>
            <a:chExt cx="3999813" cy="1618280"/>
          </a:xfrm>
        </p:grpSpPr>
        <p:pic>
          <p:nvPicPr>
            <p:cNvPr id="13" name="Picture 8" descr="Women icon">
              <a:extLst>
                <a:ext uri="{FF2B5EF4-FFF2-40B4-BE49-F238E27FC236}">
                  <a16:creationId xmlns:a16="http://schemas.microsoft.com/office/drawing/2014/main" id="{C87190EA-4E0C-477F-98A4-0C4D49668AA9}"/>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030835" y="5162853"/>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Men icon">
              <a:extLst>
                <a:ext uri="{FF2B5EF4-FFF2-40B4-BE49-F238E27FC236}">
                  <a16:creationId xmlns:a16="http://schemas.microsoft.com/office/drawing/2014/main" id="{D489700B-173B-47E2-9187-B329C95BE8B2}"/>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39451" y="5162853"/>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66091AC5-F5C9-43B4-81CC-90A582E32942}"/>
                </a:ext>
              </a:extLst>
            </p:cNvPr>
            <p:cNvSpPr txBox="1"/>
            <p:nvPr/>
          </p:nvSpPr>
          <p:spPr>
            <a:xfrm>
              <a:off x="-841392" y="6196358"/>
              <a:ext cx="3999813" cy="584775"/>
            </a:xfrm>
            <a:prstGeom prst="rect">
              <a:avLst/>
            </a:prstGeom>
            <a:noFill/>
          </p:spPr>
          <p:txBody>
            <a:bodyPr wrap="squar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76%  72%</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78%  76%</a:t>
              </a:r>
            </a:p>
          </p:txBody>
        </p:sp>
      </p:grpSp>
      <p:sp>
        <p:nvSpPr>
          <p:cNvPr id="12" name="CuadroTexto 11">
            <a:extLst>
              <a:ext uri="{FF2B5EF4-FFF2-40B4-BE49-F238E27FC236}">
                <a16:creationId xmlns:a16="http://schemas.microsoft.com/office/drawing/2014/main" id="{7A6D76E0-E5C8-4992-B6BB-16CF1D83DC24}"/>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pic>
        <p:nvPicPr>
          <p:cNvPr id="3" name="Imagen 2">
            <a:extLst>
              <a:ext uri="{FF2B5EF4-FFF2-40B4-BE49-F238E27FC236}">
                <a16:creationId xmlns:a16="http://schemas.microsoft.com/office/drawing/2014/main" id="{884CDED7-5CB2-43CF-AF65-FBE49B2677FD}"/>
              </a:ext>
            </a:extLst>
          </p:cNvPr>
          <p:cNvPicPr>
            <a:picLocks noChangeAspect="1"/>
          </p:cNvPicPr>
          <p:nvPr/>
        </p:nvPicPr>
        <p:blipFill>
          <a:blip r:embed="rId7"/>
          <a:stretch>
            <a:fillRect/>
          </a:stretch>
        </p:blipFill>
        <p:spPr>
          <a:xfrm>
            <a:off x="4800381" y="1229688"/>
            <a:ext cx="7633272" cy="4698265"/>
          </a:xfrm>
          <a:prstGeom prst="rect">
            <a:avLst/>
          </a:prstGeom>
        </p:spPr>
      </p:pic>
      <p:graphicFrame>
        <p:nvGraphicFramePr>
          <p:cNvPr id="18" name="Gráfico 17">
            <a:extLst>
              <a:ext uri="{FF2B5EF4-FFF2-40B4-BE49-F238E27FC236}">
                <a16:creationId xmlns:a16="http://schemas.microsoft.com/office/drawing/2014/main" id="{D2F620EB-E249-42ED-AC5C-DFF08AC2CAA3}"/>
              </a:ext>
            </a:extLst>
          </p:cNvPr>
          <p:cNvGraphicFramePr>
            <a:graphicFrameLocks/>
          </p:cNvGraphicFramePr>
          <p:nvPr>
            <p:extLst>
              <p:ext uri="{D42A27DB-BD31-4B8C-83A1-F6EECF244321}">
                <p14:modId xmlns:p14="http://schemas.microsoft.com/office/powerpoint/2010/main" val="710413070"/>
              </p:ext>
            </p:extLst>
          </p:nvPr>
        </p:nvGraphicFramePr>
        <p:xfrm>
          <a:off x="322826" y="1269369"/>
          <a:ext cx="3990975" cy="158591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464921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E974E00-EE78-4AAA-93B8-D75B2C03EFFE}"/>
              </a:ext>
            </a:extLst>
          </p:cNvPr>
          <p:cNvSpPr txBox="1"/>
          <p:nvPr/>
        </p:nvSpPr>
        <p:spPr>
          <a:xfrm>
            <a:off x="781591" y="2098956"/>
            <a:ext cx="5740508" cy="2123658"/>
          </a:xfrm>
          <a:prstGeom prst="rect">
            <a:avLst/>
          </a:prstGeom>
          <a:noFill/>
        </p:spPr>
        <p:txBody>
          <a:bodyPr wrap="square" rtlCol="0">
            <a:spAutoFit/>
          </a:bodyPr>
          <a:lstStyle/>
          <a:p>
            <a:pPr algn="ctr"/>
            <a:r>
              <a:rPr lang="es-CO" sz="4400" b="1" dirty="0">
                <a:solidFill>
                  <a:srgbClr val="003F64"/>
                </a:solidFill>
                <a:latin typeface="Tahoma" panose="020B0604030504040204" pitchFamily="34" charset="0"/>
                <a:ea typeface="Tahoma" panose="020B0604030504040204" pitchFamily="34" charset="0"/>
                <a:cs typeface="Tahoma" panose="020B0604030504040204" pitchFamily="34" charset="0"/>
              </a:rPr>
              <a:t>Relaciones ciudadanas en clave de una ciudad</a:t>
            </a:r>
            <a:endParaRPr lang="es-CO" sz="4400" b="1" dirty="0">
              <a:solidFill>
                <a:srgbClr val="007EB1"/>
              </a:solidFill>
              <a:latin typeface="Varela Round" panose="020B0604020202020204" charset="-79"/>
              <a:cs typeface="Varela Round" panose="020B0604020202020204" charset="-79"/>
            </a:endParaRPr>
          </a:p>
        </p:txBody>
      </p:sp>
      <p:sp>
        <p:nvSpPr>
          <p:cNvPr id="2" name="Rectángulo 1">
            <a:extLst>
              <a:ext uri="{FF2B5EF4-FFF2-40B4-BE49-F238E27FC236}">
                <a16:creationId xmlns:a16="http://schemas.microsoft.com/office/drawing/2014/main" id="{858CDC94-6D72-4EEA-A436-BA39468B36DA}"/>
              </a:ext>
            </a:extLst>
          </p:cNvPr>
          <p:cNvSpPr/>
          <p:nvPr/>
        </p:nvSpPr>
        <p:spPr>
          <a:xfrm>
            <a:off x="253979" y="4053798"/>
            <a:ext cx="7157729" cy="923330"/>
          </a:xfrm>
          <a:prstGeom prst="rect">
            <a:avLst/>
          </a:prstGeom>
        </p:spPr>
        <p:txBody>
          <a:bodyPr wrap="none">
            <a:spAutoFit/>
          </a:bodyPr>
          <a:lstStyle/>
          <a:p>
            <a:pPr algn="ctr"/>
            <a:r>
              <a:rPr lang="es-CO" sz="5400" b="1" dirty="0">
                <a:solidFill>
                  <a:srgbClr val="00B0F0"/>
                </a:solidFill>
                <a:latin typeface="Tahoma" panose="020B0604030504040204" pitchFamily="34" charset="0"/>
                <a:ea typeface="Tahoma" panose="020B0604030504040204" pitchFamily="34" charset="0"/>
                <a:cs typeface="Tahoma" panose="020B0604030504040204" pitchFamily="34" charset="0"/>
              </a:rPr>
              <a:t>diversa e incluyente</a:t>
            </a:r>
            <a:endParaRPr lang="es-ES" sz="5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n 7">
            <a:extLst>
              <a:ext uri="{FF2B5EF4-FFF2-40B4-BE49-F238E27FC236}">
                <a16:creationId xmlns:a16="http://schemas.microsoft.com/office/drawing/2014/main" id="{BD29EFF1-5DDB-4959-98F0-243575F1BEBB}"/>
              </a:ext>
            </a:extLst>
          </p:cNvPr>
          <p:cNvPicPr>
            <a:picLocks noChangeAspect="1"/>
          </p:cNvPicPr>
          <p:nvPr/>
        </p:nvPicPr>
        <p:blipFill>
          <a:blip r:embed="rId2"/>
          <a:stretch>
            <a:fillRect/>
          </a:stretch>
        </p:blipFill>
        <p:spPr>
          <a:xfrm>
            <a:off x="7538144" y="867740"/>
            <a:ext cx="4382294" cy="24624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DE0D0AD4-BA47-4F9E-935C-CE3234A2DC98}"/>
              </a:ext>
            </a:extLst>
          </p:cNvPr>
          <p:cNvPicPr>
            <a:picLocks noChangeAspect="1"/>
          </p:cNvPicPr>
          <p:nvPr/>
        </p:nvPicPr>
        <p:blipFill>
          <a:blip r:embed="rId3"/>
          <a:stretch>
            <a:fillRect/>
          </a:stretch>
        </p:blipFill>
        <p:spPr>
          <a:xfrm>
            <a:off x="7614101" y="3652182"/>
            <a:ext cx="4230380" cy="28445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5724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uadroTexto 3"/>
          <p:cNvSpPr txBox="1">
            <a:spLocks noChangeArrowheads="1"/>
          </p:cNvSpPr>
          <p:nvPr/>
        </p:nvSpPr>
        <p:spPr bwMode="auto">
          <a:xfrm>
            <a:off x="5326789" y="2705725"/>
            <a:ext cx="68308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r>
              <a:rPr lang="es-CO" altLang="es-CO" sz="4400" b="1" dirty="0">
                <a:solidFill>
                  <a:srgbClr val="003F64"/>
                </a:solidFill>
                <a:latin typeface="Tahoma" panose="020B0604030504040204" pitchFamily="34" charset="0"/>
                <a:ea typeface="Tahoma" panose="020B0604030504040204" pitchFamily="34" charset="0"/>
                <a:cs typeface="Tahoma" panose="020B0604030504040204" pitchFamily="34" charset="0"/>
              </a:rPr>
              <a:t>Respeto a las </a:t>
            </a:r>
            <a:r>
              <a:rPr lang="es-CO" altLang="es-CO" sz="8800" b="1" dirty="0">
                <a:solidFill>
                  <a:srgbClr val="00B0F0"/>
                </a:solidFill>
                <a:latin typeface="Tahoma" panose="020B0604030504040204" pitchFamily="34" charset="0"/>
                <a:ea typeface="Tahoma" panose="020B0604030504040204" pitchFamily="34" charset="0"/>
                <a:cs typeface="Tahoma" panose="020B0604030504040204" pitchFamily="34" charset="0"/>
              </a:rPr>
              <a:t>diferencias</a:t>
            </a:r>
            <a:endParaRPr lang="es-CO" altLang="es-CO" sz="4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9" name="Abrir corchete 8"/>
          <p:cNvSpPr/>
          <p:nvPr/>
        </p:nvSpPr>
        <p:spPr>
          <a:xfrm rot="16200000">
            <a:off x="8688892" y="1569505"/>
            <a:ext cx="106662" cy="6253019"/>
          </a:xfrm>
          <a:prstGeom prst="leftBracket">
            <a:avLst/>
          </a:prstGeom>
          <a:ln w="63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O" sz="1800" dirty="0"/>
          </a:p>
        </p:txBody>
      </p:sp>
      <p:pic>
        <p:nvPicPr>
          <p:cNvPr id="11" name="Imagen 10">
            <a:extLst>
              <a:ext uri="{FF2B5EF4-FFF2-40B4-BE49-F238E27FC236}">
                <a16:creationId xmlns:a16="http://schemas.microsoft.com/office/drawing/2014/main" id="{6B5A94BA-CE1D-441D-9FD8-14C86FAD64A9}"/>
              </a:ext>
            </a:extLst>
          </p:cNvPr>
          <p:cNvPicPr>
            <a:picLocks noChangeAspect="1"/>
          </p:cNvPicPr>
          <p:nvPr/>
        </p:nvPicPr>
        <p:blipFill rotWithShape="1">
          <a:blip r:embed="rId2"/>
          <a:srcRect t="7827"/>
          <a:stretch/>
        </p:blipFill>
        <p:spPr>
          <a:xfrm>
            <a:off x="1392701" y="880573"/>
            <a:ext cx="3390314" cy="5565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06126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38F6996-847C-4341-B1AF-F30F7325F866}"/>
              </a:ext>
            </a:extLst>
          </p:cNvPr>
          <p:cNvSpPr txBox="1"/>
          <p:nvPr/>
        </p:nvSpPr>
        <p:spPr>
          <a:xfrm>
            <a:off x="1698121" y="0"/>
            <a:ext cx="9256206"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Respeto a las diferencias</a:t>
            </a:r>
            <a:endParaRPr lang="es-CO"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ángulo 5"/>
          <p:cNvSpPr/>
          <p:nvPr/>
        </p:nvSpPr>
        <p:spPr>
          <a:xfrm>
            <a:off x="320922" y="689760"/>
            <a:ext cx="11589974" cy="646331"/>
          </a:xfrm>
          <a:prstGeom prst="rect">
            <a:avLst/>
          </a:prstGeom>
        </p:spPr>
        <p:txBody>
          <a:bodyPr wrap="square">
            <a:spAutoFit/>
          </a:bodyPr>
          <a:lstStyle/>
          <a:p>
            <a:pPr algn="ctr"/>
            <a:r>
              <a:rPr lang="es-CO" sz="1800" b="1" kern="1200" dirty="0">
                <a:solidFill>
                  <a:srgbClr val="007EB1"/>
                </a:solidFill>
                <a:latin typeface="Verdana" panose="020B0604030504040204" pitchFamily="34" charset="0"/>
                <a:ea typeface="Verdana" panose="020B0604030504040204" pitchFamily="34" charset="0"/>
                <a:cs typeface="Varela Round" panose="020B0604020202020204" charset="-79"/>
              </a:rPr>
              <a:t>Personas que viven en la localidad de Suba, que se han sentido discriminadas en los últimos dos años en la ciudad (Comparado con Bogotá).</a:t>
            </a:r>
          </a:p>
        </p:txBody>
      </p:sp>
      <p:grpSp>
        <p:nvGrpSpPr>
          <p:cNvPr id="53" name="Grupo 52">
            <a:extLst>
              <a:ext uri="{FF2B5EF4-FFF2-40B4-BE49-F238E27FC236}">
                <a16:creationId xmlns:a16="http://schemas.microsoft.com/office/drawing/2014/main" id="{E8AE4243-56D7-432D-B9D4-FAD9803F8C98}"/>
              </a:ext>
            </a:extLst>
          </p:cNvPr>
          <p:cNvGrpSpPr/>
          <p:nvPr/>
        </p:nvGrpSpPr>
        <p:grpSpPr>
          <a:xfrm>
            <a:off x="4944046" y="1344062"/>
            <a:ext cx="6926948" cy="4613774"/>
            <a:chOff x="3469218" y="820264"/>
            <a:chExt cx="7849108" cy="5120330"/>
          </a:xfrm>
        </p:grpSpPr>
        <p:sp>
          <p:nvSpPr>
            <p:cNvPr id="54" name="Forma libre: forma 28">
              <a:extLst>
                <a:ext uri="{FF2B5EF4-FFF2-40B4-BE49-F238E27FC236}">
                  <a16:creationId xmlns:a16="http://schemas.microsoft.com/office/drawing/2014/main" id="{6D3B7D38-7FDF-43B2-B414-5F7DD7EBA293}"/>
                </a:ext>
              </a:extLst>
            </p:cNvPr>
            <p:cNvSpPr/>
            <p:nvPr/>
          </p:nvSpPr>
          <p:spPr>
            <a:xfrm>
              <a:off x="7276442" y="4773784"/>
              <a:ext cx="1000125" cy="1166810"/>
            </a:xfrm>
            <a:custGeom>
              <a:avLst/>
              <a:gdLst>
                <a:gd name="f0" fmla="val 10800000"/>
                <a:gd name="f1" fmla="val 5400000"/>
                <a:gd name="f2" fmla="val 180"/>
                <a:gd name="f3" fmla="val w"/>
                <a:gd name="f4" fmla="val h"/>
                <a:gd name="f5" fmla="val 0"/>
                <a:gd name="f6" fmla="val 1000125"/>
                <a:gd name="f7" fmla="val 1166813"/>
                <a:gd name="f8" fmla="val 914400"/>
                <a:gd name="f9" fmla="val 114300"/>
                <a:gd name="f10" fmla="val 857250"/>
                <a:gd name="f11" fmla="val 142875"/>
                <a:gd name="f12" fmla="val 809625"/>
                <a:gd name="f13" fmla="val 762000"/>
                <a:gd name="f14" fmla="val 90487"/>
                <a:gd name="f15" fmla="val 676275"/>
                <a:gd name="f16" fmla="val 652463"/>
                <a:gd name="f17" fmla="val 280987"/>
                <a:gd name="f18" fmla="val 571500"/>
                <a:gd name="f19" fmla="val 366712"/>
                <a:gd name="f20" fmla="val 400050"/>
                <a:gd name="f21" fmla="val 614363"/>
                <a:gd name="f22" fmla="val 742950"/>
                <a:gd name="f23" fmla="val 390525"/>
                <a:gd name="f24" fmla="val 895350"/>
                <a:gd name="f25" fmla="val 442912"/>
                <a:gd name="f26" fmla="val 881063"/>
                <a:gd name="f27" fmla="val 485775"/>
                <a:gd name="f28" fmla="val 871538"/>
                <a:gd name="f29" fmla="val 542925"/>
                <a:gd name="f30" fmla="val 866775"/>
                <a:gd name="f31" fmla="val 595312"/>
                <a:gd name="f32" fmla="val 890588"/>
                <a:gd name="f33" fmla="val 657225"/>
                <a:gd name="f34" fmla="val 661987"/>
                <a:gd name="f35" fmla="val 847725"/>
                <a:gd name="f36" fmla="val 604837"/>
                <a:gd name="f37" fmla="val 766763"/>
                <a:gd name="f38" fmla="val 790575"/>
                <a:gd name="f39" fmla="val 619125"/>
                <a:gd name="f40" fmla="val 900112"/>
                <a:gd name="f41" fmla="val 519113"/>
                <a:gd name="f42" fmla="val 461963"/>
                <a:gd name="f43" fmla="val 890587"/>
                <a:gd name="f44" fmla="val 395288"/>
                <a:gd name="f45" fmla="val 314325"/>
                <a:gd name="f46" fmla="val 233363"/>
                <a:gd name="f47" fmla="val 876300"/>
                <a:gd name="f48" fmla="val 157163"/>
                <a:gd name="f49" fmla="val 57150"/>
                <a:gd name="f50" fmla="val 947737"/>
                <a:gd name="f51" fmla="val 4763"/>
                <a:gd name="f52" fmla="val 971550"/>
                <a:gd name="f53" fmla="val 990600"/>
                <a:gd name="f54" fmla="val 280988"/>
                <a:gd name="f55" fmla="val 957262"/>
                <a:gd name="f56" fmla="val 471488"/>
                <a:gd name="f57" fmla="val 966787"/>
                <a:gd name="f58" fmla="val 661988"/>
                <a:gd name="f59" fmla="val 785813"/>
                <a:gd name="f60" fmla="val 952500"/>
                <a:gd name="f61" fmla="val 909637"/>
                <a:gd name="f62" fmla="val 1119188"/>
                <a:gd name="f63" fmla="val 862012"/>
                <a:gd name="f64" fmla="val 1157288"/>
                <a:gd name="f65" fmla="val 328612"/>
                <a:gd name="f66" fmla="val 1152525"/>
                <a:gd name="f67" fmla="val 252412"/>
                <a:gd name="f68" fmla="val 1143000"/>
                <a:gd name="f69" fmla="val 200025"/>
                <a:gd name="f70" fmla="val 1062038"/>
                <a:gd name="f71" fmla="val 176212"/>
                <a:gd name="f72" fmla="val 995363"/>
                <a:gd name="f73" fmla="val 128587"/>
                <a:gd name="f74" fmla="val 966788"/>
                <a:gd name="f75" fmla="+- 0 0 -90"/>
                <a:gd name="f76" fmla="*/ f3 1 1000125"/>
                <a:gd name="f77" fmla="*/ f4 1 1166813"/>
                <a:gd name="f78" fmla="val f5"/>
                <a:gd name="f79" fmla="val f6"/>
                <a:gd name="f80" fmla="val f7"/>
                <a:gd name="f81" fmla="*/ f75 f0 1"/>
                <a:gd name="f82" fmla="+- f80 0 f78"/>
                <a:gd name="f83" fmla="+- f79 0 f78"/>
                <a:gd name="f84" fmla="*/ f81 1 f2"/>
                <a:gd name="f85" fmla="*/ f83 1 1000125"/>
                <a:gd name="f86" fmla="*/ f82 1 1166813"/>
                <a:gd name="f87" fmla="*/ 0 f83 1"/>
                <a:gd name="f88" fmla="*/ 914400 f82 1"/>
                <a:gd name="f89" fmla="*/ 114300 f83 1"/>
                <a:gd name="f90" fmla="*/ 857250 f82 1"/>
                <a:gd name="f91" fmla="*/ 142875 f83 1"/>
                <a:gd name="f92" fmla="*/ 809625 f82 1"/>
                <a:gd name="f93" fmla="*/ 762000 f82 1"/>
                <a:gd name="f94" fmla="*/ 90487 f83 1"/>
                <a:gd name="f95" fmla="*/ 676275 f82 1"/>
                <a:gd name="f96" fmla="*/ 652463 f82 1"/>
                <a:gd name="f97" fmla="*/ 280987 f83 1"/>
                <a:gd name="f98" fmla="*/ 571500 f82 1"/>
                <a:gd name="f99" fmla="*/ 366712 f83 1"/>
                <a:gd name="f100" fmla="*/ 400050 f83 1"/>
                <a:gd name="f101" fmla="*/ 614363 f82 1"/>
                <a:gd name="f102" fmla="*/ 742950 f82 1"/>
                <a:gd name="f103" fmla="*/ 390525 f83 1"/>
                <a:gd name="f104" fmla="*/ 895350 f82 1"/>
                <a:gd name="f105" fmla="*/ 442912 f83 1"/>
                <a:gd name="f106" fmla="*/ 881063 f82 1"/>
                <a:gd name="f107" fmla="*/ 485775 f83 1"/>
                <a:gd name="f108" fmla="*/ 871538 f82 1"/>
                <a:gd name="f109" fmla="*/ 542925 f83 1"/>
                <a:gd name="f110" fmla="*/ 866775 f82 1"/>
                <a:gd name="f111" fmla="*/ 595312 f83 1"/>
                <a:gd name="f112" fmla="*/ 890588 f82 1"/>
                <a:gd name="f113" fmla="*/ 657225 f83 1"/>
                <a:gd name="f114" fmla="*/ 661987 f83 1"/>
                <a:gd name="f115" fmla="*/ 847725 f82 1"/>
                <a:gd name="f116" fmla="*/ 604837 f83 1"/>
                <a:gd name="f117" fmla="*/ 766763 f82 1"/>
                <a:gd name="f118" fmla="*/ 790575 f83 1"/>
                <a:gd name="f119" fmla="*/ 619125 f82 1"/>
                <a:gd name="f120" fmla="*/ 900112 f83 1"/>
                <a:gd name="f121" fmla="*/ 519113 f82 1"/>
                <a:gd name="f122" fmla="*/ 914400 f83 1"/>
                <a:gd name="f123" fmla="*/ 461963 f82 1"/>
                <a:gd name="f124" fmla="*/ 890587 f83 1"/>
                <a:gd name="f125" fmla="*/ 395288 f82 1"/>
                <a:gd name="f126" fmla="*/ 866775 f83 1"/>
                <a:gd name="f127" fmla="*/ 314325 f82 1"/>
                <a:gd name="f128" fmla="*/ 857250 f83 1"/>
                <a:gd name="f129" fmla="*/ 233363 f82 1"/>
                <a:gd name="f130" fmla="*/ 876300 f83 1"/>
                <a:gd name="f131" fmla="*/ 157163 f82 1"/>
                <a:gd name="f132" fmla="*/ 57150 f82 1"/>
                <a:gd name="f133" fmla="*/ 947737 f83 1"/>
                <a:gd name="f134" fmla="*/ 4763 f82 1"/>
                <a:gd name="f135" fmla="*/ 971550 f83 1"/>
                <a:gd name="f136" fmla="*/ 0 f82 1"/>
                <a:gd name="f137" fmla="*/ 990600 f83 1"/>
                <a:gd name="f138" fmla="*/ 280988 f82 1"/>
                <a:gd name="f139" fmla="*/ 957262 f83 1"/>
                <a:gd name="f140" fmla="*/ 471488 f82 1"/>
                <a:gd name="f141" fmla="*/ 966787 f83 1"/>
                <a:gd name="f142" fmla="*/ 661988 f82 1"/>
                <a:gd name="f143" fmla="*/ 1000125 f83 1"/>
                <a:gd name="f144" fmla="*/ 785813 f82 1"/>
                <a:gd name="f145" fmla="*/ 952500 f82 1"/>
                <a:gd name="f146" fmla="*/ 909637 f83 1"/>
                <a:gd name="f147" fmla="*/ 1119188 f82 1"/>
                <a:gd name="f148" fmla="*/ 862012 f83 1"/>
                <a:gd name="f149" fmla="*/ 1166813 f82 1"/>
                <a:gd name="f150" fmla="*/ 1157288 f82 1"/>
                <a:gd name="f151" fmla="*/ 328612 f83 1"/>
                <a:gd name="f152" fmla="*/ 1152525 f82 1"/>
                <a:gd name="f153" fmla="*/ 252412 f83 1"/>
                <a:gd name="f154" fmla="*/ 1143000 f82 1"/>
                <a:gd name="f155" fmla="*/ 200025 f83 1"/>
                <a:gd name="f156" fmla="*/ 1062038 f82 1"/>
                <a:gd name="f157" fmla="*/ 176212 f83 1"/>
                <a:gd name="f158" fmla="*/ 995363 f82 1"/>
                <a:gd name="f159" fmla="*/ 128587 f83 1"/>
                <a:gd name="f160" fmla="*/ 966788 f82 1"/>
                <a:gd name="f161" fmla="+- f84 0 f1"/>
                <a:gd name="f162" fmla="*/ f87 1 1000125"/>
                <a:gd name="f163" fmla="*/ f88 1 1166813"/>
                <a:gd name="f164" fmla="*/ f89 1 1000125"/>
                <a:gd name="f165" fmla="*/ f90 1 1166813"/>
                <a:gd name="f166" fmla="*/ f91 1 1000125"/>
                <a:gd name="f167" fmla="*/ f92 1 1166813"/>
                <a:gd name="f168" fmla="*/ f93 1 1166813"/>
                <a:gd name="f169" fmla="*/ f94 1 1000125"/>
                <a:gd name="f170" fmla="*/ f95 1 1166813"/>
                <a:gd name="f171" fmla="*/ f96 1 1166813"/>
                <a:gd name="f172" fmla="*/ f97 1 1000125"/>
                <a:gd name="f173" fmla="*/ f98 1 1166813"/>
                <a:gd name="f174" fmla="*/ f99 1 1000125"/>
                <a:gd name="f175" fmla="*/ f100 1 1000125"/>
                <a:gd name="f176" fmla="*/ f101 1 1166813"/>
                <a:gd name="f177" fmla="*/ f102 1 1166813"/>
                <a:gd name="f178" fmla="*/ f103 1 1000125"/>
                <a:gd name="f179" fmla="*/ f104 1 1166813"/>
                <a:gd name="f180" fmla="*/ f105 1 1000125"/>
                <a:gd name="f181" fmla="*/ f106 1 1166813"/>
                <a:gd name="f182" fmla="*/ f107 1 1000125"/>
                <a:gd name="f183" fmla="*/ f108 1 1166813"/>
                <a:gd name="f184" fmla="*/ f109 1 1000125"/>
                <a:gd name="f185" fmla="*/ f110 1 1166813"/>
                <a:gd name="f186" fmla="*/ f111 1 1000125"/>
                <a:gd name="f187" fmla="*/ f112 1 1166813"/>
                <a:gd name="f188" fmla="*/ f113 1 1000125"/>
                <a:gd name="f189" fmla="*/ f114 1 1000125"/>
                <a:gd name="f190" fmla="*/ f115 1 1166813"/>
                <a:gd name="f191" fmla="*/ f116 1 1000125"/>
                <a:gd name="f192" fmla="*/ f117 1 1166813"/>
                <a:gd name="f193" fmla="*/ f118 1 1000125"/>
                <a:gd name="f194" fmla="*/ f119 1 1166813"/>
                <a:gd name="f195" fmla="*/ f120 1 1000125"/>
                <a:gd name="f196" fmla="*/ f121 1 1166813"/>
                <a:gd name="f197" fmla="*/ f122 1 1000125"/>
                <a:gd name="f198" fmla="*/ f123 1 1166813"/>
                <a:gd name="f199" fmla="*/ f124 1 1000125"/>
                <a:gd name="f200" fmla="*/ f125 1 1166813"/>
                <a:gd name="f201" fmla="*/ f126 1 1000125"/>
                <a:gd name="f202" fmla="*/ f127 1 1166813"/>
                <a:gd name="f203" fmla="*/ f128 1 1000125"/>
                <a:gd name="f204" fmla="*/ f129 1 1166813"/>
                <a:gd name="f205" fmla="*/ f130 1 1000125"/>
                <a:gd name="f206" fmla="*/ f131 1 1166813"/>
                <a:gd name="f207" fmla="*/ f132 1 1166813"/>
                <a:gd name="f208" fmla="*/ f133 1 1000125"/>
                <a:gd name="f209" fmla="*/ f134 1 1166813"/>
                <a:gd name="f210" fmla="*/ f135 1 1000125"/>
                <a:gd name="f211" fmla="*/ f136 1 1166813"/>
                <a:gd name="f212" fmla="*/ f137 1 1000125"/>
                <a:gd name="f213" fmla="*/ f138 1 1166813"/>
                <a:gd name="f214" fmla="*/ f139 1 1000125"/>
                <a:gd name="f215" fmla="*/ f140 1 1166813"/>
                <a:gd name="f216" fmla="*/ f141 1 1000125"/>
                <a:gd name="f217" fmla="*/ f142 1 1166813"/>
                <a:gd name="f218" fmla="*/ f143 1 1000125"/>
                <a:gd name="f219" fmla="*/ f144 1 1166813"/>
                <a:gd name="f220" fmla="*/ f145 1 1166813"/>
                <a:gd name="f221" fmla="*/ f146 1 1000125"/>
                <a:gd name="f222" fmla="*/ f147 1 1166813"/>
                <a:gd name="f223" fmla="*/ f148 1 1000125"/>
                <a:gd name="f224" fmla="*/ f149 1 1166813"/>
                <a:gd name="f225" fmla="*/ f150 1 1166813"/>
                <a:gd name="f226" fmla="*/ f151 1 1000125"/>
                <a:gd name="f227" fmla="*/ f152 1 1166813"/>
                <a:gd name="f228" fmla="*/ f153 1 1000125"/>
                <a:gd name="f229" fmla="*/ f154 1 1166813"/>
                <a:gd name="f230" fmla="*/ f155 1 1000125"/>
                <a:gd name="f231" fmla="*/ f156 1 1166813"/>
                <a:gd name="f232" fmla="*/ f157 1 1000125"/>
                <a:gd name="f233" fmla="*/ f158 1 1166813"/>
                <a:gd name="f234" fmla="*/ f159 1 1000125"/>
                <a:gd name="f235" fmla="*/ f160 1 1166813"/>
                <a:gd name="f236" fmla="*/ f78 1 f85"/>
                <a:gd name="f237" fmla="*/ f79 1 f85"/>
                <a:gd name="f238" fmla="*/ f78 1 f86"/>
                <a:gd name="f239" fmla="*/ f80 1 f86"/>
                <a:gd name="f240" fmla="*/ f162 1 f85"/>
                <a:gd name="f241" fmla="*/ f163 1 f86"/>
                <a:gd name="f242" fmla="*/ f164 1 f85"/>
                <a:gd name="f243" fmla="*/ f165 1 f86"/>
                <a:gd name="f244" fmla="*/ f166 1 f85"/>
                <a:gd name="f245" fmla="*/ f167 1 f86"/>
                <a:gd name="f246" fmla="*/ f168 1 f86"/>
                <a:gd name="f247" fmla="*/ f169 1 f85"/>
                <a:gd name="f248" fmla="*/ f170 1 f86"/>
                <a:gd name="f249" fmla="*/ f171 1 f86"/>
                <a:gd name="f250" fmla="*/ f172 1 f85"/>
                <a:gd name="f251" fmla="*/ f173 1 f86"/>
                <a:gd name="f252" fmla="*/ f174 1 f85"/>
                <a:gd name="f253" fmla="*/ f175 1 f85"/>
                <a:gd name="f254" fmla="*/ f176 1 f86"/>
                <a:gd name="f255" fmla="*/ f177 1 f86"/>
                <a:gd name="f256" fmla="*/ f178 1 f85"/>
                <a:gd name="f257" fmla="*/ f179 1 f86"/>
                <a:gd name="f258" fmla="*/ f180 1 f85"/>
                <a:gd name="f259" fmla="*/ f181 1 f86"/>
                <a:gd name="f260" fmla="*/ f182 1 f85"/>
                <a:gd name="f261" fmla="*/ f183 1 f86"/>
                <a:gd name="f262" fmla="*/ f184 1 f85"/>
                <a:gd name="f263" fmla="*/ f185 1 f86"/>
                <a:gd name="f264" fmla="*/ f186 1 f85"/>
                <a:gd name="f265" fmla="*/ f187 1 f86"/>
                <a:gd name="f266" fmla="*/ f188 1 f85"/>
                <a:gd name="f267" fmla="*/ f189 1 f85"/>
                <a:gd name="f268" fmla="*/ f190 1 f86"/>
                <a:gd name="f269" fmla="*/ f191 1 f85"/>
                <a:gd name="f270" fmla="*/ f192 1 f86"/>
                <a:gd name="f271" fmla="*/ f193 1 f85"/>
                <a:gd name="f272" fmla="*/ f194 1 f86"/>
                <a:gd name="f273" fmla="*/ f195 1 f85"/>
                <a:gd name="f274" fmla="*/ f196 1 f86"/>
                <a:gd name="f275" fmla="*/ f197 1 f85"/>
                <a:gd name="f276" fmla="*/ f198 1 f86"/>
                <a:gd name="f277" fmla="*/ f199 1 f85"/>
                <a:gd name="f278" fmla="*/ f200 1 f86"/>
                <a:gd name="f279" fmla="*/ f201 1 f85"/>
                <a:gd name="f280" fmla="*/ f202 1 f86"/>
                <a:gd name="f281" fmla="*/ f203 1 f85"/>
                <a:gd name="f282" fmla="*/ f204 1 f86"/>
                <a:gd name="f283" fmla="*/ f205 1 f85"/>
                <a:gd name="f284" fmla="*/ f206 1 f86"/>
                <a:gd name="f285" fmla="*/ f207 1 f86"/>
                <a:gd name="f286" fmla="*/ f208 1 f85"/>
                <a:gd name="f287" fmla="*/ f209 1 f86"/>
                <a:gd name="f288" fmla="*/ f210 1 f85"/>
                <a:gd name="f289" fmla="*/ f211 1 f86"/>
                <a:gd name="f290" fmla="*/ f212 1 f85"/>
                <a:gd name="f291" fmla="*/ f213 1 f86"/>
                <a:gd name="f292" fmla="*/ f214 1 f85"/>
                <a:gd name="f293" fmla="*/ f215 1 f86"/>
                <a:gd name="f294" fmla="*/ f216 1 f85"/>
                <a:gd name="f295" fmla="*/ f217 1 f86"/>
                <a:gd name="f296" fmla="*/ f218 1 f85"/>
                <a:gd name="f297" fmla="*/ f219 1 f86"/>
                <a:gd name="f298" fmla="*/ f220 1 f86"/>
                <a:gd name="f299" fmla="*/ f221 1 f85"/>
                <a:gd name="f300" fmla="*/ f222 1 f86"/>
                <a:gd name="f301" fmla="*/ f223 1 f85"/>
                <a:gd name="f302" fmla="*/ f224 1 f86"/>
                <a:gd name="f303" fmla="*/ f225 1 f86"/>
                <a:gd name="f304" fmla="*/ f226 1 f85"/>
                <a:gd name="f305" fmla="*/ f227 1 f86"/>
                <a:gd name="f306" fmla="*/ f228 1 f85"/>
                <a:gd name="f307" fmla="*/ f229 1 f86"/>
                <a:gd name="f308" fmla="*/ f230 1 f85"/>
                <a:gd name="f309" fmla="*/ f231 1 f86"/>
                <a:gd name="f310" fmla="*/ f232 1 f85"/>
                <a:gd name="f311" fmla="*/ f233 1 f86"/>
                <a:gd name="f312" fmla="*/ f234 1 f85"/>
                <a:gd name="f313" fmla="*/ f235 1 f86"/>
                <a:gd name="f314" fmla="*/ f236 f76 1"/>
                <a:gd name="f315" fmla="*/ f237 f76 1"/>
                <a:gd name="f316" fmla="*/ f239 f77 1"/>
                <a:gd name="f317" fmla="*/ f238 f77 1"/>
                <a:gd name="f318" fmla="*/ f240 f76 1"/>
                <a:gd name="f319" fmla="*/ f241 f77 1"/>
                <a:gd name="f320" fmla="*/ f242 f76 1"/>
                <a:gd name="f321" fmla="*/ f243 f77 1"/>
                <a:gd name="f322" fmla="*/ f244 f76 1"/>
                <a:gd name="f323" fmla="*/ f245 f77 1"/>
                <a:gd name="f324" fmla="*/ f246 f77 1"/>
                <a:gd name="f325" fmla="*/ f247 f76 1"/>
                <a:gd name="f326" fmla="*/ f248 f77 1"/>
                <a:gd name="f327" fmla="*/ f249 f77 1"/>
                <a:gd name="f328" fmla="*/ f250 f76 1"/>
                <a:gd name="f329" fmla="*/ f251 f77 1"/>
                <a:gd name="f330" fmla="*/ f252 f76 1"/>
                <a:gd name="f331" fmla="*/ f253 f76 1"/>
                <a:gd name="f332" fmla="*/ f254 f77 1"/>
                <a:gd name="f333" fmla="*/ f255 f77 1"/>
                <a:gd name="f334" fmla="*/ f256 f76 1"/>
                <a:gd name="f335" fmla="*/ f257 f77 1"/>
                <a:gd name="f336" fmla="*/ f258 f76 1"/>
                <a:gd name="f337" fmla="*/ f259 f77 1"/>
                <a:gd name="f338" fmla="*/ f260 f76 1"/>
                <a:gd name="f339" fmla="*/ f261 f77 1"/>
                <a:gd name="f340" fmla="*/ f262 f76 1"/>
                <a:gd name="f341" fmla="*/ f263 f77 1"/>
                <a:gd name="f342" fmla="*/ f264 f76 1"/>
                <a:gd name="f343" fmla="*/ f265 f77 1"/>
                <a:gd name="f344" fmla="*/ f266 f76 1"/>
                <a:gd name="f345" fmla="*/ f267 f76 1"/>
                <a:gd name="f346" fmla="*/ f268 f77 1"/>
                <a:gd name="f347" fmla="*/ f269 f76 1"/>
                <a:gd name="f348" fmla="*/ f270 f77 1"/>
                <a:gd name="f349" fmla="*/ f271 f76 1"/>
                <a:gd name="f350" fmla="*/ f272 f77 1"/>
                <a:gd name="f351" fmla="*/ f273 f76 1"/>
                <a:gd name="f352" fmla="*/ f274 f77 1"/>
                <a:gd name="f353" fmla="*/ f275 f76 1"/>
                <a:gd name="f354" fmla="*/ f276 f77 1"/>
                <a:gd name="f355" fmla="*/ f277 f76 1"/>
                <a:gd name="f356" fmla="*/ f278 f77 1"/>
                <a:gd name="f357" fmla="*/ f279 f76 1"/>
                <a:gd name="f358" fmla="*/ f280 f77 1"/>
                <a:gd name="f359" fmla="*/ f281 f76 1"/>
                <a:gd name="f360" fmla="*/ f282 f77 1"/>
                <a:gd name="f361" fmla="*/ f283 f76 1"/>
                <a:gd name="f362" fmla="*/ f284 f77 1"/>
                <a:gd name="f363" fmla="*/ f285 f77 1"/>
                <a:gd name="f364" fmla="*/ f286 f76 1"/>
                <a:gd name="f365" fmla="*/ f287 f77 1"/>
                <a:gd name="f366" fmla="*/ f288 f76 1"/>
                <a:gd name="f367" fmla="*/ f289 f77 1"/>
                <a:gd name="f368" fmla="*/ f290 f76 1"/>
                <a:gd name="f369" fmla="*/ f291 f77 1"/>
                <a:gd name="f370" fmla="*/ f292 f76 1"/>
                <a:gd name="f371" fmla="*/ f293 f77 1"/>
                <a:gd name="f372" fmla="*/ f294 f76 1"/>
                <a:gd name="f373" fmla="*/ f295 f77 1"/>
                <a:gd name="f374" fmla="*/ f296 f76 1"/>
                <a:gd name="f375" fmla="*/ f297 f77 1"/>
                <a:gd name="f376" fmla="*/ f298 f77 1"/>
                <a:gd name="f377" fmla="*/ f299 f76 1"/>
                <a:gd name="f378" fmla="*/ f300 f77 1"/>
                <a:gd name="f379" fmla="*/ f301 f76 1"/>
                <a:gd name="f380" fmla="*/ f302 f77 1"/>
                <a:gd name="f381" fmla="*/ f303 f77 1"/>
                <a:gd name="f382" fmla="*/ f304 f76 1"/>
                <a:gd name="f383" fmla="*/ f305 f77 1"/>
                <a:gd name="f384" fmla="*/ f306 f76 1"/>
                <a:gd name="f385" fmla="*/ f307 f77 1"/>
                <a:gd name="f386" fmla="*/ f308 f76 1"/>
                <a:gd name="f387" fmla="*/ f309 f77 1"/>
                <a:gd name="f388" fmla="*/ f310 f76 1"/>
                <a:gd name="f389" fmla="*/ f311 f77 1"/>
                <a:gd name="f390" fmla="*/ f312 f76 1"/>
                <a:gd name="f391" fmla="*/ f313 f77 1"/>
              </a:gdLst>
              <a:ahLst/>
              <a:cxnLst>
                <a:cxn ang="3cd4">
                  <a:pos x="hc" y="t"/>
                </a:cxn>
                <a:cxn ang="0">
                  <a:pos x="r" y="vc"/>
                </a:cxn>
                <a:cxn ang="cd4">
                  <a:pos x="hc" y="b"/>
                </a:cxn>
                <a:cxn ang="cd2">
                  <a:pos x="l" y="vc"/>
                </a:cxn>
                <a:cxn ang="f161">
                  <a:pos x="f318" y="f319"/>
                </a:cxn>
                <a:cxn ang="f161">
                  <a:pos x="f320" y="f321"/>
                </a:cxn>
                <a:cxn ang="f161">
                  <a:pos x="f322" y="f323"/>
                </a:cxn>
                <a:cxn ang="f161">
                  <a:pos x="f322" y="f324"/>
                </a:cxn>
                <a:cxn ang="f161">
                  <a:pos x="f325" y="f326"/>
                </a:cxn>
                <a:cxn ang="f161">
                  <a:pos x="f325" y="f327"/>
                </a:cxn>
                <a:cxn ang="f161">
                  <a:pos x="f328" y="f329"/>
                </a:cxn>
                <a:cxn ang="f161">
                  <a:pos x="f330" y="f329"/>
                </a:cxn>
                <a:cxn ang="f161">
                  <a:pos x="f331" y="f332"/>
                </a:cxn>
                <a:cxn ang="f161">
                  <a:pos x="f331" y="f333"/>
                </a:cxn>
                <a:cxn ang="f161">
                  <a:pos x="f334" y="f335"/>
                </a:cxn>
                <a:cxn ang="f161">
                  <a:pos x="f336" y="f337"/>
                </a:cxn>
                <a:cxn ang="f161">
                  <a:pos x="f338" y="f339"/>
                </a:cxn>
                <a:cxn ang="f161">
                  <a:pos x="f340" y="f341"/>
                </a:cxn>
                <a:cxn ang="f161">
                  <a:pos x="f342" y="f343"/>
                </a:cxn>
                <a:cxn ang="f161">
                  <a:pos x="f344" y="f343"/>
                </a:cxn>
                <a:cxn ang="f161">
                  <a:pos x="f345" y="f346"/>
                </a:cxn>
                <a:cxn ang="f161">
                  <a:pos x="f347" y="f348"/>
                </a:cxn>
                <a:cxn ang="f161">
                  <a:pos x="f349" y="f350"/>
                </a:cxn>
                <a:cxn ang="f161">
                  <a:pos x="f351" y="f352"/>
                </a:cxn>
                <a:cxn ang="f161">
                  <a:pos x="f353" y="f354"/>
                </a:cxn>
                <a:cxn ang="f161">
                  <a:pos x="f355" y="f356"/>
                </a:cxn>
                <a:cxn ang="f161">
                  <a:pos x="f357" y="f358"/>
                </a:cxn>
                <a:cxn ang="f161">
                  <a:pos x="f359" y="f360"/>
                </a:cxn>
                <a:cxn ang="f161">
                  <a:pos x="f361" y="f362"/>
                </a:cxn>
                <a:cxn ang="f161">
                  <a:pos x="f353" y="f363"/>
                </a:cxn>
                <a:cxn ang="f161">
                  <a:pos x="f364" y="f365"/>
                </a:cxn>
                <a:cxn ang="f161">
                  <a:pos x="f366" y="f367"/>
                </a:cxn>
                <a:cxn ang="f161">
                  <a:pos x="f366" y="f367"/>
                </a:cxn>
                <a:cxn ang="f161">
                  <a:pos x="f368" y="f369"/>
                </a:cxn>
                <a:cxn ang="f161">
                  <a:pos x="f370" y="f371"/>
                </a:cxn>
                <a:cxn ang="f161">
                  <a:pos x="f372" y="f373"/>
                </a:cxn>
                <a:cxn ang="f161">
                  <a:pos x="f374" y="f375"/>
                </a:cxn>
                <a:cxn ang="f161">
                  <a:pos x="f366" y="f376"/>
                </a:cxn>
                <a:cxn ang="f161">
                  <a:pos x="f377" y="f378"/>
                </a:cxn>
                <a:cxn ang="f161">
                  <a:pos x="f379" y="f380"/>
                </a:cxn>
                <a:cxn ang="f161">
                  <a:pos x="f349" y="f381"/>
                </a:cxn>
                <a:cxn ang="f161">
                  <a:pos x="f382" y="f383"/>
                </a:cxn>
                <a:cxn ang="f161">
                  <a:pos x="f384" y="f385"/>
                </a:cxn>
                <a:cxn ang="f161">
                  <a:pos x="f386" y="f387"/>
                </a:cxn>
                <a:cxn ang="f161">
                  <a:pos x="f388" y="f389"/>
                </a:cxn>
                <a:cxn ang="f161">
                  <a:pos x="f390" y="f391"/>
                </a:cxn>
                <a:cxn ang="f161">
                  <a:pos x="f318" y="f319"/>
                </a:cxn>
              </a:cxnLst>
              <a:rect l="f314" t="f317" r="f315" b="f316"/>
              <a:pathLst>
                <a:path w="1000125" h="1166813">
                  <a:moveTo>
                    <a:pt x="f5" y="f8"/>
                  </a:moveTo>
                  <a:lnTo>
                    <a:pt x="f9" y="f10"/>
                  </a:lnTo>
                  <a:lnTo>
                    <a:pt x="f11" y="f12"/>
                  </a:lnTo>
                  <a:lnTo>
                    <a:pt x="f11" y="f13"/>
                  </a:lnTo>
                  <a:lnTo>
                    <a:pt x="f14" y="f15"/>
                  </a:lnTo>
                  <a:lnTo>
                    <a:pt x="f14" y="f16"/>
                  </a:lnTo>
                  <a:lnTo>
                    <a:pt x="f17" y="f18"/>
                  </a:lnTo>
                  <a:lnTo>
                    <a:pt x="f19" y="f18"/>
                  </a:lnTo>
                  <a:lnTo>
                    <a:pt x="f20" y="f21"/>
                  </a:lnTo>
                  <a:lnTo>
                    <a:pt x="f20" y="f22"/>
                  </a:lnTo>
                  <a:lnTo>
                    <a:pt x="f23" y="f24"/>
                  </a:lnTo>
                  <a:lnTo>
                    <a:pt x="f25" y="f26"/>
                  </a:lnTo>
                  <a:lnTo>
                    <a:pt x="f27" y="f28"/>
                  </a:lnTo>
                  <a:lnTo>
                    <a:pt x="f29" y="f30"/>
                  </a:lnTo>
                  <a:lnTo>
                    <a:pt x="f31" y="f32"/>
                  </a:lnTo>
                  <a:lnTo>
                    <a:pt x="f33" y="f32"/>
                  </a:lnTo>
                  <a:lnTo>
                    <a:pt x="f34" y="f35"/>
                  </a:lnTo>
                  <a:lnTo>
                    <a:pt x="f36" y="f37"/>
                  </a:lnTo>
                  <a:lnTo>
                    <a:pt x="f38" y="f39"/>
                  </a:lnTo>
                  <a:lnTo>
                    <a:pt x="f40" y="f41"/>
                  </a:lnTo>
                  <a:lnTo>
                    <a:pt x="f8" y="f42"/>
                  </a:lnTo>
                  <a:lnTo>
                    <a:pt x="f43" y="f44"/>
                  </a:lnTo>
                  <a:lnTo>
                    <a:pt x="f30" y="f45"/>
                  </a:lnTo>
                  <a:lnTo>
                    <a:pt x="f10" y="f46"/>
                  </a:lnTo>
                  <a:lnTo>
                    <a:pt x="f47" y="f48"/>
                  </a:lnTo>
                  <a:lnTo>
                    <a:pt x="f8" y="f49"/>
                  </a:lnTo>
                  <a:lnTo>
                    <a:pt x="f50" y="f51"/>
                  </a:lnTo>
                  <a:lnTo>
                    <a:pt x="f52" y="f5"/>
                  </a:lnTo>
                  <a:lnTo>
                    <a:pt x="f52" y="f5"/>
                  </a:lnTo>
                  <a:lnTo>
                    <a:pt x="f53" y="f54"/>
                  </a:lnTo>
                  <a:lnTo>
                    <a:pt x="f55" y="f56"/>
                  </a:lnTo>
                  <a:lnTo>
                    <a:pt x="f57" y="f58"/>
                  </a:lnTo>
                  <a:lnTo>
                    <a:pt x="f6" y="f59"/>
                  </a:lnTo>
                  <a:lnTo>
                    <a:pt x="f52" y="f60"/>
                  </a:lnTo>
                  <a:lnTo>
                    <a:pt x="f61" y="f62"/>
                  </a:lnTo>
                  <a:lnTo>
                    <a:pt x="f63" y="f7"/>
                  </a:lnTo>
                  <a:lnTo>
                    <a:pt x="f38" y="f64"/>
                  </a:lnTo>
                  <a:lnTo>
                    <a:pt x="f65" y="f66"/>
                  </a:lnTo>
                  <a:lnTo>
                    <a:pt x="f67" y="f68"/>
                  </a:lnTo>
                  <a:lnTo>
                    <a:pt x="f69" y="f70"/>
                  </a:lnTo>
                  <a:lnTo>
                    <a:pt x="f71" y="f72"/>
                  </a:lnTo>
                  <a:lnTo>
                    <a:pt x="f73" y="f74"/>
                  </a:lnTo>
                  <a:lnTo>
                    <a:pt x="f5" y="f8"/>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55" name="Forma libre: forma 39">
              <a:extLst>
                <a:ext uri="{FF2B5EF4-FFF2-40B4-BE49-F238E27FC236}">
                  <a16:creationId xmlns:a16="http://schemas.microsoft.com/office/drawing/2014/main" id="{348D7098-74BA-4DC6-8E50-1386B7FDAAEE}"/>
                </a:ext>
              </a:extLst>
            </p:cNvPr>
            <p:cNvSpPr/>
            <p:nvPr/>
          </p:nvSpPr>
          <p:spPr>
            <a:xfrm>
              <a:off x="5328367" y="3203155"/>
              <a:ext cx="1876504" cy="2051438"/>
            </a:xfrm>
            <a:custGeom>
              <a:avLst/>
              <a:gdLst>
                <a:gd name="f0" fmla="val 10800000"/>
                <a:gd name="f1" fmla="val 5400000"/>
                <a:gd name="f2" fmla="val 180"/>
                <a:gd name="f3" fmla="val w"/>
                <a:gd name="f4" fmla="val h"/>
                <a:gd name="f5" fmla="val 0"/>
                <a:gd name="f6" fmla="val 1876508"/>
                <a:gd name="f7" fmla="val 2051436"/>
                <a:gd name="f8" fmla="val 15903"/>
                <a:gd name="f9" fmla="val 1542553"/>
                <a:gd name="f10" fmla="val 31806"/>
                <a:gd name="f11" fmla="val 1478942"/>
                <a:gd name="f12" fmla="val 1415332"/>
                <a:gd name="f13" fmla="val 548640"/>
                <a:gd name="f14" fmla="val 652007"/>
                <a:gd name="f15" fmla="val 659959"/>
                <a:gd name="f16" fmla="val 707666"/>
                <a:gd name="f17" fmla="val 1844703"/>
                <a:gd name="f18" fmla="val 166977"/>
                <a:gd name="f19" fmla="val 1701580"/>
                <a:gd name="f20" fmla="val 318052"/>
                <a:gd name="f21" fmla="val 1669774"/>
                <a:gd name="f22" fmla="val 373711"/>
                <a:gd name="f23" fmla="val 1661823"/>
                <a:gd name="f24" fmla="val 413467"/>
                <a:gd name="f25" fmla="val 1717482"/>
                <a:gd name="f26" fmla="val 469127"/>
                <a:gd name="f27" fmla="val 1781093"/>
                <a:gd name="f28" fmla="val 524786"/>
                <a:gd name="f29" fmla="val 1812898"/>
                <a:gd name="f30" fmla="val 572494"/>
                <a:gd name="f31" fmla="val 1828800"/>
                <a:gd name="f32" fmla="val 588396"/>
                <a:gd name="f33" fmla="val 1789044"/>
                <a:gd name="f34" fmla="val 636104"/>
                <a:gd name="f35" fmla="val 1550505"/>
                <a:gd name="f36" fmla="val 779227"/>
                <a:gd name="f37" fmla="val 1423284"/>
                <a:gd name="f38" fmla="val 866692"/>
                <a:gd name="f39" fmla="val 1343771"/>
                <a:gd name="f40" fmla="val 938254"/>
                <a:gd name="f41" fmla="val 1280160"/>
                <a:gd name="f42" fmla="val 1105231"/>
                <a:gd name="f43" fmla="val 1224501"/>
                <a:gd name="f44" fmla="val 1248354"/>
                <a:gd name="f45" fmla="val 1208599"/>
                <a:gd name="f46" fmla="val 1319916"/>
                <a:gd name="f47" fmla="val 1248355"/>
                <a:gd name="f48" fmla="val 1383527"/>
                <a:gd name="f49" fmla="val 1288112"/>
                <a:gd name="f50" fmla="val 1630017"/>
                <a:gd name="f51" fmla="val 1677725"/>
                <a:gd name="f52" fmla="val 1160891"/>
                <a:gd name="f53" fmla="val 1725433"/>
                <a:gd name="f54" fmla="val 1129086"/>
                <a:gd name="f55" fmla="val 1781092"/>
                <a:gd name="f56" fmla="val 1121134"/>
                <a:gd name="f57" fmla="val 1892410"/>
                <a:gd name="f58" fmla="val 1041621"/>
                <a:gd name="f59" fmla="val 1948069"/>
                <a:gd name="f60" fmla="val 993913"/>
                <a:gd name="f61" fmla="val 1979874"/>
                <a:gd name="f62" fmla="val 914400"/>
                <a:gd name="f63" fmla="val 787180"/>
                <a:gd name="f64" fmla="val 723569"/>
                <a:gd name="f65" fmla="val 1956020"/>
                <a:gd name="f66" fmla="val 644056"/>
                <a:gd name="f67" fmla="val 1908313"/>
                <a:gd name="f68" fmla="val 485030"/>
                <a:gd name="f69" fmla="val 1987826"/>
                <a:gd name="f70" fmla="val 389614"/>
                <a:gd name="f71" fmla="val 1916264"/>
                <a:gd name="f72" fmla="val 326004"/>
                <a:gd name="f73" fmla="val 262393"/>
                <a:gd name="f74" fmla="val 1852654"/>
                <a:gd name="f75" fmla="val 190832"/>
                <a:gd name="f76" fmla="val 1645920"/>
                <a:gd name="f77" fmla="val 71562"/>
                <a:gd name="f78" fmla="val 1558455"/>
                <a:gd name="f79" fmla="+- 0 0 -90"/>
                <a:gd name="f80" fmla="*/ f3 1 1876508"/>
                <a:gd name="f81" fmla="*/ f4 1 2051436"/>
                <a:gd name="f82" fmla="val f5"/>
                <a:gd name="f83" fmla="val f6"/>
                <a:gd name="f84" fmla="val f7"/>
                <a:gd name="f85" fmla="*/ f79 f0 1"/>
                <a:gd name="f86" fmla="+- f84 0 f82"/>
                <a:gd name="f87" fmla="+- f83 0 f82"/>
                <a:gd name="f88" fmla="*/ f85 1 f2"/>
                <a:gd name="f89" fmla="*/ f87 1 1876508"/>
                <a:gd name="f90" fmla="*/ f86 1 2051436"/>
                <a:gd name="f91" fmla="*/ 15903 f87 1"/>
                <a:gd name="f92" fmla="*/ 1542553 f86 1"/>
                <a:gd name="f93" fmla="*/ 31806 f87 1"/>
                <a:gd name="f94" fmla="*/ 1478942 f86 1"/>
                <a:gd name="f95" fmla="*/ 0 f87 1"/>
                <a:gd name="f96" fmla="*/ 1415332 f86 1"/>
                <a:gd name="f97" fmla="*/ 548640 f87 1"/>
                <a:gd name="f98" fmla="*/ 652007 f86 1"/>
                <a:gd name="f99" fmla="*/ 659959 f87 1"/>
                <a:gd name="f100" fmla="*/ 707666 f86 1"/>
                <a:gd name="f101" fmla="*/ 1844703 f87 1"/>
                <a:gd name="f102" fmla="*/ 0 f86 1"/>
                <a:gd name="f103" fmla="*/ 1876508 f87 1"/>
                <a:gd name="f104" fmla="*/ 166977 f86 1"/>
                <a:gd name="f105" fmla="*/ 1701580 f87 1"/>
                <a:gd name="f106" fmla="*/ 318052 f86 1"/>
                <a:gd name="f107" fmla="*/ 1669774 f87 1"/>
                <a:gd name="f108" fmla="*/ 373711 f86 1"/>
                <a:gd name="f109" fmla="*/ 1661823 f87 1"/>
                <a:gd name="f110" fmla="*/ 413467 f86 1"/>
                <a:gd name="f111" fmla="*/ 1717482 f87 1"/>
                <a:gd name="f112" fmla="*/ 469127 f86 1"/>
                <a:gd name="f113" fmla="*/ 1781093 f87 1"/>
                <a:gd name="f114" fmla="*/ 524786 f86 1"/>
                <a:gd name="f115" fmla="*/ 1812898 f87 1"/>
                <a:gd name="f116" fmla="*/ 572494 f86 1"/>
                <a:gd name="f117" fmla="*/ 1828800 f87 1"/>
                <a:gd name="f118" fmla="*/ 588396 f86 1"/>
                <a:gd name="f119" fmla="*/ 1789044 f87 1"/>
                <a:gd name="f120" fmla="*/ 636104 f86 1"/>
                <a:gd name="f121" fmla="*/ 1550505 f87 1"/>
                <a:gd name="f122" fmla="*/ 779227 f86 1"/>
                <a:gd name="f123" fmla="*/ 1423284 f87 1"/>
                <a:gd name="f124" fmla="*/ 866692 f86 1"/>
                <a:gd name="f125" fmla="*/ 1343771 f87 1"/>
                <a:gd name="f126" fmla="*/ 938254 f86 1"/>
                <a:gd name="f127" fmla="*/ 1280160 f87 1"/>
                <a:gd name="f128" fmla="*/ 1105231 f86 1"/>
                <a:gd name="f129" fmla="*/ 1224501 f87 1"/>
                <a:gd name="f130" fmla="*/ 1248354 f86 1"/>
                <a:gd name="f131" fmla="*/ 1208599 f87 1"/>
                <a:gd name="f132" fmla="*/ 1319916 f86 1"/>
                <a:gd name="f133" fmla="*/ 1248355 f87 1"/>
                <a:gd name="f134" fmla="*/ 1383527 f86 1"/>
                <a:gd name="f135" fmla="*/ 1288112 f87 1"/>
                <a:gd name="f136" fmla="*/ 1630017 f86 1"/>
                <a:gd name="f137" fmla="*/ 1677725 f86 1"/>
                <a:gd name="f138" fmla="*/ 1160891 f87 1"/>
                <a:gd name="f139" fmla="*/ 1725433 f86 1"/>
                <a:gd name="f140" fmla="*/ 1129086 f87 1"/>
                <a:gd name="f141" fmla="*/ 1781092 f86 1"/>
                <a:gd name="f142" fmla="*/ 1121134 f87 1"/>
                <a:gd name="f143" fmla="*/ 1892410 f86 1"/>
                <a:gd name="f144" fmla="*/ 1041621 f87 1"/>
                <a:gd name="f145" fmla="*/ 1948069 f86 1"/>
                <a:gd name="f146" fmla="*/ 993913 f87 1"/>
                <a:gd name="f147" fmla="*/ 1979874 f86 1"/>
                <a:gd name="f148" fmla="*/ 914400 f87 1"/>
                <a:gd name="f149" fmla="*/ 2051436 f86 1"/>
                <a:gd name="f150" fmla="*/ 787180 f87 1"/>
                <a:gd name="f151" fmla="*/ 723569 f87 1"/>
                <a:gd name="f152" fmla="*/ 1956020 f86 1"/>
                <a:gd name="f153" fmla="*/ 644056 f87 1"/>
                <a:gd name="f154" fmla="*/ 1908313 f86 1"/>
                <a:gd name="f155" fmla="*/ 485030 f87 1"/>
                <a:gd name="f156" fmla="*/ 1987826 f86 1"/>
                <a:gd name="f157" fmla="*/ 389614 f87 1"/>
                <a:gd name="f158" fmla="*/ 1916264 f86 1"/>
                <a:gd name="f159" fmla="*/ 326004 f87 1"/>
                <a:gd name="f160" fmla="*/ 262393 f87 1"/>
                <a:gd name="f161" fmla="*/ 1852654 f86 1"/>
                <a:gd name="f162" fmla="*/ 190832 f87 1"/>
                <a:gd name="f163" fmla="*/ 1645920 f86 1"/>
                <a:gd name="f164" fmla="*/ 71562 f87 1"/>
                <a:gd name="f165" fmla="*/ 1558455 f86 1"/>
                <a:gd name="f166" fmla="+- f88 0 f1"/>
                <a:gd name="f167" fmla="*/ f91 1 1876508"/>
                <a:gd name="f168" fmla="*/ f92 1 2051436"/>
                <a:gd name="f169" fmla="*/ f93 1 1876508"/>
                <a:gd name="f170" fmla="*/ f94 1 2051436"/>
                <a:gd name="f171" fmla="*/ f95 1 1876508"/>
                <a:gd name="f172" fmla="*/ f96 1 2051436"/>
                <a:gd name="f173" fmla="*/ f97 1 1876508"/>
                <a:gd name="f174" fmla="*/ f98 1 2051436"/>
                <a:gd name="f175" fmla="*/ f99 1 1876508"/>
                <a:gd name="f176" fmla="*/ f100 1 2051436"/>
                <a:gd name="f177" fmla="*/ f101 1 1876508"/>
                <a:gd name="f178" fmla="*/ f102 1 2051436"/>
                <a:gd name="f179" fmla="*/ f103 1 1876508"/>
                <a:gd name="f180" fmla="*/ f104 1 2051436"/>
                <a:gd name="f181" fmla="*/ f105 1 1876508"/>
                <a:gd name="f182" fmla="*/ f106 1 2051436"/>
                <a:gd name="f183" fmla="*/ f107 1 1876508"/>
                <a:gd name="f184" fmla="*/ f108 1 2051436"/>
                <a:gd name="f185" fmla="*/ f109 1 1876508"/>
                <a:gd name="f186" fmla="*/ f110 1 2051436"/>
                <a:gd name="f187" fmla="*/ f111 1 1876508"/>
                <a:gd name="f188" fmla="*/ f112 1 2051436"/>
                <a:gd name="f189" fmla="*/ f113 1 1876508"/>
                <a:gd name="f190" fmla="*/ f114 1 2051436"/>
                <a:gd name="f191" fmla="*/ f115 1 1876508"/>
                <a:gd name="f192" fmla="*/ f116 1 2051436"/>
                <a:gd name="f193" fmla="*/ f117 1 1876508"/>
                <a:gd name="f194" fmla="*/ f118 1 2051436"/>
                <a:gd name="f195" fmla="*/ f119 1 1876508"/>
                <a:gd name="f196" fmla="*/ f120 1 2051436"/>
                <a:gd name="f197" fmla="*/ f121 1 1876508"/>
                <a:gd name="f198" fmla="*/ f122 1 2051436"/>
                <a:gd name="f199" fmla="*/ f123 1 1876508"/>
                <a:gd name="f200" fmla="*/ f124 1 2051436"/>
                <a:gd name="f201" fmla="*/ f125 1 1876508"/>
                <a:gd name="f202" fmla="*/ f126 1 2051436"/>
                <a:gd name="f203" fmla="*/ f127 1 1876508"/>
                <a:gd name="f204" fmla="*/ f128 1 2051436"/>
                <a:gd name="f205" fmla="*/ f129 1 1876508"/>
                <a:gd name="f206" fmla="*/ f130 1 2051436"/>
                <a:gd name="f207" fmla="*/ f131 1 1876508"/>
                <a:gd name="f208" fmla="*/ f132 1 2051436"/>
                <a:gd name="f209" fmla="*/ f133 1 1876508"/>
                <a:gd name="f210" fmla="*/ f134 1 2051436"/>
                <a:gd name="f211" fmla="*/ f135 1 1876508"/>
                <a:gd name="f212" fmla="*/ f136 1 2051436"/>
                <a:gd name="f213" fmla="*/ f137 1 2051436"/>
                <a:gd name="f214" fmla="*/ f138 1 1876508"/>
                <a:gd name="f215" fmla="*/ f139 1 2051436"/>
                <a:gd name="f216" fmla="*/ f140 1 1876508"/>
                <a:gd name="f217" fmla="*/ f141 1 2051436"/>
                <a:gd name="f218" fmla="*/ f142 1 1876508"/>
                <a:gd name="f219" fmla="*/ f143 1 2051436"/>
                <a:gd name="f220" fmla="*/ f144 1 1876508"/>
                <a:gd name="f221" fmla="*/ f145 1 2051436"/>
                <a:gd name="f222" fmla="*/ f146 1 1876508"/>
                <a:gd name="f223" fmla="*/ f147 1 2051436"/>
                <a:gd name="f224" fmla="*/ f148 1 1876508"/>
                <a:gd name="f225" fmla="*/ f149 1 2051436"/>
                <a:gd name="f226" fmla="*/ f150 1 1876508"/>
                <a:gd name="f227" fmla="*/ f151 1 1876508"/>
                <a:gd name="f228" fmla="*/ f152 1 2051436"/>
                <a:gd name="f229" fmla="*/ f153 1 1876508"/>
                <a:gd name="f230" fmla="*/ f154 1 2051436"/>
                <a:gd name="f231" fmla="*/ f155 1 1876508"/>
                <a:gd name="f232" fmla="*/ f156 1 2051436"/>
                <a:gd name="f233" fmla="*/ f157 1 1876508"/>
                <a:gd name="f234" fmla="*/ f158 1 2051436"/>
                <a:gd name="f235" fmla="*/ f159 1 1876508"/>
                <a:gd name="f236" fmla="*/ f160 1 1876508"/>
                <a:gd name="f237" fmla="*/ f161 1 2051436"/>
                <a:gd name="f238" fmla="*/ f162 1 1876508"/>
                <a:gd name="f239" fmla="*/ f163 1 2051436"/>
                <a:gd name="f240" fmla="*/ f164 1 1876508"/>
                <a:gd name="f241" fmla="*/ f165 1 2051436"/>
                <a:gd name="f242" fmla="*/ f82 1 f89"/>
                <a:gd name="f243" fmla="*/ f83 1 f89"/>
                <a:gd name="f244" fmla="*/ f82 1 f90"/>
                <a:gd name="f245" fmla="*/ f84 1 f90"/>
                <a:gd name="f246" fmla="*/ f167 1 f89"/>
                <a:gd name="f247" fmla="*/ f168 1 f90"/>
                <a:gd name="f248" fmla="*/ f169 1 f89"/>
                <a:gd name="f249" fmla="*/ f170 1 f90"/>
                <a:gd name="f250" fmla="*/ f171 1 f89"/>
                <a:gd name="f251" fmla="*/ f172 1 f90"/>
                <a:gd name="f252" fmla="*/ f173 1 f89"/>
                <a:gd name="f253" fmla="*/ f174 1 f90"/>
                <a:gd name="f254" fmla="*/ f175 1 f89"/>
                <a:gd name="f255" fmla="*/ f176 1 f90"/>
                <a:gd name="f256" fmla="*/ f177 1 f89"/>
                <a:gd name="f257" fmla="*/ f178 1 f90"/>
                <a:gd name="f258" fmla="*/ f179 1 f89"/>
                <a:gd name="f259" fmla="*/ f180 1 f90"/>
                <a:gd name="f260" fmla="*/ f181 1 f89"/>
                <a:gd name="f261" fmla="*/ f182 1 f90"/>
                <a:gd name="f262" fmla="*/ f183 1 f89"/>
                <a:gd name="f263" fmla="*/ f184 1 f90"/>
                <a:gd name="f264" fmla="*/ f185 1 f89"/>
                <a:gd name="f265" fmla="*/ f186 1 f90"/>
                <a:gd name="f266" fmla="*/ f187 1 f89"/>
                <a:gd name="f267" fmla="*/ f188 1 f90"/>
                <a:gd name="f268" fmla="*/ f189 1 f89"/>
                <a:gd name="f269" fmla="*/ f190 1 f90"/>
                <a:gd name="f270" fmla="*/ f191 1 f89"/>
                <a:gd name="f271" fmla="*/ f192 1 f90"/>
                <a:gd name="f272" fmla="*/ f193 1 f89"/>
                <a:gd name="f273" fmla="*/ f194 1 f90"/>
                <a:gd name="f274" fmla="*/ f195 1 f89"/>
                <a:gd name="f275" fmla="*/ f196 1 f90"/>
                <a:gd name="f276" fmla="*/ f197 1 f89"/>
                <a:gd name="f277" fmla="*/ f198 1 f90"/>
                <a:gd name="f278" fmla="*/ f199 1 f89"/>
                <a:gd name="f279" fmla="*/ f200 1 f90"/>
                <a:gd name="f280" fmla="*/ f201 1 f89"/>
                <a:gd name="f281" fmla="*/ f202 1 f90"/>
                <a:gd name="f282" fmla="*/ f203 1 f89"/>
                <a:gd name="f283" fmla="*/ f204 1 f90"/>
                <a:gd name="f284" fmla="*/ f205 1 f89"/>
                <a:gd name="f285" fmla="*/ f206 1 f90"/>
                <a:gd name="f286" fmla="*/ f207 1 f89"/>
                <a:gd name="f287" fmla="*/ f208 1 f90"/>
                <a:gd name="f288" fmla="*/ f209 1 f89"/>
                <a:gd name="f289" fmla="*/ f210 1 f90"/>
                <a:gd name="f290" fmla="*/ f211 1 f89"/>
                <a:gd name="f291" fmla="*/ f212 1 f90"/>
                <a:gd name="f292" fmla="*/ f213 1 f90"/>
                <a:gd name="f293" fmla="*/ f214 1 f89"/>
                <a:gd name="f294" fmla="*/ f215 1 f90"/>
                <a:gd name="f295" fmla="*/ f216 1 f89"/>
                <a:gd name="f296" fmla="*/ f217 1 f90"/>
                <a:gd name="f297" fmla="*/ f218 1 f89"/>
                <a:gd name="f298" fmla="*/ f219 1 f90"/>
                <a:gd name="f299" fmla="*/ f220 1 f89"/>
                <a:gd name="f300" fmla="*/ f221 1 f90"/>
                <a:gd name="f301" fmla="*/ f222 1 f89"/>
                <a:gd name="f302" fmla="*/ f223 1 f90"/>
                <a:gd name="f303" fmla="*/ f224 1 f89"/>
                <a:gd name="f304" fmla="*/ f225 1 f90"/>
                <a:gd name="f305" fmla="*/ f226 1 f89"/>
                <a:gd name="f306" fmla="*/ f227 1 f89"/>
                <a:gd name="f307" fmla="*/ f228 1 f90"/>
                <a:gd name="f308" fmla="*/ f229 1 f89"/>
                <a:gd name="f309" fmla="*/ f230 1 f90"/>
                <a:gd name="f310" fmla="*/ f231 1 f89"/>
                <a:gd name="f311" fmla="*/ f232 1 f90"/>
                <a:gd name="f312" fmla="*/ f233 1 f89"/>
                <a:gd name="f313" fmla="*/ f234 1 f90"/>
                <a:gd name="f314" fmla="*/ f235 1 f89"/>
                <a:gd name="f315" fmla="*/ f236 1 f89"/>
                <a:gd name="f316" fmla="*/ f237 1 f90"/>
                <a:gd name="f317" fmla="*/ f238 1 f89"/>
                <a:gd name="f318" fmla="*/ f239 1 f90"/>
                <a:gd name="f319" fmla="*/ f240 1 f89"/>
                <a:gd name="f320" fmla="*/ f241 1 f90"/>
                <a:gd name="f321" fmla="*/ f242 f80 1"/>
                <a:gd name="f322" fmla="*/ f243 f80 1"/>
                <a:gd name="f323" fmla="*/ f245 f81 1"/>
                <a:gd name="f324" fmla="*/ f244 f81 1"/>
                <a:gd name="f325" fmla="*/ f246 f80 1"/>
                <a:gd name="f326" fmla="*/ f247 f81 1"/>
                <a:gd name="f327" fmla="*/ f248 f80 1"/>
                <a:gd name="f328" fmla="*/ f249 f81 1"/>
                <a:gd name="f329" fmla="*/ f250 f80 1"/>
                <a:gd name="f330" fmla="*/ f251 f81 1"/>
                <a:gd name="f331" fmla="*/ f252 f80 1"/>
                <a:gd name="f332" fmla="*/ f253 f81 1"/>
                <a:gd name="f333" fmla="*/ f254 f80 1"/>
                <a:gd name="f334" fmla="*/ f255 f81 1"/>
                <a:gd name="f335" fmla="*/ f256 f80 1"/>
                <a:gd name="f336" fmla="*/ f257 f81 1"/>
                <a:gd name="f337" fmla="*/ f258 f80 1"/>
                <a:gd name="f338" fmla="*/ f259 f81 1"/>
                <a:gd name="f339" fmla="*/ f260 f80 1"/>
                <a:gd name="f340" fmla="*/ f261 f81 1"/>
                <a:gd name="f341" fmla="*/ f262 f80 1"/>
                <a:gd name="f342" fmla="*/ f263 f81 1"/>
                <a:gd name="f343" fmla="*/ f264 f80 1"/>
                <a:gd name="f344" fmla="*/ f265 f81 1"/>
                <a:gd name="f345" fmla="*/ f266 f80 1"/>
                <a:gd name="f346" fmla="*/ f267 f81 1"/>
                <a:gd name="f347" fmla="*/ f268 f80 1"/>
                <a:gd name="f348" fmla="*/ f269 f81 1"/>
                <a:gd name="f349" fmla="*/ f270 f80 1"/>
                <a:gd name="f350" fmla="*/ f271 f81 1"/>
                <a:gd name="f351" fmla="*/ f272 f80 1"/>
                <a:gd name="f352" fmla="*/ f273 f81 1"/>
                <a:gd name="f353" fmla="*/ f274 f80 1"/>
                <a:gd name="f354" fmla="*/ f275 f81 1"/>
                <a:gd name="f355" fmla="*/ f276 f80 1"/>
                <a:gd name="f356" fmla="*/ f277 f81 1"/>
                <a:gd name="f357" fmla="*/ f278 f80 1"/>
                <a:gd name="f358" fmla="*/ f279 f81 1"/>
                <a:gd name="f359" fmla="*/ f280 f80 1"/>
                <a:gd name="f360" fmla="*/ f281 f81 1"/>
                <a:gd name="f361" fmla="*/ f282 f80 1"/>
                <a:gd name="f362" fmla="*/ f283 f81 1"/>
                <a:gd name="f363" fmla="*/ f284 f80 1"/>
                <a:gd name="f364" fmla="*/ f285 f81 1"/>
                <a:gd name="f365" fmla="*/ f286 f80 1"/>
                <a:gd name="f366" fmla="*/ f287 f81 1"/>
                <a:gd name="f367" fmla="*/ f288 f80 1"/>
                <a:gd name="f368" fmla="*/ f289 f81 1"/>
                <a:gd name="f369" fmla="*/ f290 f80 1"/>
                <a:gd name="f370" fmla="*/ f291 f81 1"/>
                <a:gd name="f371" fmla="*/ f292 f81 1"/>
                <a:gd name="f372" fmla="*/ f293 f80 1"/>
                <a:gd name="f373" fmla="*/ f294 f81 1"/>
                <a:gd name="f374" fmla="*/ f295 f80 1"/>
                <a:gd name="f375" fmla="*/ f296 f81 1"/>
                <a:gd name="f376" fmla="*/ f297 f80 1"/>
                <a:gd name="f377" fmla="*/ f298 f81 1"/>
                <a:gd name="f378" fmla="*/ f299 f80 1"/>
                <a:gd name="f379" fmla="*/ f300 f81 1"/>
                <a:gd name="f380" fmla="*/ f301 f80 1"/>
                <a:gd name="f381" fmla="*/ f302 f81 1"/>
                <a:gd name="f382" fmla="*/ f303 f80 1"/>
                <a:gd name="f383" fmla="*/ f304 f81 1"/>
                <a:gd name="f384" fmla="*/ f305 f80 1"/>
                <a:gd name="f385" fmla="*/ f306 f80 1"/>
                <a:gd name="f386" fmla="*/ f307 f81 1"/>
                <a:gd name="f387" fmla="*/ f308 f80 1"/>
                <a:gd name="f388" fmla="*/ f309 f81 1"/>
                <a:gd name="f389" fmla="*/ f310 f80 1"/>
                <a:gd name="f390" fmla="*/ f311 f81 1"/>
                <a:gd name="f391" fmla="*/ f312 f80 1"/>
                <a:gd name="f392" fmla="*/ f313 f81 1"/>
                <a:gd name="f393" fmla="*/ f314 f80 1"/>
                <a:gd name="f394" fmla="*/ f315 f80 1"/>
                <a:gd name="f395" fmla="*/ f316 f81 1"/>
                <a:gd name="f396" fmla="*/ f317 f80 1"/>
                <a:gd name="f397" fmla="*/ f318 f81 1"/>
                <a:gd name="f398" fmla="*/ f319 f80 1"/>
                <a:gd name="f399" fmla="*/ f320 f81 1"/>
              </a:gdLst>
              <a:ahLst/>
              <a:cxnLst>
                <a:cxn ang="3cd4">
                  <a:pos x="hc" y="t"/>
                </a:cxn>
                <a:cxn ang="0">
                  <a:pos x="r" y="vc"/>
                </a:cxn>
                <a:cxn ang="cd4">
                  <a:pos x="hc" y="b"/>
                </a:cxn>
                <a:cxn ang="cd2">
                  <a:pos x="l" y="vc"/>
                </a:cxn>
                <a:cxn ang="f166">
                  <a:pos x="f325" y="f326"/>
                </a:cxn>
                <a:cxn ang="f166">
                  <a:pos x="f327" y="f328"/>
                </a:cxn>
                <a:cxn ang="f166">
                  <a:pos x="f327" y="f328"/>
                </a:cxn>
                <a:cxn ang="f166">
                  <a:pos x="f329" y="f330"/>
                </a:cxn>
                <a:cxn ang="f166">
                  <a:pos x="f331" y="f332"/>
                </a:cxn>
                <a:cxn ang="f166">
                  <a:pos x="f333" y="f334"/>
                </a:cxn>
                <a:cxn ang="f166">
                  <a:pos x="f335" y="f336"/>
                </a:cxn>
                <a:cxn ang="f166">
                  <a:pos x="f337" y="f338"/>
                </a:cxn>
                <a:cxn ang="f166">
                  <a:pos x="f339" y="f340"/>
                </a:cxn>
                <a:cxn ang="f166">
                  <a:pos x="f341" y="f342"/>
                </a:cxn>
                <a:cxn ang="f166">
                  <a:pos x="f343" y="f344"/>
                </a:cxn>
                <a:cxn ang="f166">
                  <a:pos x="f345" y="f346"/>
                </a:cxn>
                <a:cxn ang="f166">
                  <a:pos x="f347" y="f348"/>
                </a:cxn>
                <a:cxn ang="f166">
                  <a:pos x="f349" y="f350"/>
                </a:cxn>
                <a:cxn ang="f166">
                  <a:pos x="f351" y="f352"/>
                </a:cxn>
                <a:cxn ang="f166">
                  <a:pos x="f353" y="f354"/>
                </a:cxn>
                <a:cxn ang="f166">
                  <a:pos x="f355" y="f356"/>
                </a:cxn>
                <a:cxn ang="f166">
                  <a:pos x="f357" y="f358"/>
                </a:cxn>
                <a:cxn ang="f166">
                  <a:pos x="f359" y="f360"/>
                </a:cxn>
                <a:cxn ang="f166">
                  <a:pos x="f361" y="f362"/>
                </a:cxn>
                <a:cxn ang="f166">
                  <a:pos x="f363" y="f364"/>
                </a:cxn>
                <a:cxn ang="f166">
                  <a:pos x="f365" y="f366"/>
                </a:cxn>
                <a:cxn ang="f166">
                  <a:pos x="f367" y="f368"/>
                </a:cxn>
                <a:cxn ang="f166">
                  <a:pos x="f367" y="f368"/>
                </a:cxn>
                <a:cxn ang="f166">
                  <a:pos x="f363" y="f328"/>
                </a:cxn>
                <a:cxn ang="f166">
                  <a:pos x="f367" y="f326"/>
                </a:cxn>
                <a:cxn ang="f166">
                  <a:pos x="f369" y="f370"/>
                </a:cxn>
                <a:cxn ang="f166">
                  <a:pos x="f363" y="f371"/>
                </a:cxn>
                <a:cxn ang="f166">
                  <a:pos x="f372" y="f373"/>
                </a:cxn>
                <a:cxn ang="f166">
                  <a:pos x="f374" y="f375"/>
                </a:cxn>
                <a:cxn ang="f166">
                  <a:pos x="f376" y="f377"/>
                </a:cxn>
                <a:cxn ang="f166">
                  <a:pos x="f378" y="f379"/>
                </a:cxn>
                <a:cxn ang="f166">
                  <a:pos x="f380" y="f381"/>
                </a:cxn>
                <a:cxn ang="f166">
                  <a:pos x="f382" y="f383"/>
                </a:cxn>
                <a:cxn ang="f166">
                  <a:pos x="f382" y="f383"/>
                </a:cxn>
                <a:cxn ang="f166">
                  <a:pos x="f384" y="f383"/>
                </a:cxn>
                <a:cxn ang="f166">
                  <a:pos x="f385" y="f386"/>
                </a:cxn>
                <a:cxn ang="f166">
                  <a:pos x="f387" y="f388"/>
                </a:cxn>
                <a:cxn ang="f166">
                  <a:pos x="f389" y="f390"/>
                </a:cxn>
                <a:cxn ang="f166">
                  <a:pos x="f391" y="f392"/>
                </a:cxn>
                <a:cxn ang="f166">
                  <a:pos x="f393" y="f377"/>
                </a:cxn>
                <a:cxn ang="f166">
                  <a:pos x="f394" y="f395"/>
                </a:cxn>
                <a:cxn ang="f166">
                  <a:pos x="f396" y="f397"/>
                </a:cxn>
                <a:cxn ang="f166">
                  <a:pos x="f398" y="f399"/>
                </a:cxn>
                <a:cxn ang="f166">
                  <a:pos x="f325" y="f326"/>
                </a:cxn>
              </a:cxnLst>
              <a:rect l="f321" t="f324" r="f322" b="f323"/>
              <a:pathLst>
                <a:path w="1876508" h="2051436">
                  <a:moveTo>
                    <a:pt x="f8" y="f9"/>
                  </a:moveTo>
                  <a:lnTo>
                    <a:pt x="f10" y="f11"/>
                  </a:lnTo>
                  <a:lnTo>
                    <a:pt x="f10" y="f11"/>
                  </a:lnTo>
                  <a:lnTo>
                    <a:pt x="f5" y="f12"/>
                  </a:lnTo>
                  <a:lnTo>
                    <a:pt x="f13" y="f14"/>
                  </a:lnTo>
                  <a:lnTo>
                    <a:pt x="f15" y="f16"/>
                  </a:lnTo>
                  <a:lnTo>
                    <a:pt x="f17" y="f5"/>
                  </a:lnTo>
                  <a:lnTo>
                    <a:pt x="f6"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7" y="f48"/>
                  </a:lnTo>
                  <a:lnTo>
                    <a:pt x="f43" y="f11"/>
                  </a:lnTo>
                  <a:lnTo>
                    <a:pt x="f47" y="f9"/>
                  </a:lnTo>
                  <a:lnTo>
                    <a:pt x="f49" y="f50"/>
                  </a:lnTo>
                  <a:lnTo>
                    <a:pt x="f43" y="f51"/>
                  </a:lnTo>
                  <a:lnTo>
                    <a:pt x="f52" y="f53"/>
                  </a:lnTo>
                  <a:lnTo>
                    <a:pt x="f54" y="f55"/>
                  </a:lnTo>
                  <a:lnTo>
                    <a:pt x="f56" y="f57"/>
                  </a:lnTo>
                  <a:lnTo>
                    <a:pt x="f58" y="f59"/>
                  </a:lnTo>
                  <a:lnTo>
                    <a:pt x="f60" y="f61"/>
                  </a:lnTo>
                  <a:lnTo>
                    <a:pt x="f62" y="f7"/>
                  </a:lnTo>
                  <a:lnTo>
                    <a:pt x="f62" y="f7"/>
                  </a:lnTo>
                  <a:lnTo>
                    <a:pt x="f63" y="f7"/>
                  </a:lnTo>
                  <a:lnTo>
                    <a:pt x="f64" y="f65"/>
                  </a:lnTo>
                  <a:lnTo>
                    <a:pt x="f66" y="f67"/>
                  </a:lnTo>
                  <a:lnTo>
                    <a:pt x="f68" y="f69"/>
                  </a:lnTo>
                  <a:lnTo>
                    <a:pt x="f70" y="f71"/>
                  </a:lnTo>
                  <a:lnTo>
                    <a:pt x="f72" y="f57"/>
                  </a:lnTo>
                  <a:lnTo>
                    <a:pt x="f73" y="f74"/>
                  </a:lnTo>
                  <a:lnTo>
                    <a:pt x="f75" y="f76"/>
                  </a:lnTo>
                  <a:lnTo>
                    <a:pt x="f77" y="f78"/>
                  </a:lnTo>
                  <a:lnTo>
                    <a:pt x="f8" y="f9"/>
                  </a:lnTo>
                  <a:close/>
                </a:path>
              </a:pathLst>
            </a:custGeom>
            <a:solidFill>
              <a:srgbClr val="00B0F0"/>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dirty="0">
                <a:solidFill>
                  <a:srgbClr val="FFFFFF"/>
                </a:solidFill>
                <a:latin typeface="Calibri"/>
              </a:endParaRPr>
            </a:p>
          </p:txBody>
        </p:sp>
        <p:sp>
          <p:nvSpPr>
            <p:cNvPr id="56" name="Forma libre: forma 41">
              <a:extLst>
                <a:ext uri="{FF2B5EF4-FFF2-40B4-BE49-F238E27FC236}">
                  <a16:creationId xmlns:a16="http://schemas.microsoft.com/office/drawing/2014/main" id="{7EB94BA8-D0AE-45F1-87B7-37B5EE9C98F4}"/>
                </a:ext>
              </a:extLst>
            </p:cNvPr>
            <p:cNvSpPr/>
            <p:nvPr/>
          </p:nvSpPr>
          <p:spPr>
            <a:xfrm>
              <a:off x="6713345" y="3839258"/>
              <a:ext cx="1558457" cy="1789041"/>
            </a:xfrm>
            <a:custGeom>
              <a:avLst/>
              <a:gdLst>
                <a:gd name="f0" fmla="val 10800000"/>
                <a:gd name="f1" fmla="val 5400000"/>
                <a:gd name="f2" fmla="val 180"/>
                <a:gd name="f3" fmla="val w"/>
                <a:gd name="f4" fmla="val h"/>
                <a:gd name="f5" fmla="val 0"/>
                <a:gd name="f6" fmla="val 1558456"/>
                <a:gd name="f7" fmla="val 1789044"/>
                <a:gd name="f8" fmla="val 381663"/>
                <a:gd name="f9" fmla="val 71562"/>
                <a:gd name="f10" fmla="val 294199"/>
                <a:gd name="f11" fmla="val 119270"/>
                <a:gd name="f12" fmla="val 55659"/>
                <a:gd name="f13" fmla="val 270345"/>
                <a:gd name="f14" fmla="val 389614"/>
                <a:gd name="f15" fmla="val 15903"/>
                <a:gd name="f16" fmla="val 492981"/>
                <a:gd name="f17" fmla="val 87465"/>
                <a:gd name="f18" fmla="val 540689"/>
                <a:gd name="f19" fmla="val 198783"/>
                <a:gd name="f20" fmla="val 604299"/>
                <a:gd name="f21" fmla="val 278296"/>
                <a:gd name="f22" fmla="val 588397"/>
                <a:gd name="f23" fmla="val 341906"/>
                <a:gd name="f24" fmla="val 596348"/>
                <a:gd name="f25" fmla="val 365760"/>
                <a:gd name="f26" fmla="val 659959"/>
                <a:gd name="f27" fmla="val 405517"/>
                <a:gd name="f28" fmla="val 675861"/>
                <a:gd name="f29" fmla="val 429371"/>
                <a:gd name="f30" fmla="val 683812"/>
                <a:gd name="f31" fmla="val 485030"/>
                <a:gd name="f32" fmla="val 707666"/>
                <a:gd name="f33" fmla="val 516835"/>
                <a:gd name="f34" fmla="val 779228"/>
                <a:gd name="f35" fmla="val 548640"/>
                <a:gd name="f36" fmla="val 842839"/>
                <a:gd name="f37" fmla="val 946205"/>
                <a:gd name="f38" fmla="val 1017767"/>
                <a:gd name="f39" fmla="val 413468"/>
                <a:gd name="f40" fmla="val 1113183"/>
                <a:gd name="f41" fmla="val 1200647"/>
                <a:gd name="f42" fmla="val 469127"/>
                <a:gd name="f43" fmla="val 1216550"/>
                <a:gd name="f44" fmla="val 333955"/>
                <a:gd name="f45" fmla="val 1359673"/>
                <a:gd name="f46" fmla="val 1478943"/>
                <a:gd name="f47" fmla="val 652007"/>
                <a:gd name="f48" fmla="val 1391479"/>
                <a:gd name="f49" fmla="val 723569"/>
                <a:gd name="f50" fmla="val 1343771"/>
                <a:gd name="f51" fmla="val 763326"/>
                <a:gd name="f52" fmla="val 1311965"/>
                <a:gd name="f53" fmla="val 787179"/>
                <a:gd name="f54" fmla="val 1351722"/>
                <a:gd name="f55" fmla="val 826936"/>
                <a:gd name="f56" fmla="val 1407381"/>
                <a:gd name="f57" fmla="val 866693"/>
                <a:gd name="f58" fmla="val 1455089"/>
                <a:gd name="f59" fmla="val 922352"/>
                <a:gd name="f60" fmla="val 1463040"/>
                <a:gd name="f61" fmla="val 1009816"/>
                <a:gd name="f62" fmla="val 1033670"/>
                <a:gd name="f63" fmla="val 1510748"/>
                <a:gd name="f64" fmla="val 1041621"/>
                <a:gd name="f65" fmla="val 1550505"/>
                <a:gd name="f66" fmla="val 1598212"/>
                <a:gd name="f67" fmla="val 1001865"/>
                <a:gd name="f68" fmla="val 1669774"/>
                <a:gd name="f69" fmla="val 1749287"/>
                <a:gd name="f70" fmla="val 1057524"/>
                <a:gd name="f71" fmla="val 1781092"/>
                <a:gd name="f72" fmla="val 1717482"/>
                <a:gd name="f73" fmla="val 1168842"/>
                <a:gd name="f74" fmla="val 1645920"/>
                <a:gd name="f75" fmla="val 1272209"/>
                <a:gd name="f76" fmla="val 1486894"/>
                <a:gd name="f77" fmla="val 1319917"/>
                <a:gd name="f78" fmla="val 1073426"/>
                <a:gd name="f79" fmla="val 1415333"/>
                <a:gd name="f80" fmla="val 962108"/>
                <a:gd name="f81" fmla="val 644056"/>
                <a:gd name="f82" fmla="val 500932"/>
                <a:gd name="f83" fmla="val 357809"/>
                <a:gd name="f84" fmla="val 143124"/>
                <a:gd name="f85" fmla="val 1105232"/>
                <a:gd name="f86" fmla="val 1025719"/>
                <a:gd name="f87" fmla="val 954157"/>
                <a:gd name="f88" fmla="val 135172"/>
                <a:gd name="f89" fmla="val 47708"/>
                <a:gd name="f90" fmla="+- 0 0 -90"/>
                <a:gd name="f91" fmla="*/ f3 1 1558456"/>
                <a:gd name="f92" fmla="*/ f4 1 1789044"/>
                <a:gd name="f93" fmla="val f5"/>
                <a:gd name="f94" fmla="val f6"/>
                <a:gd name="f95" fmla="val f7"/>
                <a:gd name="f96" fmla="*/ f90 f0 1"/>
                <a:gd name="f97" fmla="+- f95 0 f93"/>
                <a:gd name="f98" fmla="+- f94 0 f93"/>
                <a:gd name="f99" fmla="*/ f96 1 f2"/>
                <a:gd name="f100" fmla="*/ f98 1 1558456"/>
                <a:gd name="f101" fmla="*/ f97 1 1789044"/>
                <a:gd name="f102" fmla="*/ 381663 f98 1"/>
                <a:gd name="f103" fmla="*/ 71562 f97 1"/>
                <a:gd name="f104" fmla="*/ 294199 f98 1"/>
                <a:gd name="f105" fmla="*/ 119270 f97 1"/>
                <a:gd name="f106" fmla="*/ 55659 f98 1"/>
                <a:gd name="f107" fmla="*/ 270345 f97 1"/>
                <a:gd name="f108" fmla="*/ 0 f98 1"/>
                <a:gd name="f109" fmla="*/ 389614 f97 1"/>
                <a:gd name="f110" fmla="*/ 15903 f98 1"/>
                <a:gd name="f111" fmla="*/ 492981 f97 1"/>
                <a:gd name="f112" fmla="*/ 87465 f98 1"/>
                <a:gd name="f113" fmla="*/ 540689 f97 1"/>
                <a:gd name="f114" fmla="*/ 198783 f98 1"/>
                <a:gd name="f115" fmla="*/ 604299 f97 1"/>
                <a:gd name="f116" fmla="*/ 278296 f98 1"/>
                <a:gd name="f117" fmla="*/ 588397 f97 1"/>
                <a:gd name="f118" fmla="*/ 341906 f98 1"/>
                <a:gd name="f119" fmla="*/ 596348 f97 1"/>
                <a:gd name="f120" fmla="*/ 365760 f98 1"/>
                <a:gd name="f121" fmla="*/ 659959 f97 1"/>
                <a:gd name="f122" fmla="*/ 405517 f98 1"/>
                <a:gd name="f123" fmla="*/ 675861 f97 1"/>
                <a:gd name="f124" fmla="*/ 429371 f98 1"/>
                <a:gd name="f125" fmla="*/ 683812 f97 1"/>
                <a:gd name="f126" fmla="*/ 485030 f98 1"/>
                <a:gd name="f127" fmla="*/ 707666 f97 1"/>
                <a:gd name="f128" fmla="*/ 516835 f98 1"/>
                <a:gd name="f129" fmla="*/ 779228 f97 1"/>
                <a:gd name="f130" fmla="*/ 548640 f98 1"/>
                <a:gd name="f131" fmla="*/ 842839 f97 1"/>
                <a:gd name="f132" fmla="*/ 946205 f97 1"/>
                <a:gd name="f133" fmla="*/ 1017767 f97 1"/>
                <a:gd name="f134" fmla="*/ 413468 f98 1"/>
                <a:gd name="f135" fmla="*/ 1113183 f97 1"/>
                <a:gd name="f136" fmla="*/ 1200647 f97 1"/>
                <a:gd name="f137" fmla="*/ 469127 f98 1"/>
                <a:gd name="f138" fmla="*/ 1216550 f97 1"/>
                <a:gd name="f139" fmla="*/ 333955 f98 1"/>
                <a:gd name="f140" fmla="*/ 1359673 f97 1"/>
                <a:gd name="f141" fmla="*/ 1478943 f97 1"/>
                <a:gd name="f142" fmla="*/ 652007 f98 1"/>
                <a:gd name="f143" fmla="*/ 1391479 f97 1"/>
                <a:gd name="f144" fmla="*/ 723569 f98 1"/>
                <a:gd name="f145" fmla="*/ 1343771 f97 1"/>
                <a:gd name="f146" fmla="*/ 763326 f98 1"/>
                <a:gd name="f147" fmla="*/ 1311965 f97 1"/>
                <a:gd name="f148" fmla="*/ 787179 f98 1"/>
                <a:gd name="f149" fmla="*/ 1351722 f97 1"/>
                <a:gd name="f150" fmla="*/ 826936 f98 1"/>
                <a:gd name="f151" fmla="*/ 1407381 f97 1"/>
                <a:gd name="f152" fmla="*/ 866693 f98 1"/>
                <a:gd name="f153" fmla="*/ 1455089 f97 1"/>
                <a:gd name="f154" fmla="*/ 922352 f98 1"/>
                <a:gd name="f155" fmla="*/ 1463040 f97 1"/>
                <a:gd name="f156" fmla="*/ 1009816 f98 1"/>
                <a:gd name="f157" fmla="*/ 1033670 f98 1"/>
                <a:gd name="f158" fmla="*/ 1510748 f97 1"/>
                <a:gd name="f159" fmla="*/ 1041621 f98 1"/>
                <a:gd name="f160" fmla="*/ 1550505 f97 1"/>
                <a:gd name="f161" fmla="*/ 1598212 f97 1"/>
                <a:gd name="f162" fmla="*/ 1001865 f98 1"/>
                <a:gd name="f163" fmla="*/ 1669774 f97 1"/>
                <a:gd name="f164" fmla="*/ 1749287 f97 1"/>
                <a:gd name="f165" fmla="*/ 1057524 f98 1"/>
                <a:gd name="f166" fmla="*/ 1781092 f97 1"/>
                <a:gd name="f167" fmla="*/ 1113183 f98 1"/>
                <a:gd name="f168" fmla="*/ 1789044 f97 1"/>
                <a:gd name="f169" fmla="*/ 1717482 f97 1"/>
                <a:gd name="f170" fmla="*/ 1168842 f98 1"/>
                <a:gd name="f171" fmla="*/ 1645920 f97 1"/>
                <a:gd name="f172" fmla="*/ 1272209 f98 1"/>
                <a:gd name="f173" fmla="*/ 1558456 f97 1"/>
                <a:gd name="f174" fmla="*/ 1359673 f98 1"/>
                <a:gd name="f175" fmla="*/ 1486894 f97 1"/>
                <a:gd name="f176" fmla="*/ 1391479 f98 1"/>
                <a:gd name="f177" fmla="*/ 1319917 f97 1"/>
                <a:gd name="f178" fmla="*/ 1073426 f97 1"/>
                <a:gd name="f179" fmla="*/ 1415333 f98 1"/>
                <a:gd name="f180" fmla="*/ 962108 f97 1"/>
                <a:gd name="f181" fmla="*/ 1486894 f98 1"/>
                <a:gd name="f182" fmla="*/ 826936 f97 1"/>
                <a:gd name="f183" fmla="*/ 1558456 f98 1"/>
                <a:gd name="f184" fmla="*/ 644056 f97 1"/>
                <a:gd name="f185" fmla="*/ 500932 f97 1"/>
                <a:gd name="f186" fmla="*/ 357809 f97 1"/>
                <a:gd name="f187" fmla="*/ 1200647 f98 1"/>
                <a:gd name="f188" fmla="*/ 143124 f97 1"/>
                <a:gd name="f189" fmla="*/ 1105232 f98 1"/>
                <a:gd name="f190" fmla="*/ 1025719 f98 1"/>
                <a:gd name="f191" fmla="*/ 87465 f97 1"/>
                <a:gd name="f192" fmla="*/ 954157 f98 1"/>
                <a:gd name="f193" fmla="*/ 135172 f97 1"/>
                <a:gd name="f194" fmla="*/ 707666 f98 1"/>
                <a:gd name="f195" fmla="*/ 47708 f97 1"/>
                <a:gd name="f196" fmla="*/ 0 f97 1"/>
                <a:gd name="f197" fmla="*/ 492981 f98 1"/>
                <a:gd name="f198" fmla="+- f99 0 f1"/>
                <a:gd name="f199" fmla="*/ f102 1 1558456"/>
                <a:gd name="f200" fmla="*/ f103 1 1789044"/>
                <a:gd name="f201" fmla="*/ f104 1 1558456"/>
                <a:gd name="f202" fmla="*/ f105 1 1789044"/>
                <a:gd name="f203" fmla="*/ f106 1 1558456"/>
                <a:gd name="f204" fmla="*/ f107 1 1789044"/>
                <a:gd name="f205" fmla="*/ f108 1 1558456"/>
                <a:gd name="f206" fmla="*/ f109 1 1789044"/>
                <a:gd name="f207" fmla="*/ f110 1 1558456"/>
                <a:gd name="f208" fmla="*/ f111 1 1789044"/>
                <a:gd name="f209" fmla="*/ f112 1 1558456"/>
                <a:gd name="f210" fmla="*/ f113 1 1789044"/>
                <a:gd name="f211" fmla="*/ f114 1 1558456"/>
                <a:gd name="f212" fmla="*/ f115 1 1789044"/>
                <a:gd name="f213" fmla="*/ f116 1 1558456"/>
                <a:gd name="f214" fmla="*/ f117 1 1789044"/>
                <a:gd name="f215" fmla="*/ f118 1 1558456"/>
                <a:gd name="f216" fmla="*/ f119 1 1789044"/>
                <a:gd name="f217" fmla="*/ f120 1 1558456"/>
                <a:gd name="f218" fmla="*/ f121 1 1789044"/>
                <a:gd name="f219" fmla="*/ f122 1 1558456"/>
                <a:gd name="f220" fmla="*/ f123 1 1789044"/>
                <a:gd name="f221" fmla="*/ f124 1 1558456"/>
                <a:gd name="f222" fmla="*/ f125 1 1789044"/>
                <a:gd name="f223" fmla="*/ f126 1 1558456"/>
                <a:gd name="f224" fmla="*/ f127 1 1789044"/>
                <a:gd name="f225" fmla="*/ f128 1 1558456"/>
                <a:gd name="f226" fmla="*/ f129 1 1789044"/>
                <a:gd name="f227" fmla="*/ f130 1 1558456"/>
                <a:gd name="f228" fmla="*/ f131 1 1789044"/>
                <a:gd name="f229" fmla="*/ f132 1 1789044"/>
                <a:gd name="f230" fmla="*/ f133 1 1789044"/>
                <a:gd name="f231" fmla="*/ f134 1 1558456"/>
                <a:gd name="f232" fmla="*/ f135 1 1789044"/>
                <a:gd name="f233" fmla="*/ f136 1 1789044"/>
                <a:gd name="f234" fmla="*/ f137 1 1558456"/>
                <a:gd name="f235" fmla="*/ f138 1 1789044"/>
                <a:gd name="f236" fmla="*/ f139 1 1558456"/>
                <a:gd name="f237" fmla="*/ f140 1 1789044"/>
                <a:gd name="f238" fmla="*/ f141 1 1789044"/>
                <a:gd name="f239" fmla="*/ f142 1 1558456"/>
                <a:gd name="f240" fmla="*/ f143 1 1789044"/>
                <a:gd name="f241" fmla="*/ f144 1 1558456"/>
                <a:gd name="f242" fmla="*/ f145 1 1789044"/>
                <a:gd name="f243" fmla="*/ f146 1 1558456"/>
                <a:gd name="f244" fmla="*/ f147 1 1789044"/>
                <a:gd name="f245" fmla="*/ f148 1 1558456"/>
                <a:gd name="f246" fmla="*/ f149 1 1789044"/>
                <a:gd name="f247" fmla="*/ f150 1 1558456"/>
                <a:gd name="f248" fmla="*/ f151 1 1789044"/>
                <a:gd name="f249" fmla="*/ f152 1 1558456"/>
                <a:gd name="f250" fmla="*/ f153 1 1789044"/>
                <a:gd name="f251" fmla="*/ f154 1 1558456"/>
                <a:gd name="f252" fmla="*/ f155 1 1789044"/>
                <a:gd name="f253" fmla="*/ f156 1 1558456"/>
                <a:gd name="f254" fmla="*/ f157 1 1558456"/>
                <a:gd name="f255" fmla="*/ f158 1 1789044"/>
                <a:gd name="f256" fmla="*/ f159 1 1558456"/>
                <a:gd name="f257" fmla="*/ f160 1 1789044"/>
                <a:gd name="f258" fmla="*/ f161 1 1789044"/>
                <a:gd name="f259" fmla="*/ f162 1 1558456"/>
                <a:gd name="f260" fmla="*/ f163 1 1789044"/>
                <a:gd name="f261" fmla="*/ f164 1 1789044"/>
                <a:gd name="f262" fmla="*/ f165 1 1558456"/>
                <a:gd name="f263" fmla="*/ f166 1 1789044"/>
                <a:gd name="f264" fmla="*/ f167 1 1558456"/>
                <a:gd name="f265" fmla="*/ f168 1 1789044"/>
                <a:gd name="f266" fmla="*/ f169 1 1789044"/>
                <a:gd name="f267" fmla="*/ f170 1 1558456"/>
                <a:gd name="f268" fmla="*/ f171 1 1789044"/>
                <a:gd name="f269" fmla="*/ f172 1 1558456"/>
                <a:gd name="f270" fmla="*/ f173 1 1789044"/>
                <a:gd name="f271" fmla="*/ f174 1 1558456"/>
                <a:gd name="f272" fmla="*/ f175 1 1789044"/>
                <a:gd name="f273" fmla="*/ f176 1 1558456"/>
                <a:gd name="f274" fmla="*/ f177 1 1789044"/>
                <a:gd name="f275" fmla="*/ f178 1 1789044"/>
                <a:gd name="f276" fmla="*/ f179 1 1558456"/>
                <a:gd name="f277" fmla="*/ f180 1 1789044"/>
                <a:gd name="f278" fmla="*/ f181 1 1558456"/>
                <a:gd name="f279" fmla="*/ f182 1 1789044"/>
                <a:gd name="f280" fmla="*/ f183 1 1558456"/>
                <a:gd name="f281" fmla="*/ f184 1 1789044"/>
                <a:gd name="f282" fmla="*/ f185 1 1789044"/>
                <a:gd name="f283" fmla="*/ f186 1 1789044"/>
                <a:gd name="f284" fmla="*/ f187 1 1558456"/>
                <a:gd name="f285" fmla="*/ f188 1 1789044"/>
                <a:gd name="f286" fmla="*/ f189 1 1558456"/>
                <a:gd name="f287" fmla="*/ f190 1 1558456"/>
                <a:gd name="f288" fmla="*/ f191 1 1789044"/>
                <a:gd name="f289" fmla="*/ f192 1 1558456"/>
                <a:gd name="f290" fmla="*/ f193 1 1789044"/>
                <a:gd name="f291" fmla="*/ f194 1 1558456"/>
                <a:gd name="f292" fmla="*/ f195 1 1789044"/>
                <a:gd name="f293" fmla="*/ f196 1 1789044"/>
                <a:gd name="f294" fmla="*/ f197 1 1558456"/>
                <a:gd name="f295" fmla="*/ f93 1 f100"/>
                <a:gd name="f296" fmla="*/ f94 1 f100"/>
                <a:gd name="f297" fmla="*/ f93 1 f101"/>
                <a:gd name="f298" fmla="*/ f95 1 f101"/>
                <a:gd name="f299" fmla="*/ f199 1 f100"/>
                <a:gd name="f300" fmla="*/ f200 1 f101"/>
                <a:gd name="f301" fmla="*/ f201 1 f100"/>
                <a:gd name="f302" fmla="*/ f202 1 f101"/>
                <a:gd name="f303" fmla="*/ f203 1 f100"/>
                <a:gd name="f304" fmla="*/ f204 1 f101"/>
                <a:gd name="f305" fmla="*/ f205 1 f100"/>
                <a:gd name="f306" fmla="*/ f206 1 f101"/>
                <a:gd name="f307" fmla="*/ f207 1 f100"/>
                <a:gd name="f308" fmla="*/ f208 1 f101"/>
                <a:gd name="f309" fmla="*/ f209 1 f100"/>
                <a:gd name="f310" fmla="*/ f210 1 f101"/>
                <a:gd name="f311" fmla="*/ f211 1 f100"/>
                <a:gd name="f312" fmla="*/ f212 1 f101"/>
                <a:gd name="f313" fmla="*/ f213 1 f100"/>
                <a:gd name="f314" fmla="*/ f214 1 f101"/>
                <a:gd name="f315" fmla="*/ f215 1 f100"/>
                <a:gd name="f316" fmla="*/ f216 1 f101"/>
                <a:gd name="f317" fmla="*/ f217 1 f100"/>
                <a:gd name="f318" fmla="*/ f218 1 f101"/>
                <a:gd name="f319" fmla="*/ f219 1 f100"/>
                <a:gd name="f320" fmla="*/ f220 1 f101"/>
                <a:gd name="f321" fmla="*/ f221 1 f100"/>
                <a:gd name="f322" fmla="*/ f222 1 f101"/>
                <a:gd name="f323" fmla="*/ f223 1 f100"/>
                <a:gd name="f324" fmla="*/ f224 1 f101"/>
                <a:gd name="f325" fmla="*/ f225 1 f100"/>
                <a:gd name="f326" fmla="*/ f226 1 f101"/>
                <a:gd name="f327" fmla="*/ f227 1 f100"/>
                <a:gd name="f328" fmla="*/ f228 1 f101"/>
                <a:gd name="f329" fmla="*/ f229 1 f101"/>
                <a:gd name="f330" fmla="*/ f230 1 f101"/>
                <a:gd name="f331" fmla="*/ f231 1 f100"/>
                <a:gd name="f332" fmla="*/ f232 1 f101"/>
                <a:gd name="f333" fmla="*/ f233 1 f101"/>
                <a:gd name="f334" fmla="*/ f234 1 f100"/>
                <a:gd name="f335" fmla="*/ f235 1 f101"/>
                <a:gd name="f336" fmla="*/ f236 1 f100"/>
                <a:gd name="f337" fmla="*/ f237 1 f101"/>
                <a:gd name="f338" fmla="*/ f238 1 f101"/>
                <a:gd name="f339" fmla="*/ f239 1 f100"/>
                <a:gd name="f340" fmla="*/ f240 1 f101"/>
                <a:gd name="f341" fmla="*/ f241 1 f100"/>
                <a:gd name="f342" fmla="*/ f242 1 f101"/>
                <a:gd name="f343" fmla="*/ f243 1 f100"/>
                <a:gd name="f344" fmla="*/ f244 1 f101"/>
                <a:gd name="f345" fmla="*/ f245 1 f100"/>
                <a:gd name="f346" fmla="*/ f246 1 f101"/>
                <a:gd name="f347" fmla="*/ f247 1 f100"/>
                <a:gd name="f348" fmla="*/ f248 1 f101"/>
                <a:gd name="f349" fmla="*/ f249 1 f100"/>
                <a:gd name="f350" fmla="*/ f250 1 f101"/>
                <a:gd name="f351" fmla="*/ f251 1 f100"/>
                <a:gd name="f352" fmla="*/ f252 1 f101"/>
                <a:gd name="f353" fmla="*/ f253 1 f100"/>
                <a:gd name="f354" fmla="*/ f254 1 f100"/>
                <a:gd name="f355" fmla="*/ f255 1 f101"/>
                <a:gd name="f356" fmla="*/ f256 1 f100"/>
                <a:gd name="f357" fmla="*/ f257 1 f101"/>
                <a:gd name="f358" fmla="*/ f258 1 f101"/>
                <a:gd name="f359" fmla="*/ f259 1 f100"/>
                <a:gd name="f360" fmla="*/ f260 1 f101"/>
                <a:gd name="f361" fmla="*/ f261 1 f101"/>
                <a:gd name="f362" fmla="*/ f262 1 f100"/>
                <a:gd name="f363" fmla="*/ f263 1 f101"/>
                <a:gd name="f364" fmla="*/ f264 1 f100"/>
                <a:gd name="f365" fmla="*/ f265 1 f101"/>
                <a:gd name="f366" fmla="*/ f266 1 f101"/>
                <a:gd name="f367" fmla="*/ f267 1 f100"/>
                <a:gd name="f368" fmla="*/ f268 1 f101"/>
                <a:gd name="f369" fmla="*/ f269 1 f100"/>
                <a:gd name="f370" fmla="*/ f270 1 f101"/>
                <a:gd name="f371" fmla="*/ f271 1 f100"/>
                <a:gd name="f372" fmla="*/ f272 1 f101"/>
                <a:gd name="f373" fmla="*/ f273 1 f100"/>
                <a:gd name="f374" fmla="*/ f274 1 f101"/>
                <a:gd name="f375" fmla="*/ f275 1 f101"/>
                <a:gd name="f376" fmla="*/ f276 1 f100"/>
                <a:gd name="f377" fmla="*/ f277 1 f101"/>
                <a:gd name="f378" fmla="*/ f278 1 f100"/>
                <a:gd name="f379" fmla="*/ f279 1 f101"/>
                <a:gd name="f380" fmla="*/ f280 1 f100"/>
                <a:gd name="f381" fmla="*/ f281 1 f101"/>
                <a:gd name="f382" fmla="*/ f282 1 f101"/>
                <a:gd name="f383" fmla="*/ f283 1 f101"/>
                <a:gd name="f384" fmla="*/ f284 1 f100"/>
                <a:gd name="f385" fmla="*/ f285 1 f101"/>
                <a:gd name="f386" fmla="*/ f286 1 f100"/>
                <a:gd name="f387" fmla="*/ f287 1 f100"/>
                <a:gd name="f388" fmla="*/ f288 1 f101"/>
                <a:gd name="f389" fmla="*/ f289 1 f100"/>
                <a:gd name="f390" fmla="*/ f290 1 f101"/>
                <a:gd name="f391" fmla="*/ f291 1 f100"/>
                <a:gd name="f392" fmla="*/ f292 1 f101"/>
                <a:gd name="f393" fmla="*/ f293 1 f101"/>
                <a:gd name="f394" fmla="*/ f294 1 f100"/>
                <a:gd name="f395" fmla="*/ f295 f91 1"/>
                <a:gd name="f396" fmla="*/ f296 f91 1"/>
                <a:gd name="f397" fmla="*/ f298 f92 1"/>
                <a:gd name="f398" fmla="*/ f297 f92 1"/>
                <a:gd name="f399" fmla="*/ f299 f91 1"/>
                <a:gd name="f400" fmla="*/ f300 f92 1"/>
                <a:gd name="f401" fmla="*/ f301 f91 1"/>
                <a:gd name="f402" fmla="*/ f302 f92 1"/>
                <a:gd name="f403" fmla="*/ f303 f91 1"/>
                <a:gd name="f404" fmla="*/ f304 f92 1"/>
                <a:gd name="f405" fmla="*/ f305 f91 1"/>
                <a:gd name="f406" fmla="*/ f306 f92 1"/>
                <a:gd name="f407" fmla="*/ f307 f91 1"/>
                <a:gd name="f408" fmla="*/ f308 f92 1"/>
                <a:gd name="f409" fmla="*/ f309 f91 1"/>
                <a:gd name="f410" fmla="*/ f310 f92 1"/>
                <a:gd name="f411" fmla="*/ f311 f91 1"/>
                <a:gd name="f412" fmla="*/ f312 f92 1"/>
                <a:gd name="f413" fmla="*/ f313 f91 1"/>
                <a:gd name="f414" fmla="*/ f314 f92 1"/>
                <a:gd name="f415" fmla="*/ f315 f91 1"/>
                <a:gd name="f416" fmla="*/ f316 f92 1"/>
                <a:gd name="f417" fmla="*/ f317 f91 1"/>
                <a:gd name="f418" fmla="*/ f318 f92 1"/>
                <a:gd name="f419" fmla="*/ f319 f91 1"/>
                <a:gd name="f420" fmla="*/ f320 f92 1"/>
                <a:gd name="f421" fmla="*/ f321 f91 1"/>
                <a:gd name="f422" fmla="*/ f322 f92 1"/>
                <a:gd name="f423" fmla="*/ f323 f91 1"/>
                <a:gd name="f424" fmla="*/ f324 f92 1"/>
                <a:gd name="f425" fmla="*/ f325 f91 1"/>
                <a:gd name="f426" fmla="*/ f326 f92 1"/>
                <a:gd name="f427" fmla="*/ f327 f91 1"/>
                <a:gd name="f428" fmla="*/ f328 f92 1"/>
                <a:gd name="f429" fmla="*/ f329 f92 1"/>
                <a:gd name="f430" fmla="*/ f330 f92 1"/>
                <a:gd name="f431" fmla="*/ f331 f91 1"/>
                <a:gd name="f432" fmla="*/ f332 f92 1"/>
                <a:gd name="f433" fmla="*/ f333 f92 1"/>
                <a:gd name="f434" fmla="*/ f334 f91 1"/>
                <a:gd name="f435" fmla="*/ f335 f92 1"/>
                <a:gd name="f436" fmla="*/ f336 f91 1"/>
                <a:gd name="f437" fmla="*/ f337 f92 1"/>
                <a:gd name="f438" fmla="*/ f338 f92 1"/>
                <a:gd name="f439" fmla="*/ f339 f91 1"/>
                <a:gd name="f440" fmla="*/ f340 f92 1"/>
                <a:gd name="f441" fmla="*/ f341 f91 1"/>
                <a:gd name="f442" fmla="*/ f342 f92 1"/>
                <a:gd name="f443" fmla="*/ f343 f91 1"/>
                <a:gd name="f444" fmla="*/ f344 f92 1"/>
                <a:gd name="f445" fmla="*/ f345 f91 1"/>
                <a:gd name="f446" fmla="*/ f346 f92 1"/>
                <a:gd name="f447" fmla="*/ f347 f91 1"/>
                <a:gd name="f448" fmla="*/ f348 f92 1"/>
                <a:gd name="f449" fmla="*/ f349 f91 1"/>
                <a:gd name="f450" fmla="*/ f350 f92 1"/>
                <a:gd name="f451" fmla="*/ f351 f91 1"/>
                <a:gd name="f452" fmla="*/ f352 f92 1"/>
                <a:gd name="f453" fmla="*/ f353 f91 1"/>
                <a:gd name="f454" fmla="*/ f354 f91 1"/>
                <a:gd name="f455" fmla="*/ f355 f92 1"/>
                <a:gd name="f456" fmla="*/ f356 f91 1"/>
                <a:gd name="f457" fmla="*/ f357 f92 1"/>
                <a:gd name="f458" fmla="*/ f358 f92 1"/>
                <a:gd name="f459" fmla="*/ f359 f91 1"/>
                <a:gd name="f460" fmla="*/ f360 f92 1"/>
                <a:gd name="f461" fmla="*/ f361 f92 1"/>
                <a:gd name="f462" fmla="*/ f362 f91 1"/>
                <a:gd name="f463" fmla="*/ f363 f92 1"/>
                <a:gd name="f464" fmla="*/ f364 f91 1"/>
                <a:gd name="f465" fmla="*/ f365 f92 1"/>
                <a:gd name="f466" fmla="*/ f366 f92 1"/>
                <a:gd name="f467" fmla="*/ f367 f91 1"/>
                <a:gd name="f468" fmla="*/ f368 f92 1"/>
                <a:gd name="f469" fmla="*/ f369 f91 1"/>
                <a:gd name="f470" fmla="*/ f370 f92 1"/>
                <a:gd name="f471" fmla="*/ f371 f91 1"/>
                <a:gd name="f472" fmla="*/ f372 f92 1"/>
                <a:gd name="f473" fmla="*/ f373 f91 1"/>
                <a:gd name="f474" fmla="*/ f374 f92 1"/>
                <a:gd name="f475" fmla="*/ f375 f92 1"/>
                <a:gd name="f476" fmla="*/ f376 f91 1"/>
                <a:gd name="f477" fmla="*/ f377 f92 1"/>
                <a:gd name="f478" fmla="*/ f378 f91 1"/>
                <a:gd name="f479" fmla="*/ f379 f92 1"/>
                <a:gd name="f480" fmla="*/ f380 f91 1"/>
                <a:gd name="f481" fmla="*/ f381 f92 1"/>
                <a:gd name="f482" fmla="*/ f382 f92 1"/>
                <a:gd name="f483" fmla="*/ f383 f92 1"/>
                <a:gd name="f484" fmla="*/ f384 f91 1"/>
                <a:gd name="f485" fmla="*/ f385 f92 1"/>
                <a:gd name="f486" fmla="*/ f386 f91 1"/>
                <a:gd name="f487" fmla="*/ f387 f91 1"/>
                <a:gd name="f488" fmla="*/ f388 f92 1"/>
                <a:gd name="f489" fmla="*/ f389 f91 1"/>
                <a:gd name="f490" fmla="*/ f390 f92 1"/>
                <a:gd name="f491" fmla="*/ f391 f91 1"/>
                <a:gd name="f492" fmla="*/ f392 f92 1"/>
                <a:gd name="f493" fmla="*/ f393 f92 1"/>
                <a:gd name="f494" fmla="*/ f394 f91 1"/>
              </a:gdLst>
              <a:ahLst/>
              <a:cxnLst>
                <a:cxn ang="3cd4">
                  <a:pos x="hc" y="t"/>
                </a:cxn>
                <a:cxn ang="0">
                  <a:pos x="r" y="vc"/>
                </a:cxn>
                <a:cxn ang="cd4">
                  <a:pos x="hc" y="b"/>
                </a:cxn>
                <a:cxn ang="cd2">
                  <a:pos x="l" y="vc"/>
                </a:cxn>
                <a:cxn ang="f198">
                  <a:pos x="f399" y="f400"/>
                </a:cxn>
                <a:cxn ang="f198">
                  <a:pos x="f399" y="f400"/>
                </a:cxn>
                <a:cxn ang="f198">
                  <a:pos x="f401" y="f402"/>
                </a:cxn>
                <a:cxn ang="f198">
                  <a:pos x="f403" y="f404"/>
                </a:cxn>
                <a:cxn ang="f198">
                  <a:pos x="f405" y="f406"/>
                </a:cxn>
                <a:cxn ang="f198">
                  <a:pos x="f407" y="f408"/>
                </a:cxn>
                <a:cxn ang="f198">
                  <a:pos x="f409" y="f410"/>
                </a:cxn>
                <a:cxn ang="f198">
                  <a:pos x="f411" y="f412"/>
                </a:cxn>
                <a:cxn ang="f198">
                  <a:pos x="f413" y="f414"/>
                </a:cxn>
                <a:cxn ang="f198">
                  <a:pos x="f415" y="f416"/>
                </a:cxn>
                <a:cxn ang="f198">
                  <a:pos x="f417" y="f418"/>
                </a:cxn>
                <a:cxn ang="f198">
                  <a:pos x="f419" y="f420"/>
                </a:cxn>
                <a:cxn ang="f198">
                  <a:pos x="f421" y="f422"/>
                </a:cxn>
                <a:cxn ang="f198">
                  <a:pos x="f423" y="f424"/>
                </a:cxn>
                <a:cxn ang="f198">
                  <a:pos x="f425" y="f426"/>
                </a:cxn>
                <a:cxn ang="f198">
                  <a:pos x="f427" y="f428"/>
                </a:cxn>
                <a:cxn ang="f198">
                  <a:pos x="f425" y="f429"/>
                </a:cxn>
                <a:cxn ang="f198">
                  <a:pos x="f421" y="f430"/>
                </a:cxn>
                <a:cxn ang="f198">
                  <a:pos x="f431" y="f432"/>
                </a:cxn>
                <a:cxn ang="f198">
                  <a:pos x="f431" y="f433"/>
                </a:cxn>
                <a:cxn ang="f198">
                  <a:pos x="f434" y="f435"/>
                </a:cxn>
                <a:cxn ang="f198">
                  <a:pos x="f436" y="f437"/>
                </a:cxn>
                <a:cxn ang="f198">
                  <a:pos x="f434" y="f438"/>
                </a:cxn>
                <a:cxn ang="f198">
                  <a:pos x="f439" y="f440"/>
                </a:cxn>
                <a:cxn ang="f198">
                  <a:pos x="f441" y="f442"/>
                </a:cxn>
                <a:cxn ang="f198">
                  <a:pos x="f443" y="f444"/>
                </a:cxn>
                <a:cxn ang="f198">
                  <a:pos x="f445" y="f446"/>
                </a:cxn>
                <a:cxn ang="f198">
                  <a:pos x="f447" y="f448"/>
                </a:cxn>
                <a:cxn ang="f198">
                  <a:pos x="f449" y="f450"/>
                </a:cxn>
                <a:cxn ang="f198">
                  <a:pos x="f451" y="f452"/>
                </a:cxn>
                <a:cxn ang="f198">
                  <a:pos x="f451" y="f452"/>
                </a:cxn>
                <a:cxn ang="f198">
                  <a:pos x="f453" y="f438"/>
                </a:cxn>
                <a:cxn ang="f198">
                  <a:pos x="f454" y="f455"/>
                </a:cxn>
                <a:cxn ang="f198">
                  <a:pos x="f456" y="f457"/>
                </a:cxn>
                <a:cxn ang="f198">
                  <a:pos x="f456" y="f458"/>
                </a:cxn>
                <a:cxn ang="f198">
                  <a:pos x="f456" y="f458"/>
                </a:cxn>
                <a:cxn ang="f198">
                  <a:pos x="f459" y="f460"/>
                </a:cxn>
                <a:cxn ang="f198">
                  <a:pos x="f459" y="f460"/>
                </a:cxn>
                <a:cxn ang="f198">
                  <a:pos x="f453" y="f461"/>
                </a:cxn>
                <a:cxn ang="f198">
                  <a:pos x="f462" y="f463"/>
                </a:cxn>
                <a:cxn ang="f198">
                  <a:pos x="f462" y="f463"/>
                </a:cxn>
                <a:cxn ang="f198">
                  <a:pos x="f464" y="f465"/>
                </a:cxn>
                <a:cxn ang="f198">
                  <a:pos x="f464" y="f466"/>
                </a:cxn>
                <a:cxn ang="f198">
                  <a:pos x="f467" y="f468"/>
                </a:cxn>
                <a:cxn ang="f198">
                  <a:pos x="f469" y="f470"/>
                </a:cxn>
                <a:cxn ang="f198">
                  <a:pos x="f471" y="f472"/>
                </a:cxn>
                <a:cxn ang="f198">
                  <a:pos x="f473" y="f448"/>
                </a:cxn>
                <a:cxn ang="f198">
                  <a:pos x="f471" y="f474"/>
                </a:cxn>
                <a:cxn ang="f198">
                  <a:pos x="f471" y="f433"/>
                </a:cxn>
                <a:cxn ang="f198">
                  <a:pos x="f473" y="f475"/>
                </a:cxn>
                <a:cxn ang="f198">
                  <a:pos x="f476" y="f477"/>
                </a:cxn>
                <a:cxn ang="f198">
                  <a:pos x="f478" y="f479"/>
                </a:cxn>
                <a:cxn ang="f198">
                  <a:pos x="f480" y="f481"/>
                </a:cxn>
                <a:cxn ang="f198">
                  <a:pos x="f480" y="f482"/>
                </a:cxn>
                <a:cxn ang="f198">
                  <a:pos x="f476" y="f483"/>
                </a:cxn>
                <a:cxn ang="f198">
                  <a:pos x="f484" y="f485"/>
                </a:cxn>
                <a:cxn ang="f198">
                  <a:pos x="f486" y="f400"/>
                </a:cxn>
                <a:cxn ang="f198">
                  <a:pos x="f487" y="f488"/>
                </a:cxn>
                <a:cxn ang="f198">
                  <a:pos x="f489" y="f490"/>
                </a:cxn>
                <a:cxn ang="f198">
                  <a:pos x="f449" y="f490"/>
                </a:cxn>
                <a:cxn ang="f198">
                  <a:pos x="f491" y="f492"/>
                </a:cxn>
                <a:cxn ang="f198">
                  <a:pos x="f427" y="f493"/>
                </a:cxn>
                <a:cxn ang="f198">
                  <a:pos x="f494" y="f493"/>
                </a:cxn>
                <a:cxn ang="f198">
                  <a:pos x="f399" y="f400"/>
                </a:cxn>
              </a:cxnLst>
              <a:rect l="f395" t="f398" r="f396" b="f397"/>
              <a:pathLst>
                <a:path w="1558456" h="1789044">
                  <a:moveTo>
                    <a:pt x="f8" y="f9"/>
                  </a:moveTo>
                  <a:lnTo>
                    <a:pt x="f8" y="f9"/>
                  </a:lnTo>
                  <a:lnTo>
                    <a:pt x="f10" y="f11"/>
                  </a:lnTo>
                  <a:lnTo>
                    <a:pt x="f12" y="f13"/>
                  </a:lnTo>
                  <a:lnTo>
                    <a:pt x="f5"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29" y="f38"/>
                  </a:lnTo>
                  <a:lnTo>
                    <a:pt x="f39" y="f40"/>
                  </a:lnTo>
                  <a:lnTo>
                    <a:pt x="f39" y="f41"/>
                  </a:lnTo>
                  <a:lnTo>
                    <a:pt x="f42" y="f43"/>
                  </a:lnTo>
                  <a:lnTo>
                    <a:pt x="f44" y="f45"/>
                  </a:lnTo>
                  <a:lnTo>
                    <a:pt x="f42" y="f46"/>
                  </a:lnTo>
                  <a:lnTo>
                    <a:pt x="f47" y="f48"/>
                  </a:lnTo>
                  <a:lnTo>
                    <a:pt x="f49" y="f50"/>
                  </a:lnTo>
                  <a:lnTo>
                    <a:pt x="f51" y="f52"/>
                  </a:lnTo>
                  <a:lnTo>
                    <a:pt x="f53" y="f54"/>
                  </a:lnTo>
                  <a:lnTo>
                    <a:pt x="f55" y="f56"/>
                  </a:lnTo>
                  <a:lnTo>
                    <a:pt x="f57" y="f58"/>
                  </a:lnTo>
                  <a:lnTo>
                    <a:pt x="f59" y="f60"/>
                  </a:lnTo>
                  <a:lnTo>
                    <a:pt x="f59" y="f60"/>
                  </a:lnTo>
                  <a:lnTo>
                    <a:pt x="f61" y="f46"/>
                  </a:lnTo>
                  <a:lnTo>
                    <a:pt x="f62" y="f63"/>
                  </a:lnTo>
                  <a:lnTo>
                    <a:pt x="f64" y="f65"/>
                  </a:lnTo>
                  <a:lnTo>
                    <a:pt x="f64" y="f66"/>
                  </a:lnTo>
                  <a:lnTo>
                    <a:pt x="f64" y="f66"/>
                  </a:lnTo>
                  <a:lnTo>
                    <a:pt x="f67" y="f68"/>
                  </a:lnTo>
                  <a:lnTo>
                    <a:pt x="f67" y="f68"/>
                  </a:lnTo>
                  <a:lnTo>
                    <a:pt x="f61" y="f69"/>
                  </a:lnTo>
                  <a:lnTo>
                    <a:pt x="f70" y="f71"/>
                  </a:lnTo>
                  <a:lnTo>
                    <a:pt x="f70" y="f71"/>
                  </a:lnTo>
                  <a:lnTo>
                    <a:pt x="f40" y="f7"/>
                  </a:lnTo>
                  <a:lnTo>
                    <a:pt x="f40" y="f72"/>
                  </a:lnTo>
                  <a:lnTo>
                    <a:pt x="f73" y="f74"/>
                  </a:lnTo>
                  <a:lnTo>
                    <a:pt x="f75" y="f6"/>
                  </a:lnTo>
                  <a:lnTo>
                    <a:pt x="f45" y="f76"/>
                  </a:lnTo>
                  <a:lnTo>
                    <a:pt x="f48" y="f56"/>
                  </a:lnTo>
                  <a:lnTo>
                    <a:pt x="f45" y="f77"/>
                  </a:lnTo>
                  <a:lnTo>
                    <a:pt x="f45" y="f41"/>
                  </a:lnTo>
                  <a:lnTo>
                    <a:pt x="f48" y="f78"/>
                  </a:lnTo>
                  <a:lnTo>
                    <a:pt x="f79" y="f80"/>
                  </a:lnTo>
                  <a:lnTo>
                    <a:pt x="f76" y="f55"/>
                  </a:lnTo>
                  <a:lnTo>
                    <a:pt x="f6" y="f81"/>
                  </a:lnTo>
                  <a:lnTo>
                    <a:pt x="f6" y="f82"/>
                  </a:lnTo>
                  <a:lnTo>
                    <a:pt x="f79" y="f83"/>
                  </a:lnTo>
                  <a:lnTo>
                    <a:pt x="f41" y="f84"/>
                  </a:lnTo>
                  <a:lnTo>
                    <a:pt x="f85" y="f9"/>
                  </a:lnTo>
                  <a:lnTo>
                    <a:pt x="f86" y="f17"/>
                  </a:lnTo>
                  <a:lnTo>
                    <a:pt x="f87" y="f88"/>
                  </a:lnTo>
                  <a:lnTo>
                    <a:pt x="f57" y="f88"/>
                  </a:lnTo>
                  <a:lnTo>
                    <a:pt x="f32" y="f89"/>
                  </a:lnTo>
                  <a:lnTo>
                    <a:pt x="f35" y="f5"/>
                  </a:lnTo>
                  <a:lnTo>
                    <a:pt x="f16" y="f5"/>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57" name="Forma libre: forma 42">
              <a:extLst>
                <a:ext uri="{FF2B5EF4-FFF2-40B4-BE49-F238E27FC236}">
                  <a16:creationId xmlns:a16="http://schemas.microsoft.com/office/drawing/2014/main" id="{4BED0CAA-DD9F-46C0-AFBF-5D2AAB18C243}"/>
                </a:ext>
              </a:extLst>
            </p:cNvPr>
            <p:cNvSpPr/>
            <p:nvPr/>
          </p:nvSpPr>
          <p:spPr>
            <a:xfrm>
              <a:off x="7033842" y="2940436"/>
              <a:ext cx="1216545" cy="1296061"/>
            </a:xfrm>
            <a:custGeom>
              <a:avLst/>
              <a:gdLst>
                <a:gd name="f0" fmla="val 10800000"/>
                <a:gd name="f1" fmla="val 5400000"/>
                <a:gd name="f2" fmla="val 180"/>
                <a:gd name="f3" fmla="val w"/>
                <a:gd name="f4" fmla="val h"/>
                <a:gd name="f5" fmla="val 0"/>
                <a:gd name="f6" fmla="val 1216549"/>
                <a:gd name="f7" fmla="val 1296062"/>
                <a:gd name="f8" fmla="val 246490"/>
                <a:gd name="f9" fmla="val 166977"/>
                <a:gd name="f10" fmla="val 548640"/>
                <a:gd name="f11" fmla="val 1121134"/>
                <a:gd name="f12" fmla="val 532737"/>
                <a:gd name="f13" fmla="val 1168841"/>
                <a:gd name="f14" fmla="val 564542"/>
                <a:gd name="f15" fmla="val 1200647"/>
                <a:gd name="f16" fmla="val 636104"/>
                <a:gd name="f17" fmla="val 755374"/>
                <a:gd name="f18" fmla="val 866692"/>
                <a:gd name="f19" fmla="val 946205"/>
                <a:gd name="f20" fmla="val 818984"/>
                <a:gd name="f21" fmla="val 898497"/>
                <a:gd name="f22" fmla="val 699715"/>
                <a:gd name="f23" fmla="val 930302"/>
                <a:gd name="f24" fmla="val 970059"/>
                <a:gd name="f25" fmla="val 326003"/>
                <a:gd name="f26" fmla="val 159026"/>
                <a:gd name="f27" fmla="val 604299"/>
                <a:gd name="f28" fmla="val 198782"/>
                <a:gd name="f29" fmla="val 437322"/>
                <a:gd name="f30" fmla="val 230588"/>
                <a:gd name="f31" fmla="val 341906"/>
                <a:gd name="f32" fmla="val 222636"/>
                <a:gd name="f33" fmla="+- 0 0 -90"/>
                <a:gd name="f34" fmla="*/ f3 1 1216549"/>
                <a:gd name="f35" fmla="*/ f4 1 1296062"/>
                <a:gd name="f36" fmla="val f5"/>
                <a:gd name="f37" fmla="val f6"/>
                <a:gd name="f38" fmla="val f7"/>
                <a:gd name="f39" fmla="*/ f33 f0 1"/>
                <a:gd name="f40" fmla="+- f38 0 f36"/>
                <a:gd name="f41" fmla="+- f37 0 f36"/>
                <a:gd name="f42" fmla="*/ f39 1 f2"/>
                <a:gd name="f43" fmla="*/ f41 1 1216549"/>
                <a:gd name="f44" fmla="*/ f40 1 1296062"/>
                <a:gd name="f45" fmla="*/ 246490 f41 1"/>
                <a:gd name="f46" fmla="*/ 166977 f40 1"/>
                <a:gd name="f47" fmla="*/ 548640 f41 1"/>
                <a:gd name="f48" fmla="*/ 0 f40 1"/>
                <a:gd name="f49" fmla="*/ 1121134 f41 1"/>
                <a:gd name="f50" fmla="*/ 532737 f40 1"/>
                <a:gd name="f51" fmla="*/ 1168841 f41 1"/>
                <a:gd name="f52" fmla="*/ 564542 f40 1"/>
                <a:gd name="f53" fmla="*/ 1200647 f41 1"/>
                <a:gd name="f54" fmla="*/ 636104 f40 1"/>
                <a:gd name="f55" fmla="*/ 755374 f40 1"/>
                <a:gd name="f56" fmla="*/ 1216549 f41 1"/>
                <a:gd name="f57" fmla="*/ 1296062 f40 1"/>
                <a:gd name="f58" fmla="*/ 866692 f41 1"/>
                <a:gd name="f59" fmla="*/ 946205 f40 1"/>
                <a:gd name="f60" fmla="*/ 818984 f41 1"/>
                <a:gd name="f61" fmla="*/ 898497 f40 1"/>
                <a:gd name="f62" fmla="*/ 699715 f41 1"/>
                <a:gd name="f63" fmla="*/ 930302 f40 1"/>
                <a:gd name="f64" fmla="*/ 564542 f41 1"/>
                <a:gd name="f65" fmla="*/ 970059 f40 1"/>
                <a:gd name="f66" fmla="*/ 326003 f41 1"/>
                <a:gd name="f67" fmla="*/ 866692 f40 1"/>
                <a:gd name="f68" fmla="*/ 159026 f41 1"/>
                <a:gd name="f69" fmla="*/ 0 f41 1"/>
                <a:gd name="f70" fmla="*/ 604299 f40 1"/>
                <a:gd name="f71" fmla="*/ 198782 f41 1"/>
                <a:gd name="f72" fmla="*/ 437322 f40 1"/>
                <a:gd name="f73" fmla="*/ 230588 f41 1"/>
                <a:gd name="f74" fmla="*/ 341906 f40 1"/>
                <a:gd name="f75" fmla="*/ 166977 f41 1"/>
                <a:gd name="f76" fmla="*/ 222636 f40 1"/>
                <a:gd name="f77" fmla="+- f42 0 f1"/>
                <a:gd name="f78" fmla="*/ f45 1 1216549"/>
                <a:gd name="f79" fmla="*/ f46 1 1296062"/>
                <a:gd name="f80" fmla="*/ f47 1 1216549"/>
                <a:gd name="f81" fmla="*/ f48 1 1296062"/>
                <a:gd name="f82" fmla="*/ f49 1 1216549"/>
                <a:gd name="f83" fmla="*/ f50 1 1296062"/>
                <a:gd name="f84" fmla="*/ f51 1 1216549"/>
                <a:gd name="f85" fmla="*/ f52 1 1296062"/>
                <a:gd name="f86" fmla="*/ f53 1 1216549"/>
                <a:gd name="f87" fmla="*/ f54 1 1296062"/>
                <a:gd name="f88" fmla="*/ f55 1 1296062"/>
                <a:gd name="f89" fmla="*/ f56 1 1216549"/>
                <a:gd name="f90" fmla="*/ f57 1 1296062"/>
                <a:gd name="f91" fmla="*/ f58 1 1216549"/>
                <a:gd name="f92" fmla="*/ f59 1 1296062"/>
                <a:gd name="f93" fmla="*/ f60 1 1216549"/>
                <a:gd name="f94" fmla="*/ f61 1 1296062"/>
                <a:gd name="f95" fmla="*/ f62 1 1216549"/>
                <a:gd name="f96" fmla="*/ f63 1 1296062"/>
                <a:gd name="f97" fmla="*/ f64 1 1216549"/>
                <a:gd name="f98" fmla="*/ f65 1 1296062"/>
                <a:gd name="f99" fmla="*/ f66 1 1216549"/>
                <a:gd name="f100" fmla="*/ f67 1 1296062"/>
                <a:gd name="f101" fmla="*/ f68 1 1216549"/>
                <a:gd name="f102" fmla="*/ f69 1 1216549"/>
                <a:gd name="f103" fmla="*/ f70 1 1296062"/>
                <a:gd name="f104" fmla="*/ f71 1 1216549"/>
                <a:gd name="f105" fmla="*/ f72 1 1296062"/>
                <a:gd name="f106" fmla="*/ f73 1 1216549"/>
                <a:gd name="f107" fmla="*/ f74 1 1296062"/>
                <a:gd name="f108" fmla="*/ f75 1 1216549"/>
                <a:gd name="f109" fmla="*/ f76 1 1296062"/>
                <a:gd name="f110" fmla="*/ f36 1 f43"/>
                <a:gd name="f111" fmla="*/ f37 1 f43"/>
                <a:gd name="f112" fmla="*/ f36 1 f44"/>
                <a:gd name="f113" fmla="*/ f38 1 f44"/>
                <a:gd name="f114" fmla="*/ f78 1 f43"/>
                <a:gd name="f115" fmla="*/ f79 1 f44"/>
                <a:gd name="f116" fmla="*/ f80 1 f43"/>
                <a:gd name="f117" fmla="*/ f81 1 f44"/>
                <a:gd name="f118" fmla="*/ f82 1 f43"/>
                <a:gd name="f119" fmla="*/ f83 1 f44"/>
                <a:gd name="f120" fmla="*/ f84 1 f43"/>
                <a:gd name="f121" fmla="*/ f85 1 f44"/>
                <a:gd name="f122" fmla="*/ f86 1 f43"/>
                <a:gd name="f123" fmla="*/ f87 1 f44"/>
                <a:gd name="f124" fmla="*/ f88 1 f44"/>
                <a:gd name="f125" fmla="*/ f89 1 f43"/>
                <a:gd name="f126" fmla="*/ f90 1 f44"/>
                <a:gd name="f127" fmla="*/ f91 1 f43"/>
                <a:gd name="f128" fmla="*/ f92 1 f44"/>
                <a:gd name="f129" fmla="*/ f93 1 f43"/>
                <a:gd name="f130" fmla="*/ f94 1 f44"/>
                <a:gd name="f131" fmla="*/ f95 1 f43"/>
                <a:gd name="f132" fmla="*/ f96 1 f44"/>
                <a:gd name="f133" fmla="*/ f97 1 f43"/>
                <a:gd name="f134" fmla="*/ f98 1 f44"/>
                <a:gd name="f135" fmla="*/ f99 1 f43"/>
                <a:gd name="f136" fmla="*/ f100 1 f44"/>
                <a:gd name="f137" fmla="*/ f101 1 f43"/>
                <a:gd name="f138" fmla="*/ f102 1 f43"/>
                <a:gd name="f139" fmla="*/ f103 1 f44"/>
                <a:gd name="f140" fmla="*/ f104 1 f43"/>
                <a:gd name="f141" fmla="*/ f105 1 f44"/>
                <a:gd name="f142" fmla="*/ f106 1 f43"/>
                <a:gd name="f143" fmla="*/ f107 1 f44"/>
                <a:gd name="f144" fmla="*/ f108 1 f43"/>
                <a:gd name="f145" fmla="*/ f109 1 f44"/>
                <a:gd name="f146" fmla="*/ f110 f34 1"/>
                <a:gd name="f147" fmla="*/ f111 f34 1"/>
                <a:gd name="f148" fmla="*/ f113 f35 1"/>
                <a:gd name="f149" fmla="*/ f112 f35 1"/>
                <a:gd name="f150" fmla="*/ f114 f34 1"/>
                <a:gd name="f151" fmla="*/ f115 f35 1"/>
                <a:gd name="f152" fmla="*/ f116 f34 1"/>
                <a:gd name="f153" fmla="*/ f117 f35 1"/>
                <a:gd name="f154" fmla="*/ f118 f34 1"/>
                <a:gd name="f155" fmla="*/ f119 f35 1"/>
                <a:gd name="f156" fmla="*/ f120 f34 1"/>
                <a:gd name="f157" fmla="*/ f121 f35 1"/>
                <a:gd name="f158" fmla="*/ f122 f34 1"/>
                <a:gd name="f159" fmla="*/ f123 f35 1"/>
                <a:gd name="f160" fmla="*/ f124 f35 1"/>
                <a:gd name="f161" fmla="*/ f125 f34 1"/>
                <a:gd name="f162" fmla="*/ f126 f35 1"/>
                <a:gd name="f163" fmla="*/ f127 f34 1"/>
                <a:gd name="f164" fmla="*/ f128 f35 1"/>
                <a:gd name="f165" fmla="*/ f129 f34 1"/>
                <a:gd name="f166" fmla="*/ f130 f35 1"/>
                <a:gd name="f167" fmla="*/ f131 f34 1"/>
                <a:gd name="f168" fmla="*/ f132 f35 1"/>
                <a:gd name="f169" fmla="*/ f133 f34 1"/>
                <a:gd name="f170" fmla="*/ f134 f35 1"/>
                <a:gd name="f171" fmla="*/ f135 f34 1"/>
                <a:gd name="f172" fmla="*/ f136 f35 1"/>
                <a:gd name="f173" fmla="*/ f137 f34 1"/>
                <a:gd name="f174" fmla="*/ f138 f34 1"/>
                <a:gd name="f175" fmla="*/ f139 f35 1"/>
                <a:gd name="f176" fmla="*/ f140 f34 1"/>
                <a:gd name="f177" fmla="*/ f141 f35 1"/>
                <a:gd name="f178" fmla="*/ f142 f34 1"/>
                <a:gd name="f179" fmla="*/ f143 f35 1"/>
                <a:gd name="f180" fmla="*/ f144 f34 1"/>
                <a:gd name="f181" fmla="*/ f145 f35 1"/>
              </a:gdLst>
              <a:ahLst/>
              <a:cxnLst>
                <a:cxn ang="3cd4">
                  <a:pos x="hc" y="t"/>
                </a:cxn>
                <a:cxn ang="0">
                  <a:pos x="r" y="vc"/>
                </a:cxn>
                <a:cxn ang="cd4">
                  <a:pos x="hc" y="b"/>
                </a:cxn>
                <a:cxn ang="cd2">
                  <a:pos x="l" y="vc"/>
                </a:cxn>
                <a:cxn ang="f77">
                  <a:pos x="f150" y="f151"/>
                </a:cxn>
                <a:cxn ang="f77">
                  <a:pos x="f152" y="f153"/>
                </a:cxn>
                <a:cxn ang="f77">
                  <a:pos x="f154" y="f155"/>
                </a:cxn>
                <a:cxn ang="f77">
                  <a:pos x="f156" y="f157"/>
                </a:cxn>
                <a:cxn ang="f77">
                  <a:pos x="f158" y="f159"/>
                </a:cxn>
                <a:cxn ang="f77">
                  <a:pos x="f158" y="f160"/>
                </a:cxn>
                <a:cxn ang="f77">
                  <a:pos x="f161" y="f162"/>
                </a:cxn>
                <a:cxn ang="f77">
                  <a:pos x="f163" y="f164"/>
                </a:cxn>
                <a:cxn ang="f77">
                  <a:pos x="f165" y="f166"/>
                </a:cxn>
                <a:cxn ang="f77">
                  <a:pos x="f167" y="f168"/>
                </a:cxn>
                <a:cxn ang="f77">
                  <a:pos x="f169" y="f170"/>
                </a:cxn>
                <a:cxn ang="f77">
                  <a:pos x="f171" y="f172"/>
                </a:cxn>
                <a:cxn ang="f77">
                  <a:pos x="f173" y="f160"/>
                </a:cxn>
                <a:cxn ang="f77">
                  <a:pos x="f174" y="f175"/>
                </a:cxn>
                <a:cxn ang="f77">
                  <a:pos x="f176" y="f177"/>
                </a:cxn>
                <a:cxn ang="f77">
                  <a:pos x="f178" y="f179"/>
                </a:cxn>
                <a:cxn ang="f77">
                  <a:pos x="f180" y="f181"/>
                </a:cxn>
                <a:cxn ang="f77">
                  <a:pos x="f150" y="f151"/>
                </a:cxn>
              </a:cxnLst>
              <a:rect l="f146" t="f149" r="f147" b="f148"/>
              <a:pathLst>
                <a:path w="1216549" h="1296062">
                  <a:moveTo>
                    <a:pt x="f8" y="f9"/>
                  </a:moveTo>
                  <a:lnTo>
                    <a:pt x="f10" y="f5"/>
                  </a:lnTo>
                  <a:lnTo>
                    <a:pt x="f11" y="f12"/>
                  </a:lnTo>
                  <a:lnTo>
                    <a:pt x="f13" y="f14"/>
                  </a:lnTo>
                  <a:lnTo>
                    <a:pt x="f15" y="f16"/>
                  </a:lnTo>
                  <a:lnTo>
                    <a:pt x="f15" y="f17"/>
                  </a:lnTo>
                  <a:lnTo>
                    <a:pt x="f6" y="f7"/>
                  </a:lnTo>
                  <a:lnTo>
                    <a:pt x="f18" y="f19"/>
                  </a:lnTo>
                  <a:lnTo>
                    <a:pt x="f20" y="f21"/>
                  </a:lnTo>
                  <a:lnTo>
                    <a:pt x="f22" y="f23"/>
                  </a:lnTo>
                  <a:lnTo>
                    <a:pt x="f14" y="f24"/>
                  </a:lnTo>
                  <a:lnTo>
                    <a:pt x="f25" y="f18"/>
                  </a:lnTo>
                  <a:lnTo>
                    <a:pt x="f26" y="f17"/>
                  </a:lnTo>
                  <a:lnTo>
                    <a:pt x="f5" y="f27"/>
                  </a:lnTo>
                  <a:lnTo>
                    <a:pt x="f28" y="f29"/>
                  </a:lnTo>
                  <a:lnTo>
                    <a:pt x="f30" y="f31"/>
                  </a:lnTo>
                  <a:lnTo>
                    <a:pt x="f9" y="f32"/>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kern="1200">
                <a:solidFill>
                  <a:srgbClr val="FFFFFF"/>
                </a:solidFill>
                <a:latin typeface="Calibri"/>
              </a:endParaRPr>
            </a:p>
          </p:txBody>
        </p:sp>
        <p:sp>
          <p:nvSpPr>
            <p:cNvPr id="106" name="Forma libre: forma 43">
              <a:extLst>
                <a:ext uri="{FF2B5EF4-FFF2-40B4-BE49-F238E27FC236}">
                  <a16:creationId xmlns:a16="http://schemas.microsoft.com/office/drawing/2014/main" id="{0EB024C2-6D8D-4FA2-AF5C-4AA4114D4627}"/>
                </a:ext>
              </a:extLst>
            </p:cNvPr>
            <p:cNvSpPr/>
            <p:nvPr/>
          </p:nvSpPr>
          <p:spPr>
            <a:xfrm>
              <a:off x="7580041" y="2630659"/>
              <a:ext cx="763322" cy="636102"/>
            </a:xfrm>
            <a:custGeom>
              <a:avLst/>
              <a:gdLst>
                <a:gd name="f0" fmla="val 10800000"/>
                <a:gd name="f1" fmla="val 5400000"/>
                <a:gd name="f2" fmla="val 180"/>
                <a:gd name="f3" fmla="val w"/>
                <a:gd name="f4" fmla="val h"/>
                <a:gd name="f5" fmla="val 0"/>
                <a:gd name="f6" fmla="val 763325"/>
                <a:gd name="f7" fmla="val 636104"/>
                <a:gd name="f8" fmla="val 55659"/>
                <a:gd name="f9" fmla="val 79513"/>
                <a:gd name="f10" fmla="val 143123"/>
                <a:gd name="f11" fmla="val 222636"/>
                <a:gd name="f12" fmla="val 47708"/>
                <a:gd name="f13" fmla="val 500932"/>
                <a:gd name="f14" fmla="val 198783"/>
                <a:gd name="f15" fmla="val 699714"/>
                <a:gd name="f16" fmla="val 333955"/>
                <a:gd name="f17" fmla="val 365760"/>
                <a:gd name="f18" fmla="val 747422"/>
                <a:gd name="f19" fmla="val 421419"/>
                <a:gd name="f20" fmla="val 588396"/>
                <a:gd name="f21" fmla="val 588397"/>
                <a:gd name="f22" fmla="val 556591"/>
                <a:gd name="f23" fmla="val 310100"/>
                <a:gd name="f24" fmla="val 429370"/>
                <a:gd name="f25" fmla="val 111318"/>
                <a:gd name="f26" fmla="val 278296"/>
                <a:gd name="f27" fmla="val 206734"/>
                <a:gd name="f28" fmla="+- 0 0 -90"/>
                <a:gd name="f29" fmla="*/ f3 1 763325"/>
                <a:gd name="f30" fmla="*/ f4 1 636104"/>
                <a:gd name="f31" fmla="val f5"/>
                <a:gd name="f32" fmla="val f6"/>
                <a:gd name="f33" fmla="val f7"/>
                <a:gd name="f34" fmla="*/ f28 f0 1"/>
                <a:gd name="f35" fmla="+- f33 0 f31"/>
                <a:gd name="f36" fmla="+- f32 0 f31"/>
                <a:gd name="f37" fmla="*/ f34 1 f2"/>
                <a:gd name="f38" fmla="*/ f36 1 763325"/>
                <a:gd name="f39" fmla="*/ f35 1 636104"/>
                <a:gd name="f40" fmla="*/ 0 f36 1"/>
                <a:gd name="f41" fmla="*/ 55659 f35 1"/>
                <a:gd name="f42" fmla="*/ 79513 f36 1"/>
                <a:gd name="f43" fmla="*/ 0 f35 1"/>
                <a:gd name="f44" fmla="*/ 143123 f36 1"/>
                <a:gd name="f45" fmla="*/ 222636 f36 1"/>
                <a:gd name="f46" fmla="*/ 47708 f35 1"/>
                <a:gd name="f47" fmla="*/ 500932 f36 1"/>
                <a:gd name="f48" fmla="*/ 198783 f35 1"/>
                <a:gd name="f49" fmla="*/ 699714 f36 1"/>
                <a:gd name="f50" fmla="*/ 333955 f35 1"/>
                <a:gd name="f51" fmla="*/ 763325 f36 1"/>
                <a:gd name="f52" fmla="*/ 365760 f35 1"/>
                <a:gd name="f53" fmla="*/ 747422 f36 1"/>
                <a:gd name="f54" fmla="*/ 421419 f35 1"/>
                <a:gd name="f55" fmla="*/ 588396 f36 1"/>
                <a:gd name="f56" fmla="*/ 588397 f35 1"/>
                <a:gd name="f57" fmla="*/ 556591 f36 1"/>
                <a:gd name="f58" fmla="*/ 636104 f35 1"/>
                <a:gd name="f59" fmla="*/ 310100 f36 1"/>
                <a:gd name="f60" fmla="*/ 429370 f35 1"/>
                <a:gd name="f61" fmla="*/ 111318 f36 1"/>
                <a:gd name="f62" fmla="*/ 278296 f35 1"/>
                <a:gd name="f63" fmla="*/ 206734 f35 1"/>
                <a:gd name="f64" fmla="+- f37 0 f1"/>
                <a:gd name="f65" fmla="*/ f40 1 763325"/>
                <a:gd name="f66" fmla="*/ f41 1 636104"/>
                <a:gd name="f67" fmla="*/ f42 1 763325"/>
                <a:gd name="f68" fmla="*/ f43 1 636104"/>
                <a:gd name="f69" fmla="*/ f44 1 763325"/>
                <a:gd name="f70" fmla="*/ f45 1 763325"/>
                <a:gd name="f71" fmla="*/ f46 1 636104"/>
                <a:gd name="f72" fmla="*/ f47 1 763325"/>
                <a:gd name="f73" fmla="*/ f48 1 636104"/>
                <a:gd name="f74" fmla="*/ f49 1 763325"/>
                <a:gd name="f75" fmla="*/ f50 1 636104"/>
                <a:gd name="f76" fmla="*/ f51 1 763325"/>
                <a:gd name="f77" fmla="*/ f52 1 636104"/>
                <a:gd name="f78" fmla="*/ f53 1 763325"/>
                <a:gd name="f79" fmla="*/ f54 1 636104"/>
                <a:gd name="f80" fmla="*/ f55 1 763325"/>
                <a:gd name="f81" fmla="*/ f56 1 636104"/>
                <a:gd name="f82" fmla="*/ f57 1 763325"/>
                <a:gd name="f83" fmla="*/ f58 1 636104"/>
                <a:gd name="f84" fmla="*/ f59 1 763325"/>
                <a:gd name="f85" fmla="*/ f60 1 636104"/>
                <a:gd name="f86" fmla="*/ f61 1 763325"/>
                <a:gd name="f87" fmla="*/ f62 1 636104"/>
                <a:gd name="f88" fmla="*/ f63 1 636104"/>
                <a:gd name="f89" fmla="*/ f31 1 f38"/>
                <a:gd name="f90" fmla="*/ f32 1 f38"/>
                <a:gd name="f91" fmla="*/ f31 1 f39"/>
                <a:gd name="f92" fmla="*/ f33 1 f39"/>
                <a:gd name="f93" fmla="*/ f65 1 f38"/>
                <a:gd name="f94" fmla="*/ f66 1 f39"/>
                <a:gd name="f95" fmla="*/ f67 1 f38"/>
                <a:gd name="f96" fmla="*/ f68 1 f39"/>
                <a:gd name="f97" fmla="*/ f69 1 f38"/>
                <a:gd name="f98" fmla="*/ f70 1 f38"/>
                <a:gd name="f99" fmla="*/ f71 1 f39"/>
                <a:gd name="f100" fmla="*/ f72 1 f38"/>
                <a:gd name="f101" fmla="*/ f73 1 f39"/>
                <a:gd name="f102" fmla="*/ f74 1 f38"/>
                <a:gd name="f103" fmla="*/ f75 1 f39"/>
                <a:gd name="f104" fmla="*/ f76 1 f38"/>
                <a:gd name="f105" fmla="*/ f77 1 f39"/>
                <a:gd name="f106" fmla="*/ f78 1 f38"/>
                <a:gd name="f107" fmla="*/ f79 1 f39"/>
                <a:gd name="f108" fmla="*/ f80 1 f38"/>
                <a:gd name="f109" fmla="*/ f81 1 f39"/>
                <a:gd name="f110" fmla="*/ f82 1 f38"/>
                <a:gd name="f111" fmla="*/ f83 1 f39"/>
                <a:gd name="f112" fmla="*/ f84 1 f38"/>
                <a:gd name="f113" fmla="*/ f85 1 f39"/>
                <a:gd name="f114" fmla="*/ f86 1 f38"/>
                <a:gd name="f115" fmla="*/ f87 1 f39"/>
                <a:gd name="f116" fmla="*/ f88 1 f39"/>
                <a:gd name="f117" fmla="*/ f89 f29 1"/>
                <a:gd name="f118" fmla="*/ f90 f29 1"/>
                <a:gd name="f119" fmla="*/ f92 f30 1"/>
                <a:gd name="f120" fmla="*/ f91 f30 1"/>
                <a:gd name="f121" fmla="*/ f93 f29 1"/>
                <a:gd name="f122" fmla="*/ f94 f30 1"/>
                <a:gd name="f123" fmla="*/ f95 f29 1"/>
                <a:gd name="f124" fmla="*/ f96 f30 1"/>
                <a:gd name="f125" fmla="*/ f97 f29 1"/>
                <a:gd name="f126" fmla="*/ f98 f29 1"/>
                <a:gd name="f127" fmla="*/ f99 f30 1"/>
                <a:gd name="f128" fmla="*/ f100 f29 1"/>
                <a:gd name="f129" fmla="*/ f101 f30 1"/>
                <a:gd name="f130" fmla="*/ f102 f29 1"/>
                <a:gd name="f131" fmla="*/ f103 f30 1"/>
                <a:gd name="f132" fmla="*/ f104 f29 1"/>
                <a:gd name="f133" fmla="*/ f105 f30 1"/>
                <a:gd name="f134" fmla="*/ f106 f29 1"/>
                <a:gd name="f135" fmla="*/ f107 f30 1"/>
                <a:gd name="f136" fmla="*/ f108 f29 1"/>
                <a:gd name="f137" fmla="*/ f109 f30 1"/>
                <a:gd name="f138" fmla="*/ f110 f29 1"/>
                <a:gd name="f139" fmla="*/ f111 f30 1"/>
                <a:gd name="f140" fmla="*/ f112 f29 1"/>
                <a:gd name="f141" fmla="*/ f113 f30 1"/>
                <a:gd name="f142" fmla="*/ f114 f29 1"/>
                <a:gd name="f143" fmla="*/ f115 f30 1"/>
                <a:gd name="f144" fmla="*/ f116 f30 1"/>
              </a:gdLst>
              <a:ahLst/>
              <a:cxnLst>
                <a:cxn ang="3cd4">
                  <a:pos x="hc" y="t"/>
                </a:cxn>
                <a:cxn ang="0">
                  <a:pos x="r" y="vc"/>
                </a:cxn>
                <a:cxn ang="cd4">
                  <a:pos x="hc" y="b"/>
                </a:cxn>
                <a:cxn ang="cd2">
                  <a:pos x="l" y="vc"/>
                </a:cxn>
                <a:cxn ang="f64">
                  <a:pos x="f121" y="f122"/>
                </a:cxn>
                <a:cxn ang="f64">
                  <a:pos x="f123" y="f124"/>
                </a:cxn>
                <a:cxn ang="f64">
                  <a:pos x="f125" y="f124"/>
                </a:cxn>
                <a:cxn ang="f64">
                  <a:pos x="f126" y="f127"/>
                </a:cxn>
                <a:cxn ang="f64">
                  <a:pos x="f128" y="f129"/>
                </a:cxn>
                <a:cxn ang="f64">
                  <a:pos x="f130" y="f131"/>
                </a:cxn>
                <a:cxn ang="f64">
                  <a:pos x="f132" y="f133"/>
                </a:cxn>
                <a:cxn ang="f64">
                  <a:pos x="f134" y="f135"/>
                </a:cxn>
                <a:cxn ang="f64">
                  <a:pos x="f136" y="f137"/>
                </a:cxn>
                <a:cxn ang="f64">
                  <a:pos x="f138" y="f139"/>
                </a:cxn>
                <a:cxn ang="f64">
                  <a:pos x="f140" y="f141"/>
                </a:cxn>
                <a:cxn ang="f64">
                  <a:pos x="f142" y="f143"/>
                </a:cxn>
                <a:cxn ang="f64">
                  <a:pos x="f121" y="f144"/>
                </a:cxn>
                <a:cxn ang="f64">
                  <a:pos x="f121" y="f122"/>
                </a:cxn>
              </a:cxnLst>
              <a:rect l="f117" t="f120" r="f118" b="f119"/>
              <a:pathLst>
                <a:path w="763325" h="636104">
                  <a:moveTo>
                    <a:pt x="f5" y="f8"/>
                  </a:moveTo>
                  <a:lnTo>
                    <a:pt x="f9" y="f5"/>
                  </a:lnTo>
                  <a:lnTo>
                    <a:pt x="f10" y="f5"/>
                  </a:lnTo>
                  <a:lnTo>
                    <a:pt x="f11" y="f12"/>
                  </a:lnTo>
                  <a:lnTo>
                    <a:pt x="f13" y="f14"/>
                  </a:lnTo>
                  <a:lnTo>
                    <a:pt x="f15" y="f16"/>
                  </a:lnTo>
                  <a:lnTo>
                    <a:pt x="f6" y="f17"/>
                  </a:lnTo>
                  <a:lnTo>
                    <a:pt x="f18" y="f19"/>
                  </a:lnTo>
                  <a:lnTo>
                    <a:pt x="f20" y="f21"/>
                  </a:lnTo>
                  <a:lnTo>
                    <a:pt x="f22" y="f7"/>
                  </a:lnTo>
                  <a:lnTo>
                    <a:pt x="f23" y="f24"/>
                  </a:lnTo>
                  <a:lnTo>
                    <a:pt x="f25" y="f26"/>
                  </a:lnTo>
                  <a:lnTo>
                    <a:pt x="f5" y="f27"/>
                  </a:lnTo>
                  <a:lnTo>
                    <a:pt x="f5" y="f8"/>
                  </a:lnTo>
                  <a:close/>
                </a:path>
              </a:pathLst>
            </a:custGeom>
            <a:solidFill>
              <a:srgbClr val="00B0F0"/>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108" name="Forma libre: forma 44">
              <a:extLst>
                <a:ext uri="{FF2B5EF4-FFF2-40B4-BE49-F238E27FC236}">
                  <a16:creationId xmlns:a16="http://schemas.microsoft.com/office/drawing/2014/main" id="{B9A16ADA-6BFB-4C00-9A7E-DE3CA4145838}"/>
                </a:ext>
              </a:extLst>
            </p:cNvPr>
            <p:cNvSpPr/>
            <p:nvPr/>
          </p:nvSpPr>
          <p:spPr>
            <a:xfrm>
              <a:off x="7580041" y="2233096"/>
              <a:ext cx="1192697" cy="691761"/>
            </a:xfrm>
            <a:custGeom>
              <a:avLst/>
              <a:gdLst>
                <a:gd name="f0" fmla="val 10800000"/>
                <a:gd name="f1" fmla="val 5400000"/>
                <a:gd name="f2" fmla="val 180"/>
                <a:gd name="f3" fmla="val w"/>
                <a:gd name="f4" fmla="val h"/>
                <a:gd name="f5" fmla="val 0"/>
                <a:gd name="f6" fmla="val 1192695"/>
                <a:gd name="f7" fmla="val 691763"/>
                <a:gd name="f8" fmla="val 7951"/>
                <a:gd name="f9" fmla="val 349857"/>
                <a:gd name="f10" fmla="val 135172"/>
                <a:gd name="f11" fmla="val 190831"/>
                <a:gd name="f12" fmla="val 341906"/>
                <a:gd name="f13" fmla="val 310100"/>
                <a:gd name="f14" fmla="val 389614"/>
                <a:gd name="f15" fmla="val 596347"/>
                <a:gd name="f16" fmla="val 564542"/>
                <a:gd name="f17" fmla="val 795130"/>
                <a:gd name="f18" fmla="val 675861"/>
                <a:gd name="f19" fmla="val 858740"/>
                <a:gd name="f20" fmla="val 978010"/>
                <a:gd name="f21" fmla="val 636104"/>
                <a:gd name="f22" fmla="val 1113182"/>
                <a:gd name="f23" fmla="val 500932"/>
                <a:gd name="f24" fmla="val 1168841"/>
                <a:gd name="f25" fmla="val 262393"/>
                <a:gd name="f26" fmla="val 962107"/>
                <a:gd name="f27" fmla="val 198782"/>
                <a:gd name="f28" fmla="val 882594"/>
                <a:gd name="f29" fmla="val 310101"/>
                <a:gd name="f30" fmla="val 811033"/>
                <a:gd name="f31" fmla="val 413468"/>
                <a:gd name="f32" fmla="val 787179"/>
                <a:gd name="f33" fmla="val 532737"/>
                <a:gd name="f34" fmla="val 667909"/>
                <a:gd name="f35" fmla="val 246490"/>
                <a:gd name="f36" fmla="val 437321"/>
                <a:gd name="f37" fmla="val 159026"/>
                <a:gd name="f38" fmla="val 318052"/>
                <a:gd name="f39" fmla="val 127221"/>
                <a:gd name="f40" fmla="val 214685"/>
                <a:gd name="f41" fmla="+- 0 0 -90"/>
                <a:gd name="f42" fmla="*/ f3 1 1192695"/>
                <a:gd name="f43" fmla="*/ f4 1 691763"/>
                <a:gd name="f44" fmla="val f5"/>
                <a:gd name="f45" fmla="val f6"/>
                <a:gd name="f46" fmla="val f7"/>
                <a:gd name="f47" fmla="*/ f41 f0 1"/>
                <a:gd name="f48" fmla="+- f46 0 f44"/>
                <a:gd name="f49" fmla="+- f45 0 f44"/>
                <a:gd name="f50" fmla="*/ f47 1 f2"/>
                <a:gd name="f51" fmla="*/ f49 1 1192695"/>
                <a:gd name="f52" fmla="*/ f48 1 691763"/>
                <a:gd name="f53" fmla="*/ 0 f49 1"/>
                <a:gd name="f54" fmla="*/ 0 f48 1"/>
                <a:gd name="f55" fmla="*/ 7951 f49 1"/>
                <a:gd name="f56" fmla="*/ 349857 f48 1"/>
                <a:gd name="f57" fmla="*/ 135172 f49 1"/>
                <a:gd name="f58" fmla="*/ 190831 f49 1"/>
                <a:gd name="f59" fmla="*/ 341906 f48 1"/>
                <a:gd name="f60" fmla="*/ 310100 f49 1"/>
                <a:gd name="f61" fmla="*/ 389614 f48 1"/>
                <a:gd name="f62" fmla="*/ 596347 f49 1"/>
                <a:gd name="f63" fmla="*/ 564542 f48 1"/>
                <a:gd name="f64" fmla="*/ 795130 f49 1"/>
                <a:gd name="f65" fmla="*/ 675861 f48 1"/>
                <a:gd name="f66" fmla="*/ 858740 f49 1"/>
                <a:gd name="f67" fmla="*/ 691763 f48 1"/>
                <a:gd name="f68" fmla="*/ 978010 f49 1"/>
                <a:gd name="f69" fmla="*/ 636104 f48 1"/>
                <a:gd name="f70" fmla="*/ 1113182 f49 1"/>
                <a:gd name="f71" fmla="*/ 500932 f48 1"/>
                <a:gd name="f72" fmla="*/ 1192695 f49 1"/>
                <a:gd name="f73" fmla="*/ 1168841 f49 1"/>
                <a:gd name="f74" fmla="*/ 262393 f48 1"/>
                <a:gd name="f75" fmla="*/ 962107 f49 1"/>
                <a:gd name="f76" fmla="*/ 198782 f48 1"/>
                <a:gd name="f77" fmla="*/ 882594 f49 1"/>
                <a:gd name="f78" fmla="*/ 310101 f48 1"/>
                <a:gd name="f79" fmla="*/ 811033 f49 1"/>
                <a:gd name="f80" fmla="*/ 413468 f48 1"/>
                <a:gd name="f81" fmla="*/ 787179 f49 1"/>
                <a:gd name="f82" fmla="*/ 532737 f48 1"/>
                <a:gd name="f83" fmla="*/ 667909 f49 1"/>
                <a:gd name="f84" fmla="*/ 246490 f48 1"/>
                <a:gd name="f85" fmla="*/ 437321 f49 1"/>
                <a:gd name="f86" fmla="*/ 159026 f48 1"/>
                <a:gd name="f87" fmla="*/ 318052 f49 1"/>
                <a:gd name="f88" fmla="*/ 127221 f48 1"/>
                <a:gd name="f89" fmla="*/ 214685 f49 1"/>
                <a:gd name="f90" fmla="+- f50 0 f1"/>
                <a:gd name="f91" fmla="*/ f53 1 1192695"/>
                <a:gd name="f92" fmla="*/ f54 1 691763"/>
                <a:gd name="f93" fmla="*/ f55 1 1192695"/>
                <a:gd name="f94" fmla="*/ f56 1 691763"/>
                <a:gd name="f95" fmla="*/ f57 1 1192695"/>
                <a:gd name="f96" fmla="*/ f58 1 1192695"/>
                <a:gd name="f97" fmla="*/ f59 1 691763"/>
                <a:gd name="f98" fmla="*/ f60 1 1192695"/>
                <a:gd name="f99" fmla="*/ f61 1 691763"/>
                <a:gd name="f100" fmla="*/ f62 1 1192695"/>
                <a:gd name="f101" fmla="*/ f63 1 691763"/>
                <a:gd name="f102" fmla="*/ f64 1 1192695"/>
                <a:gd name="f103" fmla="*/ f65 1 691763"/>
                <a:gd name="f104" fmla="*/ f66 1 1192695"/>
                <a:gd name="f105" fmla="*/ f67 1 691763"/>
                <a:gd name="f106" fmla="*/ f68 1 1192695"/>
                <a:gd name="f107" fmla="*/ f69 1 691763"/>
                <a:gd name="f108" fmla="*/ f70 1 1192695"/>
                <a:gd name="f109" fmla="*/ f71 1 691763"/>
                <a:gd name="f110" fmla="*/ f72 1 1192695"/>
                <a:gd name="f111" fmla="*/ f73 1 1192695"/>
                <a:gd name="f112" fmla="*/ f74 1 691763"/>
                <a:gd name="f113" fmla="*/ f75 1 1192695"/>
                <a:gd name="f114" fmla="*/ f76 1 691763"/>
                <a:gd name="f115" fmla="*/ f77 1 1192695"/>
                <a:gd name="f116" fmla="*/ f78 1 691763"/>
                <a:gd name="f117" fmla="*/ f79 1 1192695"/>
                <a:gd name="f118" fmla="*/ f80 1 691763"/>
                <a:gd name="f119" fmla="*/ f81 1 1192695"/>
                <a:gd name="f120" fmla="*/ f82 1 691763"/>
                <a:gd name="f121" fmla="*/ f83 1 1192695"/>
                <a:gd name="f122" fmla="*/ f84 1 691763"/>
                <a:gd name="f123" fmla="*/ f85 1 1192695"/>
                <a:gd name="f124" fmla="*/ f86 1 691763"/>
                <a:gd name="f125" fmla="*/ f87 1 1192695"/>
                <a:gd name="f126" fmla="*/ f88 1 691763"/>
                <a:gd name="f127" fmla="*/ f89 1 1192695"/>
                <a:gd name="f128" fmla="*/ f44 1 f51"/>
                <a:gd name="f129" fmla="*/ f45 1 f51"/>
                <a:gd name="f130" fmla="*/ f44 1 f52"/>
                <a:gd name="f131" fmla="*/ f46 1 f52"/>
                <a:gd name="f132" fmla="*/ f91 1 f51"/>
                <a:gd name="f133" fmla="*/ f92 1 f52"/>
                <a:gd name="f134" fmla="*/ f93 1 f51"/>
                <a:gd name="f135" fmla="*/ f94 1 f52"/>
                <a:gd name="f136" fmla="*/ f95 1 f51"/>
                <a:gd name="f137" fmla="*/ f96 1 f51"/>
                <a:gd name="f138" fmla="*/ f97 1 f52"/>
                <a:gd name="f139" fmla="*/ f98 1 f51"/>
                <a:gd name="f140" fmla="*/ f99 1 f52"/>
                <a:gd name="f141" fmla="*/ f100 1 f51"/>
                <a:gd name="f142" fmla="*/ f101 1 f52"/>
                <a:gd name="f143" fmla="*/ f102 1 f51"/>
                <a:gd name="f144" fmla="*/ f103 1 f52"/>
                <a:gd name="f145" fmla="*/ f104 1 f51"/>
                <a:gd name="f146" fmla="*/ f105 1 f52"/>
                <a:gd name="f147" fmla="*/ f106 1 f51"/>
                <a:gd name="f148" fmla="*/ f107 1 f52"/>
                <a:gd name="f149" fmla="*/ f108 1 f51"/>
                <a:gd name="f150" fmla="*/ f109 1 f52"/>
                <a:gd name="f151" fmla="*/ f110 1 f51"/>
                <a:gd name="f152" fmla="*/ f111 1 f51"/>
                <a:gd name="f153" fmla="*/ f112 1 f52"/>
                <a:gd name="f154" fmla="*/ f113 1 f51"/>
                <a:gd name="f155" fmla="*/ f114 1 f52"/>
                <a:gd name="f156" fmla="*/ f115 1 f51"/>
                <a:gd name="f157" fmla="*/ f116 1 f52"/>
                <a:gd name="f158" fmla="*/ f117 1 f51"/>
                <a:gd name="f159" fmla="*/ f118 1 f52"/>
                <a:gd name="f160" fmla="*/ f119 1 f51"/>
                <a:gd name="f161" fmla="*/ f120 1 f52"/>
                <a:gd name="f162" fmla="*/ f121 1 f51"/>
                <a:gd name="f163" fmla="*/ f122 1 f52"/>
                <a:gd name="f164" fmla="*/ f123 1 f51"/>
                <a:gd name="f165" fmla="*/ f124 1 f52"/>
                <a:gd name="f166" fmla="*/ f125 1 f51"/>
                <a:gd name="f167" fmla="*/ f126 1 f52"/>
                <a:gd name="f168" fmla="*/ f127 1 f51"/>
                <a:gd name="f169" fmla="*/ f128 f42 1"/>
                <a:gd name="f170" fmla="*/ f129 f42 1"/>
                <a:gd name="f171" fmla="*/ f131 f43 1"/>
                <a:gd name="f172" fmla="*/ f130 f43 1"/>
                <a:gd name="f173" fmla="*/ f132 f42 1"/>
                <a:gd name="f174" fmla="*/ f133 f43 1"/>
                <a:gd name="f175" fmla="*/ f134 f42 1"/>
                <a:gd name="f176" fmla="*/ f135 f43 1"/>
                <a:gd name="f177" fmla="*/ f136 f42 1"/>
                <a:gd name="f178" fmla="*/ f137 f42 1"/>
                <a:gd name="f179" fmla="*/ f138 f43 1"/>
                <a:gd name="f180" fmla="*/ f139 f42 1"/>
                <a:gd name="f181" fmla="*/ f140 f43 1"/>
                <a:gd name="f182" fmla="*/ f141 f42 1"/>
                <a:gd name="f183" fmla="*/ f142 f43 1"/>
                <a:gd name="f184" fmla="*/ f143 f42 1"/>
                <a:gd name="f185" fmla="*/ f144 f43 1"/>
                <a:gd name="f186" fmla="*/ f145 f42 1"/>
                <a:gd name="f187" fmla="*/ f146 f43 1"/>
                <a:gd name="f188" fmla="*/ f147 f42 1"/>
                <a:gd name="f189" fmla="*/ f148 f43 1"/>
                <a:gd name="f190" fmla="*/ f149 f42 1"/>
                <a:gd name="f191" fmla="*/ f150 f43 1"/>
                <a:gd name="f192" fmla="*/ f151 f42 1"/>
                <a:gd name="f193" fmla="*/ f152 f42 1"/>
                <a:gd name="f194" fmla="*/ f153 f43 1"/>
                <a:gd name="f195" fmla="*/ f154 f42 1"/>
                <a:gd name="f196" fmla="*/ f155 f43 1"/>
                <a:gd name="f197" fmla="*/ f156 f42 1"/>
                <a:gd name="f198" fmla="*/ f157 f43 1"/>
                <a:gd name="f199" fmla="*/ f158 f42 1"/>
                <a:gd name="f200" fmla="*/ f159 f43 1"/>
                <a:gd name="f201" fmla="*/ f160 f42 1"/>
                <a:gd name="f202" fmla="*/ f161 f43 1"/>
                <a:gd name="f203" fmla="*/ f162 f42 1"/>
                <a:gd name="f204" fmla="*/ f163 f43 1"/>
                <a:gd name="f205" fmla="*/ f164 f42 1"/>
                <a:gd name="f206" fmla="*/ f165 f43 1"/>
                <a:gd name="f207" fmla="*/ f166 f42 1"/>
                <a:gd name="f208" fmla="*/ f167 f43 1"/>
                <a:gd name="f209" fmla="*/ f168 f42 1"/>
              </a:gdLst>
              <a:ahLst/>
              <a:cxnLst>
                <a:cxn ang="3cd4">
                  <a:pos x="hc" y="t"/>
                </a:cxn>
                <a:cxn ang="0">
                  <a:pos x="r" y="vc"/>
                </a:cxn>
                <a:cxn ang="cd4">
                  <a:pos x="hc" y="b"/>
                </a:cxn>
                <a:cxn ang="cd2">
                  <a:pos x="l" y="vc"/>
                </a:cxn>
                <a:cxn ang="f90">
                  <a:pos x="f173" y="f174"/>
                </a:cxn>
                <a:cxn ang="f90">
                  <a:pos x="f175" y="f176"/>
                </a:cxn>
                <a:cxn ang="f90">
                  <a:pos x="f177" y="f176"/>
                </a:cxn>
                <a:cxn ang="f90">
                  <a:pos x="f178" y="f179"/>
                </a:cxn>
                <a:cxn ang="f90">
                  <a:pos x="f178" y="f179"/>
                </a:cxn>
                <a:cxn ang="f90">
                  <a:pos x="f180" y="f181"/>
                </a:cxn>
                <a:cxn ang="f90">
                  <a:pos x="f182" y="f183"/>
                </a:cxn>
                <a:cxn ang="f90">
                  <a:pos x="f184" y="f185"/>
                </a:cxn>
                <a:cxn ang="f90">
                  <a:pos x="f186" y="f187"/>
                </a:cxn>
                <a:cxn ang="f90">
                  <a:pos x="f188" y="f189"/>
                </a:cxn>
                <a:cxn ang="f90">
                  <a:pos x="f190" y="f191"/>
                </a:cxn>
                <a:cxn ang="f90">
                  <a:pos x="f192" y="f176"/>
                </a:cxn>
                <a:cxn ang="f90">
                  <a:pos x="f193" y="f194"/>
                </a:cxn>
                <a:cxn ang="f90">
                  <a:pos x="f195" y="f196"/>
                </a:cxn>
                <a:cxn ang="f90">
                  <a:pos x="f197" y="f198"/>
                </a:cxn>
                <a:cxn ang="f90">
                  <a:pos x="f199" y="f200"/>
                </a:cxn>
                <a:cxn ang="f90">
                  <a:pos x="f201" y="f202"/>
                </a:cxn>
                <a:cxn ang="f90">
                  <a:pos x="f203" y="f204"/>
                </a:cxn>
                <a:cxn ang="f90">
                  <a:pos x="f205" y="f206"/>
                </a:cxn>
                <a:cxn ang="f90">
                  <a:pos x="f207" y="f208"/>
                </a:cxn>
                <a:cxn ang="f90">
                  <a:pos x="f209" y="f208"/>
                </a:cxn>
                <a:cxn ang="f90">
                  <a:pos x="f173" y="f174"/>
                </a:cxn>
              </a:cxnLst>
              <a:rect l="f169" t="f172" r="f170" b="f171"/>
              <a:pathLst>
                <a:path w="1192695" h="691763">
                  <a:moveTo>
                    <a:pt x="f5" y="f5"/>
                  </a:moveTo>
                  <a:lnTo>
                    <a:pt x="f8" y="f9"/>
                  </a:lnTo>
                  <a:lnTo>
                    <a:pt x="f10" y="f9"/>
                  </a:lnTo>
                  <a:lnTo>
                    <a:pt x="f11" y="f12"/>
                  </a:lnTo>
                  <a:lnTo>
                    <a:pt x="f11" y="f12"/>
                  </a:lnTo>
                  <a:lnTo>
                    <a:pt x="f13" y="f14"/>
                  </a:lnTo>
                  <a:lnTo>
                    <a:pt x="f15" y="f16"/>
                  </a:lnTo>
                  <a:lnTo>
                    <a:pt x="f17" y="f18"/>
                  </a:lnTo>
                  <a:lnTo>
                    <a:pt x="f19" y="f7"/>
                  </a:lnTo>
                  <a:lnTo>
                    <a:pt x="f20" y="f21"/>
                  </a:lnTo>
                  <a:lnTo>
                    <a:pt x="f22" y="f23"/>
                  </a:lnTo>
                  <a:lnTo>
                    <a:pt x="f6" y="f9"/>
                  </a:lnTo>
                  <a:lnTo>
                    <a:pt x="f24" y="f25"/>
                  </a:lnTo>
                  <a:lnTo>
                    <a:pt x="f26" y="f27"/>
                  </a:lnTo>
                  <a:lnTo>
                    <a:pt x="f28" y="f29"/>
                  </a:lnTo>
                  <a:lnTo>
                    <a:pt x="f30" y="f31"/>
                  </a:lnTo>
                  <a:lnTo>
                    <a:pt x="f32" y="f33"/>
                  </a:lnTo>
                  <a:lnTo>
                    <a:pt x="f34" y="f35"/>
                  </a:lnTo>
                  <a:lnTo>
                    <a:pt x="f36" y="f37"/>
                  </a:lnTo>
                  <a:lnTo>
                    <a:pt x="f38" y="f39"/>
                  </a:lnTo>
                  <a:lnTo>
                    <a:pt x="f40" y="f39"/>
                  </a:lnTo>
                  <a:lnTo>
                    <a:pt x="f5" y="f5"/>
                  </a:lnTo>
                  <a:close/>
                </a:path>
              </a:pathLst>
            </a:custGeom>
            <a:solidFill>
              <a:srgbClr val="002060"/>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09" name="Forma libre: forma 46">
              <a:extLst>
                <a:ext uri="{FF2B5EF4-FFF2-40B4-BE49-F238E27FC236}">
                  <a16:creationId xmlns:a16="http://schemas.microsoft.com/office/drawing/2014/main" id="{3E839249-D716-482D-8050-BE0339677269}"/>
                </a:ext>
              </a:extLst>
            </p:cNvPr>
            <p:cNvSpPr/>
            <p:nvPr/>
          </p:nvSpPr>
          <p:spPr>
            <a:xfrm>
              <a:off x="8279758" y="2408020"/>
              <a:ext cx="135175" cy="246494"/>
            </a:xfrm>
            <a:custGeom>
              <a:avLst/>
              <a:gdLst>
                <a:gd name="f0" fmla="val 10800000"/>
                <a:gd name="f1" fmla="val 5400000"/>
                <a:gd name="f2" fmla="val 180"/>
                <a:gd name="f3" fmla="val w"/>
                <a:gd name="f4" fmla="val h"/>
                <a:gd name="f5" fmla="val 0"/>
                <a:gd name="f6" fmla="val 135172"/>
                <a:gd name="f7" fmla="val 246491"/>
                <a:gd name="f8" fmla="val 95416"/>
                <a:gd name="f9" fmla="val 7952"/>
                <a:gd name="f10" fmla="val 55660"/>
                <a:gd name="f11" fmla="val 174929"/>
                <a:gd name="f12" fmla="val 87465"/>
                <a:gd name="f13" fmla="val 47708"/>
                <a:gd name="f14" fmla="val 111319"/>
                <a:gd name="f15" fmla="+- 0 0 -90"/>
                <a:gd name="f16" fmla="*/ f3 1 135172"/>
                <a:gd name="f17" fmla="*/ f4 1 246491"/>
                <a:gd name="f18" fmla="val f5"/>
                <a:gd name="f19" fmla="val f6"/>
                <a:gd name="f20" fmla="val f7"/>
                <a:gd name="f21" fmla="*/ f15 f0 1"/>
                <a:gd name="f22" fmla="+- f20 0 f18"/>
                <a:gd name="f23" fmla="+- f19 0 f18"/>
                <a:gd name="f24" fmla="*/ f21 1 f2"/>
                <a:gd name="f25" fmla="*/ f23 1 135172"/>
                <a:gd name="f26" fmla="*/ f22 1 246491"/>
                <a:gd name="f27" fmla="*/ 0 f23 1"/>
                <a:gd name="f28" fmla="*/ 0 f22 1"/>
                <a:gd name="f29" fmla="*/ 95416 f23 1"/>
                <a:gd name="f30" fmla="*/ 7952 f22 1"/>
                <a:gd name="f31" fmla="*/ 135172 f23 1"/>
                <a:gd name="f32" fmla="*/ 55660 f22 1"/>
                <a:gd name="f33" fmla="*/ 174929 f22 1"/>
                <a:gd name="f34" fmla="*/ 87465 f23 1"/>
                <a:gd name="f35" fmla="*/ 246491 f22 1"/>
                <a:gd name="f36" fmla="*/ 47708 f23 1"/>
                <a:gd name="f37" fmla="*/ 111319 f22 1"/>
                <a:gd name="f38" fmla="+- f24 0 f1"/>
                <a:gd name="f39" fmla="*/ f27 1 135172"/>
                <a:gd name="f40" fmla="*/ f28 1 246491"/>
                <a:gd name="f41" fmla="*/ f29 1 135172"/>
                <a:gd name="f42" fmla="*/ f30 1 246491"/>
                <a:gd name="f43" fmla="*/ f31 1 135172"/>
                <a:gd name="f44" fmla="*/ f32 1 246491"/>
                <a:gd name="f45" fmla="*/ f33 1 246491"/>
                <a:gd name="f46" fmla="*/ f34 1 135172"/>
                <a:gd name="f47" fmla="*/ f35 1 246491"/>
                <a:gd name="f48" fmla="*/ f36 1 135172"/>
                <a:gd name="f49" fmla="*/ f37 1 246491"/>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6"/>
                <a:gd name="f63" fmla="*/ f48 1 f25"/>
                <a:gd name="f64" fmla="*/ f49 1 f26"/>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7 1"/>
                <a:gd name="f78" fmla="*/ f63 f16 1"/>
                <a:gd name="f79" fmla="*/ f64 f17 1"/>
              </a:gdLst>
              <a:ahLst/>
              <a:cxnLst>
                <a:cxn ang="3cd4">
                  <a:pos x="hc" y="t"/>
                </a:cxn>
                <a:cxn ang="0">
                  <a:pos x="r" y="vc"/>
                </a:cxn>
                <a:cxn ang="cd4">
                  <a:pos x="hc" y="b"/>
                </a:cxn>
                <a:cxn ang="cd2">
                  <a:pos x="l" y="vc"/>
                </a:cxn>
                <a:cxn ang="f38">
                  <a:pos x="f69" y="f70"/>
                </a:cxn>
                <a:cxn ang="f38">
                  <a:pos x="f71" y="f72"/>
                </a:cxn>
                <a:cxn ang="f38">
                  <a:pos x="f73" y="f74"/>
                </a:cxn>
                <a:cxn ang="f38">
                  <a:pos x="f73" y="f74"/>
                </a:cxn>
                <a:cxn ang="f38">
                  <a:pos x="f71" y="f75"/>
                </a:cxn>
                <a:cxn ang="f38">
                  <a:pos x="f76" y="f77"/>
                </a:cxn>
                <a:cxn ang="f38">
                  <a:pos x="f78" y="f79"/>
                </a:cxn>
                <a:cxn ang="f38">
                  <a:pos x="f69" y="f70"/>
                </a:cxn>
              </a:cxnLst>
              <a:rect l="f65" t="f68" r="f66" b="f67"/>
              <a:pathLst>
                <a:path w="135172" h="246491">
                  <a:moveTo>
                    <a:pt x="f5" y="f5"/>
                  </a:moveTo>
                  <a:lnTo>
                    <a:pt x="f8" y="f9"/>
                  </a:lnTo>
                  <a:lnTo>
                    <a:pt x="f6" y="f10"/>
                  </a:lnTo>
                  <a:lnTo>
                    <a:pt x="f6" y="f10"/>
                  </a:lnTo>
                  <a:lnTo>
                    <a:pt x="f8" y="f11"/>
                  </a:lnTo>
                  <a:lnTo>
                    <a:pt x="f12" y="f7"/>
                  </a:lnTo>
                  <a:lnTo>
                    <a:pt x="f13" y="f14"/>
                  </a:lnTo>
                  <a:lnTo>
                    <a:pt x="f5" y="f5"/>
                  </a:lnTo>
                  <a:close/>
                </a:path>
              </a:pathLst>
            </a:custGeom>
            <a:solidFill>
              <a:schemeClr val="accent3">
                <a:lumMod val="60000"/>
                <a:lumOff val="40000"/>
              </a:schemeClr>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10" name="Forma libre: forma 47">
              <a:extLst>
                <a:ext uri="{FF2B5EF4-FFF2-40B4-BE49-F238E27FC236}">
                  <a16:creationId xmlns:a16="http://schemas.microsoft.com/office/drawing/2014/main" id="{B141BFF8-0CD2-434D-B2D9-66EFC1A0F94F}"/>
                </a:ext>
              </a:extLst>
            </p:cNvPr>
            <p:cNvSpPr/>
            <p:nvPr/>
          </p:nvSpPr>
          <p:spPr>
            <a:xfrm>
              <a:off x="8176385" y="3020275"/>
              <a:ext cx="548640" cy="858740"/>
            </a:xfrm>
            <a:custGeom>
              <a:avLst/>
              <a:gdLst>
                <a:gd name="f0" fmla="val 10800000"/>
                <a:gd name="f1" fmla="val 5400000"/>
                <a:gd name="f2" fmla="val 180"/>
                <a:gd name="f3" fmla="val w"/>
                <a:gd name="f4" fmla="val h"/>
                <a:gd name="f5" fmla="val 0"/>
                <a:gd name="f6" fmla="val 548640"/>
                <a:gd name="f7" fmla="val 858741"/>
                <a:gd name="f8" fmla="val 39757"/>
                <a:gd name="f9" fmla="val 262393"/>
                <a:gd name="f10" fmla="val 310101"/>
                <a:gd name="f11" fmla="val 15903"/>
                <a:gd name="f12" fmla="val 341906"/>
                <a:gd name="f13" fmla="val 421419"/>
                <a:gd name="f14" fmla="val 71562"/>
                <a:gd name="f15" fmla="val 524786"/>
                <a:gd name="f16" fmla="val 143123"/>
                <a:gd name="f17" fmla="val 174929"/>
                <a:gd name="f18" fmla="val 214685"/>
                <a:gd name="f19" fmla="val 397566"/>
                <a:gd name="f20" fmla="val 357809"/>
                <a:gd name="f21" fmla="val 445273"/>
                <a:gd name="f22" fmla="val 508883"/>
                <a:gd name="f23" fmla="val 596348"/>
                <a:gd name="f24" fmla="val 270345"/>
                <a:gd name="f25" fmla="val 723569"/>
                <a:gd name="f26" fmla="val 278296"/>
                <a:gd name="f27" fmla="val 811033"/>
                <a:gd name="f28" fmla="val 214686"/>
                <a:gd name="f29" fmla="val 818984"/>
                <a:gd name="f30" fmla="val 143124"/>
                <a:gd name="f31" fmla="val 731520"/>
                <a:gd name="f32" fmla="val 166978"/>
                <a:gd name="f33" fmla="val 620202"/>
                <a:gd name="f34" fmla="val 103367"/>
                <a:gd name="f35" fmla="val 405516"/>
                <a:gd name="f36" fmla="val 47708"/>
                <a:gd name="f37" fmla="val 365760"/>
                <a:gd name="f38" fmla="val 318052"/>
                <a:gd name="f39" fmla="+- 0 0 -90"/>
                <a:gd name="f40" fmla="*/ f3 1 548640"/>
                <a:gd name="f41" fmla="*/ f4 1 858741"/>
                <a:gd name="f42" fmla="val f5"/>
                <a:gd name="f43" fmla="val f6"/>
                <a:gd name="f44" fmla="val f7"/>
                <a:gd name="f45" fmla="*/ f39 f0 1"/>
                <a:gd name="f46" fmla="+- f44 0 f42"/>
                <a:gd name="f47" fmla="+- f43 0 f42"/>
                <a:gd name="f48" fmla="*/ f45 1 f2"/>
                <a:gd name="f49" fmla="*/ f47 1 548640"/>
                <a:gd name="f50" fmla="*/ f46 1 858741"/>
                <a:gd name="f51" fmla="*/ 39757 f47 1"/>
                <a:gd name="f52" fmla="*/ 262393 f46 1"/>
                <a:gd name="f53" fmla="*/ 310101 f47 1"/>
                <a:gd name="f54" fmla="*/ 15903 f46 1"/>
                <a:gd name="f55" fmla="*/ 341906 f47 1"/>
                <a:gd name="f56" fmla="*/ 0 f46 1"/>
                <a:gd name="f57" fmla="*/ 421419 f47 1"/>
                <a:gd name="f58" fmla="*/ 71562 f46 1"/>
                <a:gd name="f59" fmla="*/ 524786 f47 1"/>
                <a:gd name="f60" fmla="*/ 143123 f46 1"/>
                <a:gd name="f61" fmla="*/ 548640 f47 1"/>
                <a:gd name="f62" fmla="*/ 174929 f46 1"/>
                <a:gd name="f63" fmla="*/ 214685 f46 1"/>
                <a:gd name="f64" fmla="*/ 397566 f47 1"/>
                <a:gd name="f65" fmla="*/ 357809 f46 1"/>
                <a:gd name="f66" fmla="*/ 445273 f46 1"/>
                <a:gd name="f67" fmla="*/ 262393 f47 1"/>
                <a:gd name="f68" fmla="*/ 508883 f46 1"/>
                <a:gd name="f69" fmla="*/ 596348 f46 1"/>
                <a:gd name="f70" fmla="*/ 270345 f47 1"/>
                <a:gd name="f71" fmla="*/ 723569 f46 1"/>
                <a:gd name="f72" fmla="*/ 278296 f47 1"/>
                <a:gd name="f73" fmla="*/ 811033 f46 1"/>
                <a:gd name="f74" fmla="*/ 214686 f47 1"/>
                <a:gd name="f75" fmla="*/ 858741 f46 1"/>
                <a:gd name="f76" fmla="*/ 174929 f47 1"/>
                <a:gd name="f77" fmla="*/ 818984 f46 1"/>
                <a:gd name="f78" fmla="*/ 143124 f47 1"/>
                <a:gd name="f79" fmla="*/ 731520 f46 1"/>
                <a:gd name="f80" fmla="*/ 166978 f47 1"/>
                <a:gd name="f81" fmla="*/ 620202 f46 1"/>
                <a:gd name="f82" fmla="*/ 524786 f46 1"/>
                <a:gd name="f83" fmla="*/ 103367 f47 1"/>
                <a:gd name="f84" fmla="*/ 405516 f46 1"/>
                <a:gd name="f85" fmla="*/ 47708 f47 1"/>
                <a:gd name="f86" fmla="*/ 365760 f46 1"/>
                <a:gd name="f87" fmla="*/ 0 f47 1"/>
                <a:gd name="f88" fmla="*/ 318052 f46 1"/>
                <a:gd name="f89" fmla="+- f48 0 f1"/>
                <a:gd name="f90" fmla="*/ f51 1 548640"/>
                <a:gd name="f91" fmla="*/ f52 1 858741"/>
                <a:gd name="f92" fmla="*/ f53 1 548640"/>
                <a:gd name="f93" fmla="*/ f54 1 858741"/>
                <a:gd name="f94" fmla="*/ f55 1 548640"/>
                <a:gd name="f95" fmla="*/ f56 1 858741"/>
                <a:gd name="f96" fmla="*/ f57 1 548640"/>
                <a:gd name="f97" fmla="*/ f58 1 858741"/>
                <a:gd name="f98" fmla="*/ f59 1 548640"/>
                <a:gd name="f99" fmla="*/ f60 1 858741"/>
                <a:gd name="f100" fmla="*/ f61 1 548640"/>
                <a:gd name="f101" fmla="*/ f62 1 858741"/>
                <a:gd name="f102" fmla="*/ f63 1 858741"/>
                <a:gd name="f103" fmla="*/ f64 1 548640"/>
                <a:gd name="f104" fmla="*/ f65 1 858741"/>
                <a:gd name="f105" fmla="*/ f66 1 858741"/>
                <a:gd name="f106" fmla="*/ f67 1 548640"/>
                <a:gd name="f107" fmla="*/ f68 1 858741"/>
                <a:gd name="f108" fmla="*/ f69 1 858741"/>
                <a:gd name="f109" fmla="*/ f70 1 548640"/>
                <a:gd name="f110" fmla="*/ f71 1 858741"/>
                <a:gd name="f111" fmla="*/ f72 1 548640"/>
                <a:gd name="f112" fmla="*/ f73 1 858741"/>
                <a:gd name="f113" fmla="*/ f74 1 548640"/>
                <a:gd name="f114" fmla="*/ f75 1 858741"/>
                <a:gd name="f115" fmla="*/ f76 1 548640"/>
                <a:gd name="f116" fmla="*/ f77 1 858741"/>
                <a:gd name="f117" fmla="*/ f78 1 548640"/>
                <a:gd name="f118" fmla="*/ f79 1 858741"/>
                <a:gd name="f119" fmla="*/ f80 1 548640"/>
                <a:gd name="f120" fmla="*/ f81 1 858741"/>
                <a:gd name="f121" fmla="*/ f82 1 858741"/>
                <a:gd name="f122" fmla="*/ f83 1 548640"/>
                <a:gd name="f123" fmla="*/ f84 1 858741"/>
                <a:gd name="f124" fmla="*/ f85 1 548640"/>
                <a:gd name="f125" fmla="*/ f86 1 858741"/>
                <a:gd name="f126" fmla="*/ f87 1 548640"/>
                <a:gd name="f127" fmla="*/ f88 1 858741"/>
                <a:gd name="f128" fmla="*/ f42 1 f49"/>
                <a:gd name="f129" fmla="*/ f43 1 f49"/>
                <a:gd name="f130" fmla="*/ f42 1 f50"/>
                <a:gd name="f131" fmla="*/ f44 1 f50"/>
                <a:gd name="f132" fmla="*/ f90 1 f49"/>
                <a:gd name="f133" fmla="*/ f91 1 f50"/>
                <a:gd name="f134" fmla="*/ f92 1 f49"/>
                <a:gd name="f135" fmla="*/ f93 1 f50"/>
                <a:gd name="f136" fmla="*/ f94 1 f49"/>
                <a:gd name="f137" fmla="*/ f95 1 f50"/>
                <a:gd name="f138" fmla="*/ f96 1 f49"/>
                <a:gd name="f139" fmla="*/ f97 1 f50"/>
                <a:gd name="f140" fmla="*/ f98 1 f49"/>
                <a:gd name="f141" fmla="*/ f99 1 f50"/>
                <a:gd name="f142" fmla="*/ f100 1 f49"/>
                <a:gd name="f143" fmla="*/ f101 1 f50"/>
                <a:gd name="f144" fmla="*/ f102 1 f50"/>
                <a:gd name="f145" fmla="*/ f103 1 f49"/>
                <a:gd name="f146" fmla="*/ f104 1 f50"/>
                <a:gd name="f147" fmla="*/ f105 1 f50"/>
                <a:gd name="f148" fmla="*/ f106 1 f49"/>
                <a:gd name="f149" fmla="*/ f107 1 f50"/>
                <a:gd name="f150" fmla="*/ f108 1 f50"/>
                <a:gd name="f151" fmla="*/ f109 1 f49"/>
                <a:gd name="f152" fmla="*/ f110 1 f50"/>
                <a:gd name="f153" fmla="*/ f111 1 f49"/>
                <a:gd name="f154" fmla="*/ f112 1 f50"/>
                <a:gd name="f155" fmla="*/ f113 1 f49"/>
                <a:gd name="f156" fmla="*/ f114 1 f50"/>
                <a:gd name="f157" fmla="*/ f115 1 f49"/>
                <a:gd name="f158" fmla="*/ f116 1 f50"/>
                <a:gd name="f159" fmla="*/ f117 1 f49"/>
                <a:gd name="f160" fmla="*/ f118 1 f50"/>
                <a:gd name="f161" fmla="*/ f119 1 f49"/>
                <a:gd name="f162" fmla="*/ f120 1 f50"/>
                <a:gd name="f163" fmla="*/ f121 1 f50"/>
                <a:gd name="f164" fmla="*/ f122 1 f49"/>
                <a:gd name="f165" fmla="*/ f123 1 f50"/>
                <a:gd name="f166" fmla="*/ f124 1 f49"/>
                <a:gd name="f167" fmla="*/ f125 1 f50"/>
                <a:gd name="f168" fmla="*/ f126 1 f49"/>
                <a:gd name="f169" fmla="*/ f127 1 f50"/>
                <a:gd name="f170" fmla="*/ f128 f40 1"/>
                <a:gd name="f171" fmla="*/ f129 f40 1"/>
                <a:gd name="f172" fmla="*/ f131 f41 1"/>
                <a:gd name="f173" fmla="*/ f130 f41 1"/>
                <a:gd name="f174" fmla="*/ f132 f40 1"/>
                <a:gd name="f175" fmla="*/ f133 f41 1"/>
                <a:gd name="f176" fmla="*/ f134 f40 1"/>
                <a:gd name="f177" fmla="*/ f135 f41 1"/>
                <a:gd name="f178" fmla="*/ f136 f40 1"/>
                <a:gd name="f179" fmla="*/ f137 f41 1"/>
                <a:gd name="f180" fmla="*/ f138 f40 1"/>
                <a:gd name="f181" fmla="*/ f139 f41 1"/>
                <a:gd name="f182" fmla="*/ f140 f40 1"/>
                <a:gd name="f183" fmla="*/ f141 f41 1"/>
                <a:gd name="f184" fmla="*/ f142 f40 1"/>
                <a:gd name="f185" fmla="*/ f143 f41 1"/>
                <a:gd name="f186" fmla="*/ f144 f41 1"/>
                <a:gd name="f187" fmla="*/ f145 f40 1"/>
                <a:gd name="f188" fmla="*/ f146 f41 1"/>
                <a:gd name="f189" fmla="*/ f147 f41 1"/>
                <a:gd name="f190" fmla="*/ f148 f40 1"/>
                <a:gd name="f191" fmla="*/ f149 f41 1"/>
                <a:gd name="f192" fmla="*/ f150 f41 1"/>
                <a:gd name="f193" fmla="*/ f151 f40 1"/>
                <a:gd name="f194" fmla="*/ f152 f41 1"/>
                <a:gd name="f195" fmla="*/ f153 f40 1"/>
                <a:gd name="f196" fmla="*/ f154 f41 1"/>
                <a:gd name="f197" fmla="*/ f155 f40 1"/>
                <a:gd name="f198" fmla="*/ f156 f41 1"/>
                <a:gd name="f199" fmla="*/ f157 f40 1"/>
                <a:gd name="f200" fmla="*/ f158 f41 1"/>
                <a:gd name="f201" fmla="*/ f159 f40 1"/>
                <a:gd name="f202" fmla="*/ f160 f41 1"/>
                <a:gd name="f203" fmla="*/ f161 f40 1"/>
                <a:gd name="f204" fmla="*/ f162 f41 1"/>
                <a:gd name="f205" fmla="*/ f163 f41 1"/>
                <a:gd name="f206" fmla="*/ f164 f40 1"/>
                <a:gd name="f207" fmla="*/ f165 f41 1"/>
                <a:gd name="f208" fmla="*/ f166 f40 1"/>
                <a:gd name="f209" fmla="*/ f167 f41 1"/>
                <a:gd name="f210" fmla="*/ f168 f40 1"/>
                <a:gd name="f211" fmla="*/ f169 f41 1"/>
              </a:gdLst>
              <a:ahLst/>
              <a:cxnLst>
                <a:cxn ang="3cd4">
                  <a:pos x="hc" y="t"/>
                </a:cxn>
                <a:cxn ang="0">
                  <a:pos x="r" y="vc"/>
                </a:cxn>
                <a:cxn ang="cd4">
                  <a:pos x="hc" y="b"/>
                </a:cxn>
                <a:cxn ang="cd2">
                  <a:pos x="l" y="vc"/>
                </a:cxn>
                <a:cxn ang="f89">
                  <a:pos x="f174" y="f175"/>
                </a:cxn>
                <a:cxn ang="f89">
                  <a:pos x="f176" y="f177"/>
                </a:cxn>
                <a:cxn ang="f89">
                  <a:pos x="f178" y="f179"/>
                </a:cxn>
                <a:cxn ang="f89">
                  <a:pos x="f180" y="f181"/>
                </a:cxn>
                <a:cxn ang="f89">
                  <a:pos x="f182" y="f183"/>
                </a:cxn>
                <a:cxn ang="f89">
                  <a:pos x="f184" y="f185"/>
                </a:cxn>
                <a:cxn ang="f89">
                  <a:pos x="f184" y="f186"/>
                </a:cxn>
                <a:cxn ang="f89">
                  <a:pos x="f184" y="f186"/>
                </a:cxn>
                <a:cxn ang="f89">
                  <a:pos x="f187" y="f188"/>
                </a:cxn>
                <a:cxn ang="f89">
                  <a:pos x="f176" y="f189"/>
                </a:cxn>
                <a:cxn ang="f89">
                  <a:pos x="f190" y="f191"/>
                </a:cxn>
                <a:cxn ang="f89">
                  <a:pos x="f190" y="f192"/>
                </a:cxn>
                <a:cxn ang="f89">
                  <a:pos x="f193" y="f194"/>
                </a:cxn>
                <a:cxn ang="f89">
                  <a:pos x="f195" y="f196"/>
                </a:cxn>
                <a:cxn ang="f89">
                  <a:pos x="f195" y="f196"/>
                </a:cxn>
                <a:cxn ang="f89">
                  <a:pos x="f197" y="f198"/>
                </a:cxn>
                <a:cxn ang="f89">
                  <a:pos x="f199" y="f200"/>
                </a:cxn>
                <a:cxn ang="f89">
                  <a:pos x="f201" y="f202"/>
                </a:cxn>
                <a:cxn ang="f89">
                  <a:pos x="f203" y="f204"/>
                </a:cxn>
                <a:cxn ang="f89">
                  <a:pos x="f203" y="f205"/>
                </a:cxn>
                <a:cxn ang="f89">
                  <a:pos x="f206" y="f207"/>
                </a:cxn>
                <a:cxn ang="f89">
                  <a:pos x="f208" y="f209"/>
                </a:cxn>
                <a:cxn ang="f89">
                  <a:pos x="f210" y="f211"/>
                </a:cxn>
                <a:cxn ang="f89">
                  <a:pos x="f174" y="f175"/>
                </a:cxn>
              </a:cxnLst>
              <a:rect l="f170" t="f173" r="f171" b="f172"/>
              <a:pathLst>
                <a:path w="548640" h="858741">
                  <a:moveTo>
                    <a:pt x="f8" y="f9"/>
                  </a:moveTo>
                  <a:lnTo>
                    <a:pt x="f10" y="f11"/>
                  </a:lnTo>
                  <a:lnTo>
                    <a:pt x="f12" y="f5"/>
                  </a:lnTo>
                  <a:lnTo>
                    <a:pt x="f13" y="f14"/>
                  </a:lnTo>
                  <a:lnTo>
                    <a:pt x="f15" y="f16"/>
                  </a:lnTo>
                  <a:lnTo>
                    <a:pt x="f6" y="f17"/>
                  </a:lnTo>
                  <a:lnTo>
                    <a:pt x="f6" y="f18"/>
                  </a:lnTo>
                  <a:lnTo>
                    <a:pt x="f6" y="f18"/>
                  </a:lnTo>
                  <a:lnTo>
                    <a:pt x="f19" y="f20"/>
                  </a:lnTo>
                  <a:lnTo>
                    <a:pt x="f10" y="f21"/>
                  </a:lnTo>
                  <a:lnTo>
                    <a:pt x="f9" y="f22"/>
                  </a:lnTo>
                  <a:lnTo>
                    <a:pt x="f9" y="f23"/>
                  </a:lnTo>
                  <a:lnTo>
                    <a:pt x="f24" y="f25"/>
                  </a:lnTo>
                  <a:lnTo>
                    <a:pt x="f26" y="f27"/>
                  </a:lnTo>
                  <a:lnTo>
                    <a:pt x="f26" y="f27"/>
                  </a:lnTo>
                  <a:lnTo>
                    <a:pt x="f28" y="f7"/>
                  </a:lnTo>
                  <a:lnTo>
                    <a:pt x="f17" y="f29"/>
                  </a:lnTo>
                  <a:lnTo>
                    <a:pt x="f30" y="f31"/>
                  </a:lnTo>
                  <a:lnTo>
                    <a:pt x="f32" y="f33"/>
                  </a:lnTo>
                  <a:lnTo>
                    <a:pt x="f32" y="f15"/>
                  </a:lnTo>
                  <a:lnTo>
                    <a:pt x="f34" y="f35"/>
                  </a:lnTo>
                  <a:lnTo>
                    <a:pt x="f36" y="f37"/>
                  </a:lnTo>
                  <a:lnTo>
                    <a:pt x="f5" y="f38"/>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11" name="Forma libre: forma 48">
              <a:extLst>
                <a:ext uri="{FF2B5EF4-FFF2-40B4-BE49-F238E27FC236}">
                  <a16:creationId xmlns:a16="http://schemas.microsoft.com/office/drawing/2014/main" id="{7A5AB765-542E-4710-94A6-C45FCC2BB516}"/>
                </a:ext>
              </a:extLst>
            </p:cNvPr>
            <p:cNvSpPr/>
            <p:nvPr/>
          </p:nvSpPr>
          <p:spPr>
            <a:xfrm>
              <a:off x="8534199" y="2415976"/>
              <a:ext cx="1645920" cy="1089324"/>
            </a:xfrm>
            <a:custGeom>
              <a:avLst/>
              <a:gdLst>
                <a:gd name="f0" fmla="val 10800000"/>
                <a:gd name="f1" fmla="val 5400000"/>
                <a:gd name="f2" fmla="val 180"/>
                <a:gd name="f3" fmla="val w"/>
                <a:gd name="f4" fmla="val h"/>
                <a:gd name="f5" fmla="val 0"/>
                <a:gd name="f6" fmla="val 1645920"/>
                <a:gd name="f7" fmla="val 1089328"/>
                <a:gd name="f8" fmla="val 55659"/>
                <a:gd name="f9" fmla="val 469127"/>
                <a:gd name="f10" fmla="val 238539"/>
                <a:gd name="f11" fmla="val 357808"/>
                <a:gd name="f12" fmla="val 286247"/>
                <a:gd name="f13" fmla="val 214685"/>
                <a:gd name="f14" fmla="val 278296"/>
                <a:gd name="f15" fmla="val 119269"/>
                <a:gd name="f16" fmla="val 365760"/>
                <a:gd name="f17" fmla="val 47708"/>
                <a:gd name="f18" fmla="val 453224"/>
                <a:gd name="f19" fmla="val 7951"/>
                <a:gd name="f20" fmla="val 604299"/>
                <a:gd name="f21" fmla="val 707666"/>
                <a:gd name="f22" fmla="val 779228"/>
                <a:gd name="f23" fmla="val 31805"/>
                <a:gd name="f24" fmla="val 795130"/>
                <a:gd name="f25" fmla="val 87464"/>
                <a:gd name="f26" fmla="val 715617"/>
                <a:gd name="f27" fmla="val 166977"/>
                <a:gd name="f28" fmla="val 675861"/>
                <a:gd name="f29" fmla="val 206734"/>
                <a:gd name="f30" fmla="val 739471"/>
                <a:gd name="f31" fmla="val 755374"/>
                <a:gd name="f32" fmla="val 341906"/>
                <a:gd name="f33" fmla="val 818984"/>
                <a:gd name="f34" fmla="val 962108"/>
                <a:gd name="f35" fmla="val 349857"/>
                <a:gd name="f36" fmla="val 1065475"/>
                <a:gd name="f37" fmla="val 1264257"/>
                <a:gd name="f38" fmla="val 326003"/>
                <a:gd name="f39" fmla="val 1415332"/>
                <a:gd name="f40" fmla="val 333955"/>
                <a:gd name="f41" fmla="val 1478943"/>
                <a:gd name="f42" fmla="val 373711"/>
                <a:gd name="f43" fmla="val 1574358"/>
                <a:gd name="f44" fmla="val 492981"/>
                <a:gd name="f45" fmla="val 572494"/>
                <a:gd name="f46" fmla="val 1550504"/>
                <a:gd name="f47" fmla="val 1486894"/>
                <a:gd name="f48" fmla="val 763325"/>
                <a:gd name="f49" fmla="val 1272209"/>
                <a:gd name="f50" fmla="val 747422"/>
                <a:gd name="f51" fmla="val 1160890"/>
                <a:gd name="f52" fmla="val 1105231"/>
                <a:gd name="f53" fmla="val 842838"/>
                <a:gd name="f54" fmla="val 1057524"/>
                <a:gd name="f55" fmla="val 890546"/>
                <a:gd name="f56" fmla="val 1017767"/>
                <a:gd name="f57" fmla="val 898497"/>
                <a:gd name="f58" fmla="val 874643"/>
                <a:gd name="f59" fmla="val 652007"/>
                <a:gd name="f60" fmla="val 612250"/>
                <a:gd name="f61" fmla="val 596348"/>
                <a:gd name="f62" fmla="val 556591"/>
                <a:gd name="f63" fmla="val 1033669"/>
                <a:gd name="f64" fmla="val 985962"/>
                <a:gd name="f65" fmla="val 540689"/>
                <a:gd name="f66" fmla="val 946205"/>
                <a:gd name="f67" fmla="val 262393"/>
                <a:gd name="f68" fmla="val 731520"/>
                <a:gd name="f69" fmla="val 628153"/>
                <a:gd name="f70" fmla="val 564542"/>
                <a:gd name="f71" fmla="+- 0 0 -90"/>
                <a:gd name="f72" fmla="*/ f3 1 1645920"/>
                <a:gd name="f73" fmla="*/ f4 1 1089328"/>
                <a:gd name="f74" fmla="val f5"/>
                <a:gd name="f75" fmla="val f6"/>
                <a:gd name="f76" fmla="val f7"/>
                <a:gd name="f77" fmla="*/ f71 f0 1"/>
                <a:gd name="f78" fmla="+- f76 0 f74"/>
                <a:gd name="f79" fmla="+- f75 0 f74"/>
                <a:gd name="f80" fmla="*/ f77 1 f2"/>
                <a:gd name="f81" fmla="*/ f79 1 1645920"/>
                <a:gd name="f82" fmla="*/ f78 1 1089328"/>
                <a:gd name="f83" fmla="*/ 55659 f79 1"/>
                <a:gd name="f84" fmla="*/ 469127 f78 1"/>
                <a:gd name="f85" fmla="*/ 238539 f79 1"/>
                <a:gd name="f86" fmla="*/ 357808 f78 1"/>
                <a:gd name="f87" fmla="*/ 286247 f79 1"/>
                <a:gd name="f88" fmla="*/ 214685 f78 1"/>
                <a:gd name="f89" fmla="*/ 278296 f79 1"/>
                <a:gd name="f90" fmla="*/ 119269 f78 1"/>
                <a:gd name="f91" fmla="*/ 365760 f79 1"/>
                <a:gd name="f92" fmla="*/ 47708 f78 1"/>
                <a:gd name="f93" fmla="*/ 453224 f79 1"/>
                <a:gd name="f94" fmla="*/ 7951 f78 1"/>
                <a:gd name="f95" fmla="*/ 604299 f79 1"/>
                <a:gd name="f96" fmla="*/ 0 f78 1"/>
                <a:gd name="f97" fmla="*/ 707666 f79 1"/>
                <a:gd name="f98" fmla="*/ 779228 f79 1"/>
                <a:gd name="f99" fmla="*/ 31805 f78 1"/>
                <a:gd name="f100" fmla="*/ 795130 f79 1"/>
                <a:gd name="f101" fmla="*/ 87464 f78 1"/>
                <a:gd name="f102" fmla="*/ 715617 f79 1"/>
                <a:gd name="f103" fmla="*/ 166977 f78 1"/>
                <a:gd name="f104" fmla="*/ 675861 f79 1"/>
                <a:gd name="f105" fmla="*/ 206734 f78 1"/>
                <a:gd name="f106" fmla="*/ 739471 f79 1"/>
                <a:gd name="f107" fmla="*/ 286247 f78 1"/>
                <a:gd name="f108" fmla="*/ 755374 f79 1"/>
                <a:gd name="f109" fmla="*/ 341906 f78 1"/>
                <a:gd name="f110" fmla="*/ 818984 f79 1"/>
                <a:gd name="f111" fmla="*/ 365760 f78 1"/>
                <a:gd name="f112" fmla="*/ 962108 f79 1"/>
                <a:gd name="f113" fmla="*/ 349857 f78 1"/>
                <a:gd name="f114" fmla="*/ 1065475 f79 1"/>
                <a:gd name="f115" fmla="*/ 1264257 f79 1"/>
                <a:gd name="f116" fmla="*/ 326003 f78 1"/>
                <a:gd name="f117" fmla="*/ 1415332 f79 1"/>
                <a:gd name="f118" fmla="*/ 333955 f78 1"/>
                <a:gd name="f119" fmla="*/ 1478943 f79 1"/>
                <a:gd name="f120" fmla="*/ 373711 f78 1"/>
                <a:gd name="f121" fmla="*/ 1574358 f79 1"/>
                <a:gd name="f122" fmla="*/ 492981 f78 1"/>
                <a:gd name="f123" fmla="*/ 1645920 f79 1"/>
                <a:gd name="f124" fmla="*/ 572494 f78 1"/>
                <a:gd name="f125" fmla="*/ 1550504 f79 1"/>
                <a:gd name="f126" fmla="*/ 715617 f78 1"/>
                <a:gd name="f127" fmla="*/ 1486894 f79 1"/>
                <a:gd name="f128" fmla="*/ 763325 f78 1"/>
                <a:gd name="f129" fmla="*/ 1272209 f79 1"/>
                <a:gd name="f130" fmla="*/ 747422 f78 1"/>
                <a:gd name="f131" fmla="*/ 1160890 f79 1"/>
                <a:gd name="f132" fmla="*/ 1105231 f79 1"/>
                <a:gd name="f133" fmla="*/ 842838 f78 1"/>
                <a:gd name="f134" fmla="*/ 1057524 f79 1"/>
                <a:gd name="f135" fmla="*/ 890546 f78 1"/>
                <a:gd name="f136" fmla="*/ 1017767 f79 1"/>
                <a:gd name="f137" fmla="*/ 898497 f78 1"/>
                <a:gd name="f138" fmla="*/ 842838 f79 1"/>
                <a:gd name="f139" fmla="*/ 874643 f78 1"/>
                <a:gd name="f140" fmla="*/ 652007 f79 1"/>
                <a:gd name="f141" fmla="*/ 962108 f78 1"/>
                <a:gd name="f142" fmla="*/ 612250 f79 1"/>
                <a:gd name="f143" fmla="*/ 1065475 f78 1"/>
                <a:gd name="f144" fmla="*/ 596348 f79 1"/>
                <a:gd name="f145" fmla="*/ 1089328 f78 1"/>
                <a:gd name="f146" fmla="*/ 556591 f79 1"/>
                <a:gd name="f147" fmla="*/ 1033669 f78 1"/>
                <a:gd name="f148" fmla="*/ 985962 f78 1"/>
                <a:gd name="f149" fmla="*/ 540689 f79 1"/>
                <a:gd name="f150" fmla="*/ 946205 f78 1"/>
                <a:gd name="f151" fmla="*/ 262393 f79 1"/>
                <a:gd name="f152" fmla="*/ 731520 f78 1"/>
                <a:gd name="f153" fmla="*/ 87464 f79 1"/>
                <a:gd name="f154" fmla="*/ 628153 f78 1"/>
                <a:gd name="f155" fmla="*/ 0 f79 1"/>
                <a:gd name="f156" fmla="*/ 564542 f78 1"/>
                <a:gd name="f157" fmla="+- f80 0 f1"/>
                <a:gd name="f158" fmla="*/ f83 1 1645920"/>
                <a:gd name="f159" fmla="*/ f84 1 1089328"/>
                <a:gd name="f160" fmla="*/ f85 1 1645920"/>
                <a:gd name="f161" fmla="*/ f86 1 1089328"/>
                <a:gd name="f162" fmla="*/ f87 1 1645920"/>
                <a:gd name="f163" fmla="*/ f88 1 1089328"/>
                <a:gd name="f164" fmla="*/ f89 1 1645920"/>
                <a:gd name="f165" fmla="*/ f90 1 1089328"/>
                <a:gd name="f166" fmla="*/ f91 1 1645920"/>
                <a:gd name="f167" fmla="*/ f92 1 1089328"/>
                <a:gd name="f168" fmla="*/ f93 1 1645920"/>
                <a:gd name="f169" fmla="*/ f94 1 1089328"/>
                <a:gd name="f170" fmla="*/ f95 1 1645920"/>
                <a:gd name="f171" fmla="*/ f96 1 1089328"/>
                <a:gd name="f172" fmla="*/ f97 1 1645920"/>
                <a:gd name="f173" fmla="*/ f98 1 1645920"/>
                <a:gd name="f174" fmla="*/ f99 1 1089328"/>
                <a:gd name="f175" fmla="*/ f100 1 1645920"/>
                <a:gd name="f176" fmla="*/ f101 1 1089328"/>
                <a:gd name="f177" fmla="*/ f102 1 1645920"/>
                <a:gd name="f178" fmla="*/ f103 1 1089328"/>
                <a:gd name="f179" fmla="*/ f104 1 1645920"/>
                <a:gd name="f180" fmla="*/ f105 1 1089328"/>
                <a:gd name="f181" fmla="*/ f106 1 1645920"/>
                <a:gd name="f182" fmla="*/ f107 1 1089328"/>
                <a:gd name="f183" fmla="*/ f108 1 1645920"/>
                <a:gd name="f184" fmla="*/ f109 1 1089328"/>
                <a:gd name="f185" fmla="*/ f110 1 1645920"/>
                <a:gd name="f186" fmla="*/ f111 1 1089328"/>
                <a:gd name="f187" fmla="*/ f112 1 1645920"/>
                <a:gd name="f188" fmla="*/ f113 1 1089328"/>
                <a:gd name="f189" fmla="*/ f114 1 1645920"/>
                <a:gd name="f190" fmla="*/ f115 1 1645920"/>
                <a:gd name="f191" fmla="*/ f116 1 1089328"/>
                <a:gd name="f192" fmla="*/ f117 1 1645920"/>
                <a:gd name="f193" fmla="*/ f118 1 1089328"/>
                <a:gd name="f194" fmla="*/ f119 1 1645920"/>
                <a:gd name="f195" fmla="*/ f120 1 1089328"/>
                <a:gd name="f196" fmla="*/ f121 1 1645920"/>
                <a:gd name="f197" fmla="*/ f122 1 1089328"/>
                <a:gd name="f198" fmla="*/ f123 1 1645920"/>
                <a:gd name="f199" fmla="*/ f124 1 1089328"/>
                <a:gd name="f200" fmla="*/ f125 1 1645920"/>
                <a:gd name="f201" fmla="*/ f126 1 1089328"/>
                <a:gd name="f202" fmla="*/ f127 1 1645920"/>
                <a:gd name="f203" fmla="*/ f128 1 1089328"/>
                <a:gd name="f204" fmla="*/ f129 1 1645920"/>
                <a:gd name="f205" fmla="*/ f130 1 1089328"/>
                <a:gd name="f206" fmla="*/ f131 1 1645920"/>
                <a:gd name="f207" fmla="*/ f132 1 1645920"/>
                <a:gd name="f208" fmla="*/ f133 1 1089328"/>
                <a:gd name="f209" fmla="*/ f134 1 1645920"/>
                <a:gd name="f210" fmla="*/ f135 1 1089328"/>
                <a:gd name="f211" fmla="*/ f136 1 1645920"/>
                <a:gd name="f212" fmla="*/ f137 1 1089328"/>
                <a:gd name="f213" fmla="*/ f138 1 1645920"/>
                <a:gd name="f214" fmla="*/ f139 1 1089328"/>
                <a:gd name="f215" fmla="*/ f140 1 1645920"/>
                <a:gd name="f216" fmla="*/ f141 1 1089328"/>
                <a:gd name="f217" fmla="*/ f142 1 1645920"/>
                <a:gd name="f218" fmla="*/ f143 1 1089328"/>
                <a:gd name="f219" fmla="*/ f144 1 1645920"/>
                <a:gd name="f220" fmla="*/ f145 1 1089328"/>
                <a:gd name="f221" fmla="*/ f146 1 1645920"/>
                <a:gd name="f222" fmla="*/ f147 1 1089328"/>
                <a:gd name="f223" fmla="*/ f148 1 1089328"/>
                <a:gd name="f224" fmla="*/ f149 1 1645920"/>
                <a:gd name="f225" fmla="*/ f150 1 1089328"/>
                <a:gd name="f226" fmla="*/ f151 1 1645920"/>
                <a:gd name="f227" fmla="*/ f152 1 1089328"/>
                <a:gd name="f228" fmla="*/ f153 1 1645920"/>
                <a:gd name="f229" fmla="*/ f154 1 1089328"/>
                <a:gd name="f230" fmla="*/ f155 1 1645920"/>
                <a:gd name="f231" fmla="*/ f156 1 1089328"/>
                <a:gd name="f232" fmla="*/ f74 1 f81"/>
                <a:gd name="f233" fmla="*/ f75 1 f81"/>
                <a:gd name="f234" fmla="*/ f74 1 f82"/>
                <a:gd name="f235" fmla="*/ f76 1 f82"/>
                <a:gd name="f236" fmla="*/ f158 1 f81"/>
                <a:gd name="f237" fmla="*/ f159 1 f82"/>
                <a:gd name="f238" fmla="*/ f160 1 f81"/>
                <a:gd name="f239" fmla="*/ f161 1 f82"/>
                <a:gd name="f240" fmla="*/ f162 1 f81"/>
                <a:gd name="f241" fmla="*/ f163 1 f82"/>
                <a:gd name="f242" fmla="*/ f164 1 f81"/>
                <a:gd name="f243" fmla="*/ f165 1 f82"/>
                <a:gd name="f244" fmla="*/ f166 1 f81"/>
                <a:gd name="f245" fmla="*/ f167 1 f82"/>
                <a:gd name="f246" fmla="*/ f168 1 f81"/>
                <a:gd name="f247" fmla="*/ f169 1 f82"/>
                <a:gd name="f248" fmla="*/ f170 1 f81"/>
                <a:gd name="f249" fmla="*/ f171 1 f82"/>
                <a:gd name="f250" fmla="*/ f172 1 f81"/>
                <a:gd name="f251" fmla="*/ f173 1 f81"/>
                <a:gd name="f252" fmla="*/ f174 1 f82"/>
                <a:gd name="f253" fmla="*/ f175 1 f81"/>
                <a:gd name="f254" fmla="*/ f176 1 f82"/>
                <a:gd name="f255" fmla="*/ f177 1 f81"/>
                <a:gd name="f256" fmla="*/ f178 1 f82"/>
                <a:gd name="f257" fmla="*/ f179 1 f81"/>
                <a:gd name="f258" fmla="*/ f180 1 f82"/>
                <a:gd name="f259" fmla="*/ f181 1 f81"/>
                <a:gd name="f260" fmla="*/ f182 1 f82"/>
                <a:gd name="f261" fmla="*/ f183 1 f81"/>
                <a:gd name="f262" fmla="*/ f184 1 f82"/>
                <a:gd name="f263" fmla="*/ f185 1 f81"/>
                <a:gd name="f264" fmla="*/ f186 1 f82"/>
                <a:gd name="f265" fmla="*/ f187 1 f81"/>
                <a:gd name="f266" fmla="*/ f188 1 f82"/>
                <a:gd name="f267" fmla="*/ f189 1 f81"/>
                <a:gd name="f268" fmla="*/ f190 1 f81"/>
                <a:gd name="f269" fmla="*/ f191 1 f82"/>
                <a:gd name="f270" fmla="*/ f192 1 f81"/>
                <a:gd name="f271" fmla="*/ f193 1 f82"/>
                <a:gd name="f272" fmla="*/ f194 1 f81"/>
                <a:gd name="f273" fmla="*/ f195 1 f82"/>
                <a:gd name="f274" fmla="*/ f196 1 f81"/>
                <a:gd name="f275" fmla="*/ f197 1 f82"/>
                <a:gd name="f276" fmla="*/ f198 1 f81"/>
                <a:gd name="f277" fmla="*/ f199 1 f82"/>
                <a:gd name="f278" fmla="*/ f200 1 f81"/>
                <a:gd name="f279" fmla="*/ f201 1 f82"/>
                <a:gd name="f280" fmla="*/ f202 1 f81"/>
                <a:gd name="f281" fmla="*/ f203 1 f82"/>
                <a:gd name="f282" fmla="*/ f204 1 f81"/>
                <a:gd name="f283" fmla="*/ f205 1 f82"/>
                <a:gd name="f284" fmla="*/ f206 1 f81"/>
                <a:gd name="f285" fmla="*/ f207 1 f81"/>
                <a:gd name="f286" fmla="*/ f208 1 f82"/>
                <a:gd name="f287" fmla="*/ f209 1 f81"/>
                <a:gd name="f288" fmla="*/ f210 1 f82"/>
                <a:gd name="f289" fmla="*/ f211 1 f81"/>
                <a:gd name="f290" fmla="*/ f212 1 f82"/>
                <a:gd name="f291" fmla="*/ f213 1 f81"/>
                <a:gd name="f292" fmla="*/ f214 1 f82"/>
                <a:gd name="f293" fmla="*/ f215 1 f81"/>
                <a:gd name="f294" fmla="*/ f216 1 f82"/>
                <a:gd name="f295" fmla="*/ f217 1 f81"/>
                <a:gd name="f296" fmla="*/ f218 1 f82"/>
                <a:gd name="f297" fmla="*/ f219 1 f81"/>
                <a:gd name="f298" fmla="*/ f220 1 f82"/>
                <a:gd name="f299" fmla="*/ f221 1 f81"/>
                <a:gd name="f300" fmla="*/ f222 1 f82"/>
                <a:gd name="f301" fmla="*/ f223 1 f82"/>
                <a:gd name="f302" fmla="*/ f224 1 f81"/>
                <a:gd name="f303" fmla="*/ f225 1 f82"/>
                <a:gd name="f304" fmla="*/ f226 1 f81"/>
                <a:gd name="f305" fmla="*/ f227 1 f82"/>
                <a:gd name="f306" fmla="*/ f228 1 f81"/>
                <a:gd name="f307" fmla="*/ f229 1 f82"/>
                <a:gd name="f308" fmla="*/ f230 1 f81"/>
                <a:gd name="f309" fmla="*/ f231 1 f82"/>
                <a:gd name="f310" fmla="*/ f232 f72 1"/>
                <a:gd name="f311" fmla="*/ f233 f72 1"/>
                <a:gd name="f312" fmla="*/ f235 f73 1"/>
                <a:gd name="f313" fmla="*/ f234 f73 1"/>
                <a:gd name="f314" fmla="*/ f236 f72 1"/>
                <a:gd name="f315" fmla="*/ f237 f73 1"/>
                <a:gd name="f316" fmla="*/ f238 f72 1"/>
                <a:gd name="f317" fmla="*/ f239 f73 1"/>
                <a:gd name="f318" fmla="*/ f240 f72 1"/>
                <a:gd name="f319" fmla="*/ f241 f73 1"/>
                <a:gd name="f320" fmla="*/ f242 f72 1"/>
                <a:gd name="f321" fmla="*/ f243 f73 1"/>
                <a:gd name="f322" fmla="*/ f244 f72 1"/>
                <a:gd name="f323" fmla="*/ f245 f73 1"/>
                <a:gd name="f324" fmla="*/ f246 f72 1"/>
                <a:gd name="f325" fmla="*/ f247 f73 1"/>
                <a:gd name="f326" fmla="*/ f248 f72 1"/>
                <a:gd name="f327" fmla="*/ f249 f73 1"/>
                <a:gd name="f328" fmla="*/ f250 f72 1"/>
                <a:gd name="f329" fmla="*/ f251 f72 1"/>
                <a:gd name="f330" fmla="*/ f252 f73 1"/>
                <a:gd name="f331" fmla="*/ f253 f72 1"/>
                <a:gd name="f332" fmla="*/ f254 f73 1"/>
                <a:gd name="f333" fmla="*/ f255 f72 1"/>
                <a:gd name="f334" fmla="*/ f256 f73 1"/>
                <a:gd name="f335" fmla="*/ f257 f72 1"/>
                <a:gd name="f336" fmla="*/ f258 f73 1"/>
                <a:gd name="f337" fmla="*/ f259 f72 1"/>
                <a:gd name="f338" fmla="*/ f260 f73 1"/>
                <a:gd name="f339" fmla="*/ f261 f72 1"/>
                <a:gd name="f340" fmla="*/ f262 f73 1"/>
                <a:gd name="f341" fmla="*/ f263 f72 1"/>
                <a:gd name="f342" fmla="*/ f264 f73 1"/>
                <a:gd name="f343" fmla="*/ f265 f72 1"/>
                <a:gd name="f344" fmla="*/ f266 f73 1"/>
                <a:gd name="f345" fmla="*/ f267 f72 1"/>
                <a:gd name="f346" fmla="*/ f268 f72 1"/>
                <a:gd name="f347" fmla="*/ f269 f73 1"/>
                <a:gd name="f348" fmla="*/ f270 f72 1"/>
                <a:gd name="f349" fmla="*/ f271 f73 1"/>
                <a:gd name="f350" fmla="*/ f272 f72 1"/>
                <a:gd name="f351" fmla="*/ f273 f73 1"/>
                <a:gd name="f352" fmla="*/ f274 f72 1"/>
                <a:gd name="f353" fmla="*/ f275 f73 1"/>
                <a:gd name="f354" fmla="*/ f276 f72 1"/>
                <a:gd name="f355" fmla="*/ f277 f73 1"/>
                <a:gd name="f356" fmla="*/ f278 f72 1"/>
                <a:gd name="f357" fmla="*/ f279 f73 1"/>
                <a:gd name="f358" fmla="*/ f280 f72 1"/>
                <a:gd name="f359" fmla="*/ f281 f73 1"/>
                <a:gd name="f360" fmla="*/ f282 f72 1"/>
                <a:gd name="f361" fmla="*/ f283 f73 1"/>
                <a:gd name="f362" fmla="*/ f284 f72 1"/>
                <a:gd name="f363" fmla="*/ f285 f72 1"/>
                <a:gd name="f364" fmla="*/ f286 f73 1"/>
                <a:gd name="f365" fmla="*/ f287 f72 1"/>
                <a:gd name="f366" fmla="*/ f288 f73 1"/>
                <a:gd name="f367" fmla="*/ f289 f72 1"/>
                <a:gd name="f368" fmla="*/ f290 f73 1"/>
                <a:gd name="f369" fmla="*/ f291 f72 1"/>
                <a:gd name="f370" fmla="*/ f292 f73 1"/>
                <a:gd name="f371" fmla="*/ f293 f72 1"/>
                <a:gd name="f372" fmla="*/ f294 f73 1"/>
                <a:gd name="f373" fmla="*/ f295 f72 1"/>
                <a:gd name="f374" fmla="*/ f296 f73 1"/>
                <a:gd name="f375" fmla="*/ f297 f72 1"/>
                <a:gd name="f376" fmla="*/ f298 f73 1"/>
                <a:gd name="f377" fmla="*/ f299 f72 1"/>
                <a:gd name="f378" fmla="*/ f300 f73 1"/>
                <a:gd name="f379" fmla="*/ f301 f73 1"/>
                <a:gd name="f380" fmla="*/ f302 f72 1"/>
                <a:gd name="f381" fmla="*/ f303 f73 1"/>
                <a:gd name="f382" fmla="*/ f304 f72 1"/>
                <a:gd name="f383" fmla="*/ f305 f73 1"/>
                <a:gd name="f384" fmla="*/ f306 f72 1"/>
                <a:gd name="f385" fmla="*/ f307 f73 1"/>
                <a:gd name="f386" fmla="*/ f308 f72 1"/>
                <a:gd name="f387" fmla="*/ f309 f73 1"/>
              </a:gdLst>
              <a:ahLst/>
              <a:cxnLst>
                <a:cxn ang="3cd4">
                  <a:pos x="hc" y="t"/>
                </a:cxn>
                <a:cxn ang="0">
                  <a:pos x="r" y="vc"/>
                </a:cxn>
                <a:cxn ang="cd4">
                  <a:pos x="hc" y="b"/>
                </a:cxn>
                <a:cxn ang="cd2">
                  <a:pos x="l" y="vc"/>
                </a:cxn>
                <a:cxn ang="f157">
                  <a:pos x="f314" y="f315"/>
                </a:cxn>
                <a:cxn ang="f157">
                  <a:pos x="f316" y="f317"/>
                </a:cxn>
                <a:cxn ang="f157">
                  <a:pos x="f318" y="f319"/>
                </a:cxn>
                <a:cxn ang="f157">
                  <a:pos x="f320" y="f321"/>
                </a:cxn>
                <a:cxn ang="f157">
                  <a:pos x="f322" y="f323"/>
                </a:cxn>
                <a:cxn ang="f157">
                  <a:pos x="f324" y="f325"/>
                </a:cxn>
                <a:cxn ang="f157">
                  <a:pos x="f326" y="f327"/>
                </a:cxn>
                <a:cxn ang="f157">
                  <a:pos x="f328" y="f327"/>
                </a:cxn>
                <a:cxn ang="f157">
                  <a:pos x="f329" y="f330"/>
                </a:cxn>
                <a:cxn ang="f157">
                  <a:pos x="f331" y="f332"/>
                </a:cxn>
                <a:cxn ang="f157">
                  <a:pos x="f331" y="f332"/>
                </a:cxn>
                <a:cxn ang="f157">
                  <a:pos x="f333" y="f334"/>
                </a:cxn>
                <a:cxn ang="f157">
                  <a:pos x="f335" y="f334"/>
                </a:cxn>
                <a:cxn ang="f157">
                  <a:pos x="f333" y="f336"/>
                </a:cxn>
                <a:cxn ang="f157">
                  <a:pos x="f337" y="f338"/>
                </a:cxn>
                <a:cxn ang="f157">
                  <a:pos x="f339" y="f340"/>
                </a:cxn>
                <a:cxn ang="f157">
                  <a:pos x="f341" y="f342"/>
                </a:cxn>
                <a:cxn ang="f157">
                  <a:pos x="f343" y="f344"/>
                </a:cxn>
                <a:cxn ang="f157">
                  <a:pos x="f345" y="f340"/>
                </a:cxn>
                <a:cxn ang="f157">
                  <a:pos x="f346" y="f347"/>
                </a:cxn>
                <a:cxn ang="f157">
                  <a:pos x="f348" y="f349"/>
                </a:cxn>
                <a:cxn ang="f157">
                  <a:pos x="f350" y="f351"/>
                </a:cxn>
                <a:cxn ang="f157">
                  <a:pos x="f352" y="f353"/>
                </a:cxn>
                <a:cxn ang="f157">
                  <a:pos x="f354" y="f355"/>
                </a:cxn>
                <a:cxn ang="f157">
                  <a:pos x="f354" y="f355"/>
                </a:cxn>
                <a:cxn ang="f157">
                  <a:pos x="f356" y="f357"/>
                </a:cxn>
                <a:cxn ang="f157">
                  <a:pos x="f358" y="f359"/>
                </a:cxn>
                <a:cxn ang="f157">
                  <a:pos x="f360" y="f361"/>
                </a:cxn>
                <a:cxn ang="f157">
                  <a:pos x="f360" y="f361"/>
                </a:cxn>
                <a:cxn ang="f157">
                  <a:pos x="f362" y="f361"/>
                </a:cxn>
                <a:cxn ang="f157">
                  <a:pos x="f363" y="f364"/>
                </a:cxn>
                <a:cxn ang="f157">
                  <a:pos x="f365" y="f366"/>
                </a:cxn>
                <a:cxn ang="f157">
                  <a:pos x="f367" y="f368"/>
                </a:cxn>
                <a:cxn ang="f157">
                  <a:pos x="f343" y="f366"/>
                </a:cxn>
                <a:cxn ang="f157">
                  <a:pos x="f369" y="f370"/>
                </a:cxn>
                <a:cxn ang="f157">
                  <a:pos x="f369" y="f370"/>
                </a:cxn>
                <a:cxn ang="f157">
                  <a:pos x="f337" y="f368"/>
                </a:cxn>
                <a:cxn ang="f157">
                  <a:pos x="f371" y="f372"/>
                </a:cxn>
                <a:cxn ang="f157">
                  <a:pos x="f373" y="f374"/>
                </a:cxn>
                <a:cxn ang="f157">
                  <a:pos x="f375" y="f376"/>
                </a:cxn>
                <a:cxn ang="f157">
                  <a:pos x="f377" y="f376"/>
                </a:cxn>
                <a:cxn ang="f157">
                  <a:pos x="f377" y="f378"/>
                </a:cxn>
                <a:cxn ang="f157">
                  <a:pos x="f377" y="f379"/>
                </a:cxn>
                <a:cxn ang="f157">
                  <a:pos x="f380" y="f381"/>
                </a:cxn>
                <a:cxn ang="f157">
                  <a:pos x="f382" y="f383"/>
                </a:cxn>
                <a:cxn ang="f157">
                  <a:pos x="f384" y="f385"/>
                </a:cxn>
                <a:cxn ang="f157">
                  <a:pos x="f386" y="f387"/>
                </a:cxn>
                <a:cxn ang="f157">
                  <a:pos x="f386" y="f387"/>
                </a:cxn>
                <a:cxn ang="f157">
                  <a:pos x="f314" y="f315"/>
                </a:cxn>
              </a:cxnLst>
              <a:rect l="f310" t="f313" r="f311" b="f312"/>
              <a:pathLst>
                <a:path w="1645920" h="1089328">
                  <a:moveTo>
                    <a:pt x="f8" y="f9"/>
                  </a:moveTo>
                  <a:lnTo>
                    <a:pt x="f10" y="f11"/>
                  </a:lnTo>
                  <a:lnTo>
                    <a:pt x="f12" y="f13"/>
                  </a:lnTo>
                  <a:lnTo>
                    <a:pt x="f14" y="f15"/>
                  </a:lnTo>
                  <a:lnTo>
                    <a:pt x="f16" y="f17"/>
                  </a:lnTo>
                  <a:lnTo>
                    <a:pt x="f18" y="f19"/>
                  </a:lnTo>
                  <a:lnTo>
                    <a:pt x="f20" y="f5"/>
                  </a:lnTo>
                  <a:lnTo>
                    <a:pt x="f21" y="f5"/>
                  </a:lnTo>
                  <a:lnTo>
                    <a:pt x="f22" y="f23"/>
                  </a:lnTo>
                  <a:lnTo>
                    <a:pt x="f24" y="f25"/>
                  </a:lnTo>
                  <a:lnTo>
                    <a:pt x="f24" y="f25"/>
                  </a:lnTo>
                  <a:lnTo>
                    <a:pt x="f26" y="f27"/>
                  </a:lnTo>
                  <a:lnTo>
                    <a:pt x="f28" y="f27"/>
                  </a:lnTo>
                  <a:lnTo>
                    <a:pt x="f26" y="f29"/>
                  </a:lnTo>
                  <a:lnTo>
                    <a:pt x="f30" y="f12"/>
                  </a:lnTo>
                  <a:lnTo>
                    <a:pt x="f31" y="f32"/>
                  </a:lnTo>
                  <a:lnTo>
                    <a:pt x="f33" y="f16"/>
                  </a:lnTo>
                  <a:lnTo>
                    <a:pt x="f34" y="f35"/>
                  </a:lnTo>
                  <a:lnTo>
                    <a:pt x="f36" y="f32"/>
                  </a:lnTo>
                  <a:lnTo>
                    <a:pt x="f37" y="f38"/>
                  </a:lnTo>
                  <a:lnTo>
                    <a:pt x="f39" y="f40"/>
                  </a:lnTo>
                  <a:lnTo>
                    <a:pt x="f41" y="f42"/>
                  </a:lnTo>
                  <a:lnTo>
                    <a:pt x="f43" y="f44"/>
                  </a:lnTo>
                  <a:lnTo>
                    <a:pt x="f6" y="f45"/>
                  </a:lnTo>
                  <a:lnTo>
                    <a:pt x="f6" y="f45"/>
                  </a:lnTo>
                  <a:lnTo>
                    <a:pt x="f46" y="f26"/>
                  </a:lnTo>
                  <a:lnTo>
                    <a:pt x="f47" y="f48"/>
                  </a:lnTo>
                  <a:lnTo>
                    <a:pt x="f49" y="f50"/>
                  </a:lnTo>
                  <a:lnTo>
                    <a:pt x="f49" y="f50"/>
                  </a:lnTo>
                  <a:lnTo>
                    <a:pt x="f51" y="f50"/>
                  </a:lnTo>
                  <a:lnTo>
                    <a:pt x="f52" y="f53"/>
                  </a:lnTo>
                  <a:lnTo>
                    <a:pt x="f54" y="f55"/>
                  </a:lnTo>
                  <a:lnTo>
                    <a:pt x="f56" y="f57"/>
                  </a:lnTo>
                  <a:lnTo>
                    <a:pt x="f34" y="f55"/>
                  </a:lnTo>
                  <a:lnTo>
                    <a:pt x="f53" y="f58"/>
                  </a:lnTo>
                  <a:lnTo>
                    <a:pt x="f53" y="f58"/>
                  </a:lnTo>
                  <a:lnTo>
                    <a:pt x="f30" y="f57"/>
                  </a:lnTo>
                  <a:lnTo>
                    <a:pt x="f59" y="f34"/>
                  </a:lnTo>
                  <a:lnTo>
                    <a:pt x="f60" y="f36"/>
                  </a:lnTo>
                  <a:lnTo>
                    <a:pt x="f61" y="f7"/>
                  </a:lnTo>
                  <a:lnTo>
                    <a:pt x="f62" y="f7"/>
                  </a:lnTo>
                  <a:lnTo>
                    <a:pt x="f62" y="f63"/>
                  </a:lnTo>
                  <a:lnTo>
                    <a:pt x="f62" y="f64"/>
                  </a:lnTo>
                  <a:lnTo>
                    <a:pt x="f65" y="f66"/>
                  </a:lnTo>
                  <a:lnTo>
                    <a:pt x="f67" y="f68"/>
                  </a:lnTo>
                  <a:lnTo>
                    <a:pt x="f25" y="f69"/>
                  </a:lnTo>
                  <a:lnTo>
                    <a:pt x="f5" y="f70"/>
                  </a:lnTo>
                  <a:lnTo>
                    <a:pt x="f5" y="f70"/>
                  </a:lnTo>
                  <a:lnTo>
                    <a:pt x="f8" y="f9"/>
                  </a:lnTo>
                  <a:close/>
                </a:path>
              </a:pathLst>
            </a:custGeom>
            <a:solidFill>
              <a:srgbClr val="002060"/>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12" name="Forma libre: forma 57">
              <a:extLst>
                <a:ext uri="{FF2B5EF4-FFF2-40B4-BE49-F238E27FC236}">
                  <a16:creationId xmlns:a16="http://schemas.microsoft.com/office/drawing/2014/main" id="{B06B62CE-4C5D-44D7-BC8A-771B4558573C}"/>
                </a:ext>
              </a:extLst>
            </p:cNvPr>
            <p:cNvSpPr/>
            <p:nvPr/>
          </p:nvSpPr>
          <p:spPr>
            <a:xfrm>
              <a:off x="8526243" y="3290618"/>
              <a:ext cx="1041620" cy="739475"/>
            </a:xfrm>
            <a:custGeom>
              <a:avLst/>
              <a:gdLst>
                <a:gd name="f0" fmla="val 10800000"/>
                <a:gd name="f1" fmla="val 5400000"/>
                <a:gd name="f2" fmla="val 180"/>
                <a:gd name="f3" fmla="val w"/>
                <a:gd name="f4" fmla="val h"/>
                <a:gd name="f5" fmla="val 0"/>
                <a:gd name="f6" fmla="val 1041621"/>
                <a:gd name="f7" fmla="val 739472"/>
                <a:gd name="f8" fmla="val 15902"/>
                <a:gd name="f9" fmla="val 572494"/>
                <a:gd name="f10" fmla="val 7951"/>
                <a:gd name="f11" fmla="val 437322"/>
                <a:gd name="f12" fmla="val 270345"/>
                <a:gd name="f13" fmla="val 214685"/>
                <a:gd name="f14" fmla="val 87464"/>
                <a:gd name="f15" fmla="val 151075"/>
                <a:gd name="f16" fmla="val 198782"/>
                <a:gd name="f17" fmla="val 47708"/>
                <a:gd name="f18" fmla="val 246490"/>
                <a:gd name="f19" fmla="val 7952"/>
                <a:gd name="f20" fmla="val 357808"/>
                <a:gd name="f21" fmla="val 421419"/>
                <a:gd name="f22" fmla="val 55659"/>
                <a:gd name="f23" fmla="val 485029"/>
                <a:gd name="f24" fmla="val 135172"/>
                <a:gd name="f25" fmla="val 508883"/>
                <a:gd name="f26" fmla="val 198783"/>
                <a:gd name="f27" fmla="val 540688"/>
                <a:gd name="f28" fmla="val 238539"/>
                <a:gd name="f29" fmla="val 588396"/>
                <a:gd name="f30" fmla="val 246491"/>
                <a:gd name="f31" fmla="val 636104"/>
                <a:gd name="f32" fmla="val 302150"/>
                <a:gd name="f33" fmla="val 691763"/>
                <a:gd name="f34" fmla="val 341906"/>
                <a:gd name="f35" fmla="val 723568"/>
                <a:gd name="f36" fmla="val 405517"/>
                <a:gd name="f37" fmla="val 803081"/>
                <a:gd name="f38" fmla="val 866692"/>
                <a:gd name="f39" fmla="val 962108"/>
                <a:gd name="f40" fmla="val 429371"/>
                <a:gd name="f41" fmla="val 1017767"/>
                <a:gd name="f42" fmla="val 469127"/>
                <a:gd name="f43" fmla="val 1025718"/>
                <a:gd name="f44" fmla="val 532738"/>
                <a:gd name="f45" fmla="val 985961"/>
                <a:gd name="f46" fmla="val 882595"/>
                <a:gd name="f47" fmla="val 779228"/>
                <a:gd name="f48" fmla="val 524786"/>
                <a:gd name="f49" fmla="val 659958"/>
                <a:gd name="f50" fmla="val 580445"/>
                <a:gd name="f51" fmla="val 532737"/>
                <a:gd name="f52" fmla="val 683812"/>
                <a:gd name="f53" fmla="val 397565"/>
                <a:gd name="f54" fmla="val 652007"/>
                <a:gd name="f55" fmla="val 333955"/>
                <a:gd name="f56" fmla="val 644056"/>
                <a:gd name="f57" fmla="val 286247"/>
                <a:gd name="f58" fmla="val 675861"/>
                <a:gd name="f59" fmla="val 723569"/>
                <a:gd name="f60" fmla="val 119269"/>
                <a:gd name="f61" fmla="val 667910"/>
                <a:gd name="f62" fmla="+- 0 0 -90"/>
                <a:gd name="f63" fmla="*/ f3 1 1041621"/>
                <a:gd name="f64" fmla="*/ f4 1 739472"/>
                <a:gd name="f65" fmla="val f5"/>
                <a:gd name="f66" fmla="val f6"/>
                <a:gd name="f67" fmla="val f7"/>
                <a:gd name="f68" fmla="*/ f62 f0 1"/>
                <a:gd name="f69" fmla="+- f67 0 f65"/>
                <a:gd name="f70" fmla="+- f66 0 f65"/>
                <a:gd name="f71" fmla="*/ f68 1 f2"/>
                <a:gd name="f72" fmla="*/ f70 1 1041621"/>
                <a:gd name="f73" fmla="*/ f69 1 739472"/>
                <a:gd name="f74" fmla="*/ 15902 f70 1"/>
                <a:gd name="f75" fmla="*/ 572494 f69 1"/>
                <a:gd name="f76" fmla="*/ 7951 f70 1"/>
                <a:gd name="f77" fmla="*/ 437322 f69 1"/>
                <a:gd name="f78" fmla="*/ 0 f70 1"/>
                <a:gd name="f79" fmla="*/ 270345 f69 1"/>
                <a:gd name="f80" fmla="*/ 214685 f69 1"/>
                <a:gd name="f81" fmla="*/ 87464 f70 1"/>
                <a:gd name="f82" fmla="*/ 151075 f69 1"/>
                <a:gd name="f83" fmla="*/ 198782 f70 1"/>
                <a:gd name="f84" fmla="*/ 47708 f69 1"/>
                <a:gd name="f85" fmla="*/ 246490 f70 1"/>
                <a:gd name="f86" fmla="*/ 7952 f69 1"/>
                <a:gd name="f87" fmla="*/ 357808 f70 1"/>
                <a:gd name="f88" fmla="*/ 0 f69 1"/>
                <a:gd name="f89" fmla="*/ 421419 f70 1"/>
                <a:gd name="f90" fmla="*/ 55659 f69 1"/>
                <a:gd name="f91" fmla="*/ 485029 f70 1"/>
                <a:gd name="f92" fmla="*/ 135172 f69 1"/>
                <a:gd name="f93" fmla="*/ 508883 f70 1"/>
                <a:gd name="f94" fmla="*/ 198783 f69 1"/>
                <a:gd name="f95" fmla="*/ 540688 f70 1"/>
                <a:gd name="f96" fmla="*/ 238539 f69 1"/>
                <a:gd name="f97" fmla="*/ 588396 f70 1"/>
                <a:gd name="f98" fmla="*/ 246491 f69 1"/>
                <a:gd name="f99" fmla="*/ 636104 f70 1"/>
                <a:gd name="f100" fmla="*/ 302150 f69 1"/>
                <a:gd name="f101" fmla="*/ 691763 f70 1"/>
                <a:gd name="f102" fmla="*/ 341906 f69 1"/>
                <a:gd name="f103" fmla="*/ 723568 f70 1"/>
                <a:gd name="f104" fmla="*/ 405517 f69 1"/>
                <a:gd name="f105" fmla="*/ 803081 f70 1"/>
                <a:gd name="f106" fmla="*/ 866692 f70 1"/>
                <a:gd name="f107" fmla="*/ 962108 f70 1"/>
                <a:gd name="f108" fmla="*/ 429371 f69 1"/>
                <a:gd name="f109" fmla="*/ 1017767 f70 1"/>
                <a:gd name="f110" fmla="*/ 1041621 f70 1"/>
                <a:gd name="f111" fmla="*/ 469127 f69 1"/>
                <a:gd name="f112" fmla="*/ 1025718 f70 1"/>
                <a:gd name="f113" fmla="*/ 532738 f69 1"/>
                <a:gd name="f114" fmla="*/ 985961 f70 1"/>
                <a:gd name="f115" fmla="*/ 882595 f70 1"/>
                <a:gd name="f116" fmla="*/ 779228 f70 1"/>
                <a:gd name="f117" fmla="*/ 524786 f69 1"/>
                <a:gd name="f118" fmla="*/ 659958 f70 1"/>
                <a:gd name="f119" fmla="*/ 580445 f69 1"/>
                <a:gd name="f120" fmla="*/ 532737 f70 1"/>
                <a:gd name="f121" fmla="*/ 683812 f69 1"/>
                <a:gd name="f122" fmla="*/ 397565 f70 1"/>
                <a:gd name="f123" fmla="*/ 652007 f69 1"/>
                <a:gd name="f124" fmla="*/ 333955 f70 1"/>
                <a:gd name="f125" fmla="*/ 644056 f69 1"/>
                <a:gd name="f126" fmla="*/ 286247 f70 1"/>
                <a:gd name="f127" fmla="*/ 675861 f69 1"/>
                <a:gd name="f128" fmla="*/ 151075 f70 1"/>
                <a:gd name="f129" fmla="*/ 723569 f69 1"/>
                <a:gd name="f130" fmla="*/ 119269 f70 1"/>
                <a:gd name="f131" fmla="*/ 739472 f69 1"/>
                <a:gd name="f132" fmla="*/ 55659 f70 1"/>
                <a:gd name="f133" fmla="*/ 667910 f69 1"/>
                <a:gd name="f134" fmla="+- f71 0 f1"/>
                <a:gd name="f135" fmla="*/ f74 1 1041621"/>
                <a:gd name="f136" fmla="*/ f75 1 739472"/>
                <a:gd name="f137" fmla="*/ f76 1 1041621"/>
                <a:gd name="f138" fmla="*/ f77 1 739472"/>
                <a:gd name="f139" fmla="*/ f78 1 1041621"/>
                <a:gd name="f140" fmla="*/ f79 1 739472"/>
                <a:gd name="f141" fmla="*/ f80 1 739472"/>
                <a:gd name="f142" fmla="*/ f81 1 1041621"/>
                <a:gd name="f143" fmla="*/ f82 1 739472"/>
                <a:gd name="f144" fmla="*/ f83 1 1041621"/>
                <a:gd name="f145" fmla="*/ f84 1 739472"/>
                <a:gd name="f146" fmla="*/ f85 1 1041621"/>
                <a:gd name="f147" fmla="*/ f86 1 739472"/>
                <a:gd name="f148" fmla="*/ f87 1 1041621"/>
                <a:gd name="f149" fmla="*/ f88 1 739472"/>
                <a:gd name="f150" fmla="*/ f89 1 1041621"/>
                <a:gd name="f151" fmla="*/ f90 1 739472"/>
                <a:gd name="f152" fmla="*/ f91 1 1041621"/>
                <a:gd name="f153" fmla="*/ f92 1 739472"/>
                <a:gd name="f154" fmla="*/ f93 1 1041621"/>
                <a:gd name="f155" fmla="*/ f94 1 739472"/>
                <a:gd name="f156" fmla="*/ f95 1 1041621"/>
                <a:gd name="f157" fmla="*/ f96 1 739472"/>
                <a:gd name="f158" fmla="*/ f97 1 1041621"/>
                <a:gd name="f159" fmla="*/ f98 1 739472"/>
                <a:gd name="f160" fmla="*/ f99 1 1041621"/>
                <a:gd name="f161" fmla="*/ f100 1 739472"/>
                <a:gd name="f162" fmla="*/ f101 1 1041621"/>
                <a:gd name="f163" fmla="*/ f102 1 739472"/>
                <a:gd name="f164" fmla="*/ f103 1 1041621"/>
                <a:gd name="f165" fmla="*/ f104 1 739472"/>
                <a:gd name="f166" fmla="*/ f105 1 1041621"/>
                <a:gd name="f167" fmla="*/ f106 1 1041621"/>
                <a:gd name="f168" fmla="*/ f107 1 1041621"/>
                <a:gd name="f169" fmla="*/ f108 1 739472"/>
                <a:gd name="f170" fmla="*/ f109 1 1041621"/>
                <a:gd name="f171" fmla="*/ f110 1 1041621"/>
                <a:gd name="f172" fmla="*/ f111 1 739472"/>
                <a:gd name="f173" fmla="*/ f112 1 1041621"/>
                <a:gd name="f174" fmla="*/ f113 1 739472"/>
                <a:gd name="f175" fmla="*/ f114 1 1041621"/>
                <a:gd name="f176" fmla="*/ f115 1 1041621"/>
                <a:gd name="f177" fmla="*/ f116 1 1041621"/>
                <a:gd name="f178" fmla="*/ f117 1 739472"/>
                <a:gd name="f179" fmla="*/ f118 1 1041621"/>
                <a:gd name="f180" fmla="*/ f119 1 739472"/>
                <a:gd name="f181" fmla="*/ f120 1 1041621"/>
                <a:gd name="f182" fmla="*/ f121 1 739472"/>
                <a:gd name="f183" fmla="*/ f122 1 1041621"/>
                <a:gd name="f184" fmla="*/ f123 1 739472"/>
                <a:gd name="f185" fmla="*/ f124 1 1041621"/>
                <a:gd name="f186" fmla="*/ f125 1 739472"/>
                <a:gd name="f187" fmla="*/ f126 1 1041621"/>
                <a:gd name="f188" fmla="*/ f127 1 739472"/>
                <a:gd name="f189" fmla="*/ f128 1 1041621"/>
                <a:gd name="f190" fmla="*/ f129 1 739472"/>
                <a:gd name="f191" fmla="*/ f130 1 1041621"/>
                <a:gd name="f192" fmla="*/ f131 1 739472"/>
                <a:gd name="f193" fmla="*/ f132 1 1041621"/>
                <a:gd name="f194" fmla="*/ f133 1 739472"/>
                <a:gd name="f195" fmla="*/ f65 1 f72"/>
                <a:gd name="f196" fmla="*/ f66 1 f72"/>
                <a:gd name="f197" fmla="*/ f65 1 f73"/>
                <a:gd name="f198" fmla="*/ f67 1 f73"/>
                <a:gd name="f199" fmla="*/ f135 1 f72"/>
                <a:gd name="f200" fmla="*/ f136 1 f73"/>
                <a:gd name="f201" fmla="*/ f137 1 f72"/>
                <a:gd name="f202" fmla="*/ f138 1 f73"/>
                <a:gd name="f203" fmla="*/ f139 1 f72"/>
                <a:gd name="f204" fmla="*/ f140 1 f73"/>
                <a:gd name="f205" fmla="*/ f141 1 f73"/>
                <a:gd name="f206" fmla="*/ f142 1 f72"/>
                <a:gd name="f207" fmla="*/ f143 1 f73"/>
                <a:gd name="f208" fmla="*/ f144 1 f72"/>
                <a:gd name="f209" fmla="*/ f145 1 f73"/>
                <a:gd name="f210" fmla="*/ f146 1 f72"/>
                <a:gd name="f211" fmla="*/ f147 1 f73"/>
                <a:gd name="f212" fmla="*/ f148 1 f72"/>
                <a:gd name="f213" fmla="*/ f149 1 f73"/>
                <a:gd name="f214" fmla="*/ f150 1 f72"/>
                <a:gd name="f215" fmla="*/ f151 1 f73"/>
                <a:gd name="f216" fmla="*/ f152 1 f72"/>
                <a:gd name="f217" fmla="*/ f153 1 f73"/>
                <a:gd name="f218" fmla="*/ f154 1 f72"/>
                <a:gd name="f219" fmla="*/ f155 1 f73"/>
                <a:gd name="f220" fmla="*/ f156 1 f72"/>
                <a:gd name="f221" fmla="*/ f157 1 f73"/>
                <a:gd name="f222" fmla="*/ f158 1 f72"/>
                <a:gd name="f223" fmla="*/ f159 1 f73"/>
                <a:gd name="f224" fmla="*/ f160 1 f72"/>
                <a:gd name="f225" fmla="*/ f161 1 f73"/>
                <a:gd name="f226" fmla="*/ f162 1 f72"/>
                <a:gd name="f227" fmla="*/ f163 1 f73"/>
                <a:gd name="f228" fmla="*/ f164 1 f72"/>
                <a:gd name="f229" fmla="*/ f165 1 f73"/>
                <a:gd name="f230" fmla="*/ f166 1 f72"/>
                <a:gd name="f231" fmla="*/ f167 1 f72"/>
                <a:gd name="f232" fmla="*/ f168 1 f72"/>
                <a:gd name="f233" fmla="*/ f169 1 f73"/>
                <a:gd name="f234" fmla="*/ f170 1 f72"/>
                <a:gd name="f235" fmla="*/ f171 1 f72"/>
                <a:gd name="f236" fmla="*/ f172 1 f73"/>
                <a:gd name="f237" fmla="*/ f173 1 f72"/>
                <a:gd name="f238" fmla="*/ f174 1 f73"/>
                <a:gd name="f239" fmla="*/ f175 1 f72"/>
                <a:gd name="f240" fmla="*/ f176 1 f72"/>
                <a:gd name="f241" fmla="*/ f177 1 f72"/>
                <a:gd name="f242" fmla="*/ f178 1 f73"/>
                <a:gd name="f243" fmla="*/ f179 1 f72"/>
                <a:gd name="f244" fmla="*/ f180 1 f73"/>
                <a:gd name="f245" fmla="*/ f181 1 f72"/>
                <a:gd name="f246" fmla="*/ f182 1 f73"/>
                <a:gd name="f247" fmla="*/ f183 1 f72"/>
                <a:gd name="f248" fmla="*/ f184 1 f73"/>
                <a:gd name="f249" fmla="*/ f185 1 f72"/>
                <a:gd name="f250" fmla="*/ f186 1 f73"/>
                <a:gd name="f251" fmla="*/ f187 1 f72"/>
                <a:gd name="f252" fmla="*/ f188 1 f73"/>
                <a:gd name="f253" fmla="*/ f189 1 f72"/>
                <a:gd name="f254" fmla="*/ f190 1 f73"/>
                <a:gd name="f255" fmla="*/ f191 1 f72"/>
                <a:gd name="f256" fmla="*/ f192 1 f73"/>
                <a:gd name="f257" fmla="*/ f193 1 f72"/>
                <a:gd name="f258" fmla="*/ f194 1 f73"/>
                <a:gd name="f259" fmla="*/ f195 f63 1"/>
                <a:gd name="f260" fmla="*/ f196 f63 1"/>
                <a:gd name="f261" fmla="*/ f198 f64 1"/>
                <a:gd name="f262" fmla="*/ f197 f64 1"/>
                <a:gd name="f263" fmla="*/ f199 f63 1"/>
                <a:gd name="f264" fmla="*/ f200 f64 1"/>
                <a:gd name="f265" fmla="*/ f201 f63 1"/>
                <a:gd name="f266" fmla="*/ f202 f64 1"/>
                <a:gd name="f267" fmla="*/ f203 f63 1"/>
                <a:gd name="f268" fmla="*/ f204 f64 1"/>
                <a:gd name="f269" fmla="*/ f205 f64 1"/>
                <a:gd name="f270" fmla="*/ f206 f63 1"/>
                <a:gd name="f271" fmla="*/ f207 f64 1"/>
                <a:gd name="f272" fmla="*/ f208 f63 1"/>
                <a:gd name="f273" fmla="*/ f209 f64 1"/>
                <a:gd name="f274" fmla="*/ f210 f63 1"/>
                <a:gd name="f275" fmla="*/ f211 f64 1"/>
                <a:gd name="f276" fmla="*/ f212 f63 1"/>
                <a:gd name="f277" fmla="*/ f213 f64 1"/>
                <a:gd name="f278" fmla="*/ f214 f63 1"/>
                <a:gd name="f279" fmla="*/ f215 f64 1"/>
                <a:gd name="f280" fmla="*/ f216 f63 1"/>
                <a:gd name="f281" fmla="*/ f217 f64 1"/>
                <a:gd name="f282" fmla="*/ f218 f63 1"/>
                <a:gd name="f283" fmla="*/ f219 f64 1"/>
                <a:gd name="f284" fmla="*/ f220 f63 1"/>
                <a:gd name="f285" fmla="*/ f221 f64 1"/>
                <a:gd name="f286" fmla="*/ f222 f63 1"/>
                <a:gd name="f287" fmla="*/ f223 f64 1"/>
                <a:gd name="f288" fmla="*/ f224 f63 1"/>
                <a:gd name="f289" fmla="*/ f225 f64 1"/>
                <a:gd name="f290" fmla="*/ f226 f63 1"/>
                <a:gd name="f291" fmla="*/ f227 f64 1"/>
                <a:gd name="f292" fmla="*/ f228 f63 1"/>
                <a:gd name="f293" fmla="*/ f229 f64 1"/>
                <a:gd name="f294" fmla="*/ f230 f63 1"/>
                <a:gd name="f295" fmla="*/ f231 f63 1"/>
                <a:gd name="f296" fmla="*/ f232 f63 1"/>
                <a:gd name="f297" fmla="*/ f233 f64 1"/>
                <a:gd name="f298" fmla="*/ f234 f63 1"/>
                <a:gd name="f299" fmla="*/ f235 f63 1"/>
                <a:gd name="f300" fmla="*/ f236 f64 1"/>
                <a:gd name="f301" fmla="*/ f237 f63 1"/>
                <a:gd name="f302" fmla="*/ f238 f64 1"/>
                <a:gd name="f303" fmla="*/ f239 f63 1"/>
                <a:gd name="f304" fmla="*/ f240 f63 1"/>
                <a:gd name="f305" fmla="*/ f241 f63 1"/>
                <a:gd name="f306" fmla="*/ f242 f64 1"/>
                <a:gd name="f307" fmla="*/ f243 f63 1"/>
                <a:gd name="f308" fmla="*/ f244 f64 1"/>
                <a:gd name="f309" fmla="*/ f245 f63 1"/>
                <a:gd name="f310" fmla="*/ f246 f64 1"/>
                <a:gd name="f311" fmla="*/ f247 f63 1"/>
                <a:gd name="f312" fmla="*/ f248 f64 1"/>
                <a:gd name="f313" fmla="*/ f249 f63 1"/>
                <a:gd name="f314" fmla="*/ f250 f64 1"/>
                <a:gd name="f315" fmla="*/ f251 f63 1"/>
                <a:gd name="f316" fmla="*/ f252 f64 1"/>
                <a:gd name="f317" fmla="*/ f253 f63 1"/>
                <a:gd name="f318" fmla="*/ f254 f64 1"/>
                <a:gd name="f319" fmla="*/ f255 f63 1"/>
                <a:gd name="f320" fmla="*/ f256 f64 1"/>
                <a:gd name="f321" fmla="*/ f257 f63 1"/>
                <a:gd name="f322" fmla="*/ f258 f64 1"/>
              </a:gdLst>
              <a:ahLst/>
              <a:cxnLst>
                <a:cxn ang="3cd4">
                  <a:pos x="hc" y="t"/>
                </a:cxn>
                <a:cxn ang="0">
                  <a:pos x="r" y="vc"/>
                </a:cxn>
                <a:cxn ang="cd4">
                  <a:pos x="hc" y="b"/>
                </a:cxn>
                <a:cxn ang="cd2">
                  <a:pos x="l" y="vc"/>
                </a:cxn>
                <a:cxn ang="f134">
                  <a:pos x="f263" y="f264"/>
                </a:cxn>
                <a:cxn ang="f134">
                  <a:pos x="f265" y="f266"/>
                </a:cxn>
                <a:cxn ang="f134">
                  <a:pos x="f267" y="f268"/>
                </a:cxn>
                <a:cxn ang="f134">
                  <a:pos x="f267" y="f268"/>
                </a:cxn>
                <a:cxn ang="f134">
                  <a:pos x="f265" y="f269"/>
                </a:cxn>
                <a:cxn ang="f134">
                  <a:pos x="f270" y="f271"/>
                </a:cxn>
                <a:cxn ang="f134">
                  <a:pos x="f272" y="f273"/>
                </a:cxn>
                <a:cxn ang="f134">
                  <a:pos x="f274" y="f275"/>
                </a:cxn>
                <a:cxn ang="f134">
                  <a:pos x="f274" y="f275"/>
                </a:cxn>
                <a:cxn ang="f134">
                  <a:pos x="f276" y="f277"/>
                </a:cxn>
                <a:cxn ang="f134">
                  <a:pos x="f278" y="f279"/>
                </a:cxn>
                <a:cxn ang="f134">
                  <a:pos x="f280" y="f281"/>
                </a:cxn>
                <a:cxn ang="f134">
                  <a:pos x="f282" y="f283"/>
                </a:cxn>
                <a:cxn ang="f134">
                  <a:pos x="f284" y="f285"/>
                </a:cxn>
                <a:cxn ang="f134">
                  <a:pos x="f286" y="f287"/>
                </a:cxn>
                <a:cxn ang="f134">
                  <a:pos x="f288" y="f289"/>
                </a:cxn>
                <a:cxn ang="f134">
                  <a:pos x="f290" y="f291"/>
                </a:cxn>
                <a:cxn ang="f134">
                  <a:pos x="f292" y="f293"/>
                </a:cxn>
                <a:cxn ang="f134">
                  <a:pos x="f294" y="f266"/>
                </a:cxn>
                <a:cxn ang="f134">
                  <a:pos x="f295" y="f266"/>
                </a:cxn>
                <a:cxn ang="f134">
                  <a:pos x="f296" y="f297"/>
                </a:cxn>
                <a:cxn ang="f134">
                  <a:pos x="f298" y="f266"/>
                </a:cxn>
                <a:cxn ang="f134">
                  <a:pos x="f299" y="f300"/>
                </a:cxn>
                <a:cxn ang="f134">
                  <a:pos x="f299" y="f300"/>
                </a:cxn>
                <a:cxn ang="f134">
                  <a:pos x="f301" y="f302"/>
                </a:cxn>
                <a:cxn ang="f134">
                  <a:pos x="f303" y="f302"/>
                </a:cxn>
                <a:cxn ang="f134">
                  <a:pos x="f304" y="f302"/>
                </a:cxn>
                <a:cxn ang="f134">
                  <a:pos x="f305" y="f306"/>
                </a:cxn>
                <a:cxn ang="f134">
                  <a:pos x="f292" y="f306"/>
                </a:cxn>
                <a:cxn ang="f134">
                  <a:pos x="f307" y="f308"/>
                </a:cxn>
                <a:cxn ang="f134">
                  <a:pos x="f309" y="f310"/>
                </a:cxn>
                <a:cxn ang="f134">
                  <a:pos x="f309" y="f310"/>
                </a:cxn>
                <a:cxn ang="f134">
                  <a:pos x="f311" y="f312"/>
                </a:cxn>
                <a:cxn ang="f134">
                  <a:pos x="f313" y="f314"/>
                </a:cxn>
                <a:cxn ang="f134">
                  <a:pos x="f315" y="f316"/>
                </a:cxn>
                <a:cxn ang="f134">
                  <a:pos x="f317" y="f318"/>
                </a:cxn>
                <a:cxn ang="f134">
                  <a:pos x="f319" y="f320"/>
                </a:cxn>
                <a:cxn ang="f134">
                  <a:pos x="f321" y="f322"/>
                </a:cxn>
                <a:cxn ang="f134">
                  <a:pos x="f263" y="f264"/>
                </a:cxn>
              </a:cxnLst>
              <a:rect l="f259" t="f262" r="f260" b="f261"/>
              <a:pathLst>
                <a:path w="1041621" h="739472">
                  <a:moveTo>
                    <a:pt x="f8" y="f9"/>
                  </a:moveTo>
                  <a:lnTo>
                    <a:pt x="f10" y="f11"/>
                  </a:lnTo>
                  <a:lnTo>
                    <a:pt x="f5" y="f12"/>
                  </a:lnTo>
                  <a:lnTo>
                    <a:pt x="f5" y="f12"/>
                  </a:lnTo>
                  <a:lnTo>
                    <a:pt x="f10" y="f13"/>
                  </a:lnTo>
                  <a:lnTo>
                    <a:pt x="f14" y="f15"/>
                  </a:lnTo>
                  <a:lnTo>
                    <a:pt x="f16" y="f17"/>
                  </a:lnTo>
                  <a:lnTo>
                    <a:pt x="f18" y="f19"/>
                  </a:lnTo>
                  <a:lnTo>
                    <a:pt x="f18" y="f19"/>
                  </a:lnTo>
                  <a:lnTo>
                    <a:pt x="f20" y="f5"/>
                  </a:lnTo>
                  <a:lnTo>
                    <a:pt x="f21" y="f22"/>
                  </a:lnTo>
                  <a:lnTo>
                    <a:pt x="f23" y="f24"/>
                  </a:lnTo>
                  <a:lnTo>
                    <a:pt x="f25" y="f26"/>
                  </a:lnTo>
                  <a:lnTo>
                    <a:pt x="f27" y="f28"/>
                  </a:lnTo>
                  <a:lnTo>
                    <a:pt x="f29" y="f30"/>
                  </a:lnTo>
                  <a:lnTo>
                    <a:pt x="f31" y="f32"/>
                  </a:lnTo>
                  <a:lnTo>
                    <a:pt x="f33" y="f34"/>
                  </a:lnTo>
                  <a:lnTo>
                    <a:pt x="f35" y="f36"/>
                  </a:lnTo>
                  <a:lnTo>
                    <a:pt x="f37" y="f11"/>
                  </a:lnTo>
                  <a:lnTo>
                    <a:pt x="f38" y="f11"/>
                  </a:lnTo>
                  <a:lnTo>
                    <a:pt x="f39" y="f40"/>
                  </a:lnTo>
                  <a:lnTo>
                    <a:pt x="f41" y="f11"/>
                  </a:lnTo>
                  <a:lnTo>
                    <a:pt x="f6" y="f42"/>
                  </a:lnTo>
                  <a:lnTo>
                    <a:pt x="f6" y="f42"/>
                  </a:lnTo>
                  <a:lnTo>
                    <a:pt x="f43" y="f44"/>
                  </a:lnTo>
                  <a:lnTo>
                    <a:pt x="f45" y="f44"/>
                  </a:lnTo>
                  <a:lnTo>
                    <a:pt x="f46" y="f44"/>
                  </a:lnTo>
                  <a:lnTo>
                    <a:pt x="f47" y="f48"/>
                  </a:lnTo>
                  <a:lnTo>
                    <a:pt x="f35" y="f48"/>
                  </a:lnTo>
                  <a:lnTo>
                    <a:pt x="f49" y="f50"/>
                  </a:lnTo>
                  <a:lnTo>
                    <a:pt x="f51" y="f52"/>
                  </a:lnTo>
                  <a:lnTo>
                    <a:pt x="f51" y="f52"/>
                  </a:lnTo>
                  <a:lnTo>
                    <a:pt x="f53" y="f54"/>
                  </a:lnTo>
                  <a:lnTo>
                    <a:pt x="f55" y="f56"/>
                  </a:lnTo>
                  <a:lnTo>
                    <a:pt x="f57" y="f58"/>
                  </a:lnTo>
                  <a:lnTo>
                    <a:pt x="f15" y="f59"/>
                  </a:lnTo>
                  <a:lnTo>
                    <a:pt x="f60" y="f7"/>
                  </a:lnTo>
                  <a:lnTo>
                    <a:pt x="f22" y="f61"/>
                  </a:lnTo>
                  <a:lnTo>
                    <a:pt x="f8" y="f9"/>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13" name="Forma libre: forma 58">
              <a:extLst>
                <a:ext uri="{FF2B5EF4-FFF2-40B4-BE49-F238E27FC236}">
                  <a16:creationId xmlns:a16="http://schemas.microsoft.com/office/drawing/2014/main" id="{DE4401CE-7E2B-44E2-942C-BB3B2FB28974}"/>
                </a:ext>
              </a:extLst>
            </p:cNvPr>
            <p:cNvSpPr/>
            <p:nvPr/>
          </p:nvSpPr>
          <p:spPr>
            <a:xfrm>
              <a:off x="8335408" y="3847213"/>
              <a:ext cx="1415335" cy="1065477"/>
            </a:xfrm>
            <a:custGeom>
              <a:avLst/>
              <a:gdLst>
                <a:gd name="f0" fmla="val 10800000"/>
                <a:gd name="f1" fmla="val 5400000"/>
                <a:gd name="f2" fmla="val 180"/>
                <a:gd name="f3" fmla="val w"/>
                <a:gd name="f4" fmla="val h"/>
                <a:gd name="f5" fmla="val 0"/>
                <a:gd name="f6" fmla="val 1415333"/>
                <a:gd name="f7" fmla="val 1065474"/>
                <a:gd name="f8" fmla="val 15903"/>
                <a:gd name="f9" fmla="val 715617"/>
                <a:gd name="f10" fmla="val 7952"/>
                <a:gd name="f11" fmla="val 341906"/>
                <a:gd name="f12" fmla="val 39757"/>
                <a:gd name="f13" fmla="val 182880"/>
                <a:gd name="f14" fmla="val 71562"/>
                <a:gd name="f15" fmla="val 87464"/>
                <a:gd name="f16" fmla="val 95416"/>
                <a:gd name="f17" fmla="val 55659"/>
                <a:gd name="f18" fmla="val 127221"/>
                <a:gd name="f19" fmla="val 71561"/>
                <a:gd name="f20" fmla="val 190832"/>
                <a:gd name="f21" fmla="val 222636"/>
                <a:gd name="f22" fmla="val 302150"/>
                <a:gd name="f23" fmla="val 238539"/>
                <a:gd name="f24" fmla="val 397566"/>
                <a:gd name="f25" fmla="val 214685"/>
                <a:gd name="f26" fmla="val 485030"/>
                <a:gd name="f27" fmla="val 166977"/>
                <a:gd name="f28" fmla="val 572494"/>
                <a:gd name="f29" fmla="val 143123"/>
                <a:gd name="f30" fmla="val 644056"/>
                <a:gd name="f31" fmla="val 731520"/>
                <a:gd name="f32" fmla="val 174928"/>
                <a:gd name="f33" fmla="val 826936"/>
                <a:gd name="f34" fmla="val 946206"/>
                <a:gd name="f35" fmla="val 39756"/>
                <a:gd name="f36" fmla="val 1049573"/>
                <a:gd name="f37" fmla="val 15902"/>
                <a:gd name="f38" fmla="val 1272209"/>
                <a:gd name="f39" fmla="val 7951"/>
                <a:gd name="f40" fmla="val 1375576"/>
                <a:gd name="f41" fmla="val 1351722"/>
                <a:gd name="f42" fmla="val 31805"/>
                <a:gd name="f43" fmla="val 1264258"/>
                <a:gd name="f44" fmla="val 47707"/>
                <a:gd name="f45" fmla="val 1224501"/>
                <a:gd name="f46" fmla="val 1176793"/>
                <a:gd name="f47" fmla="val 135172"/>
                <a:gd name="f48" fmla="val 1168842"/>
                <a:gd name="f49" fmla="val 190831"/>
                <a:gd name="f50" fmla="val 1105232"/>
                <a:gd name="f51" fmla="val 246490"/>
                <a:gd name="f52" fmla="val 683813"/>
                <a:gd name="f53" fmla="val 532737"/>
                <a:gd name="f54" fmla="val 270345"/>
                <a:gd name="f55" fmla="val 803081"/>
                <a:gd name="f56" fmla="val 166978"/>
                <a:gd name="f57" fmla="val 874643"/>
                <a:gd name="f58" fmla="val 198783"/>
                <a:gd name="f59" fmla="val 985961"/>
                <a:gd name="f60" fmla="val 79513"/>
                <a:gd name="f61" fmla="val 23854"/>
                <a:gd name="f62" fmla="val 1009815"/>
                <a:gd name="f63" fmla="+- 0 0 -90"/>
                <a:gd name="f64" fmla="*/ f3 1 1415333"/>
                <a:gd name="f65" fmla="*/ f4 1 1065474"/>
                <a:gd name="f66" fmla="val f5"/>
                <a:gd name="f67" fmla="val f6"/>
                <a:gd name="f68" fmla="val f7"/>
                <a:gd name="f69" fmla="*/ f63 f0 1"/>
                <a:gd name="f70" fmla="+- f68 0 f66"/>
                <a:gd name="f71" fmla="+- f67 0 f66"/>
                <a:gd name="f72" fmla="*/ f69 1 f2"/>
                <a:gd name="f73" fmla="*/ f71 1 1415333"/>
                <a:gd name="f74" fmla="*/ f70 1 1065474"/>
                <a:gd name="f75" fmla="*/ 15903 f71 1"/>
                <a:gd name="f76" fmla="*/ 715617 f70 1"/>
                <a:gd name="f77" fmla="*/ 7952 f71 1"/>
                <a:gd name="f78" fmla="*/ 341906 f70 1"/>
                <a:gd name="f79" fmla="*/ 39757 f71 1"/>
                <a:gd name="f80" fmla="*/ 182880 f70 1"/>
                <a:gd name="f81" fmla="*/ 71562 f71 1"/>
                <a:gd name="f82" fmla="*/ 87464 f70 1"/>
                <a:gd name="f83" fmla="*/ 95416 f71 1"/>
                <a:gd name="f84" fmla="*/ 55659 f70 1"/>
                <a:gd name="f85" fmla="*/ 127221 f71 1"/>
                <a:gd name="f86" fmla="*/ 71561 f70 1"/>
                <a:gd name="f87" fmla="*/ 190832 f71 1"/>
                <a:gd name="f88" fmla="*/ 222636 f70 1"/>
                <a:gd name="f89" fmla="*/ 302150 f71 1"/>
                <a:gd name="f90" fmla="*/ 238539 f70 1"/>
                <a:gd name="f91" fmla="*/ 397566 f71 1"/>
                <a:gd name="f92" fmla="*/ 214685 f70 1"/>
                <a:gd name="f93" fmla="*/ 485030 f71 1"/>
                <a:gd name="f94" fmla="*/ 166977 f70 1"/>
                <a:gd name="f95" fmla="*/ 572494 f71 1"/>
                <a:gd name="f96" fmla="*/ 143123 f70 1"/>
                <a:gd name="f97" fmla="*/ 644056 f71 1"/>
                <a:gd name="f98" fmla="*/ 731520 f71 1"/>
                <a:gd name="f99" fmla="*/ 174928 f70 1"/>
                <a:gd name="f100" fmla="*/ 826936 f71 1"/>
                <a:gd name="f101" fmla="*/ 946206 f71 1"/>
                <a:gd name="f102" fmla="*/ 39756 f70 1"/>
                <a:gd name="f103" fmla="*/ 1049573 f71 1"/>
                <a:gd name="f104" fmla="*/ 15902 f70 1"/>
                <a:gd name="f105" fmla="*/ 1272209 f71 1"/>
                <a:gd name="f106" fmla="*/ 7951 f70 1"/>
                <a:gd name="f107" fmla="*/ 1375576 f71 1"/>
                <a:gd name="f108" fmla="*/ 0 f70 1"/>
                <a:gd name="f109" fmla="*/ 1415333 f71 1"/>
                <a:gd name="f110" fmla="*/ 1351722 f71 1"/>
                <a:gd name="f111" fmla="*/ 31805 f70 1"/>
                <a:gd name="f112" fmla="*/ 1264258 f71 1"/>
                <a:gd name="f113" fmla="*/ 47707 f70 1"/>
                <a:gd name="f114" fmla="*/ 1224501 f71 1"/>
                <a:gd name="f115" fmla="*/ 1176793 f71 1"/>
                <a:gd name="f116" fmla="*/ 135172 f70 1"/>
                <a:gd name="f117" fmla="*/ 1168842 f71 1"/>
                <a:gd name="f118" fmla="*/ 190831 f70 1"/>
                <a:gd name="f119" fmla="*/ 1105232 f71 1"/>
                <a:gd name="f120" fmla="*/ 246490 f70 1"/>
                <a:gd name="f121" fmla="*/ 683813 f71 1"/>
                <a:gd name="f122" fmla="*/ 532737 f70 1"/>
                <a:gd name="f123" fmla="*/ 270345 f71 1"/>
                <a:gd name="f124" fmla="*/ 803081 f70 1"/>
                <a:gd name="f125" fmla="*/ 166978 f71 1"/>
                <a:gd name="f126" fmla="*/ 874643 f70 1"/>
                <a:gd name="f127" fmla="*/ 198783 f71 1"/>
                <a:gd name="f128" fmla="*/ 985961 f70 1"/>
                <a:gd name="f129" fmla="*/ 1065474 f70 1"/>
                <a:gd name="f130" fmla="*/ 79513 f71 1"/>
                <a:gd name="f131" fmla="*/ 0 f71 1"/>
                <a:gd name="f132" fmla="*/ 23854 f71 1"/>
                <a:gd name="f133" fmla="*/ 1009815 f70 1"/>
                <a:gd name="f134" fmla="+- f72 0 f1"/>
                <a:gd name="f135" fmla="*/ f75 1 1415333"/>
                <a:gd name="f136" fmla="*/ f76 1 1065474"/>
                <a:gd name="f137" fmla="*/ f77 1 1415333"/>
                <a:gd name="f138" fmla="*/ f78 1 1065474"/>
                <a:gd name="f139" fmla="*/ f79 1 1415333"/>
                <a:gd name="f140" fmla="*/ f80 1 1065474"/>
                <a:gd name="f141" fmla="*/ f81 1 1415333"/>
                <a:gd name="f142" fmla="*/ f82 1 1065474"/>
                <a:gd name="f143" fmla="*/ f83 1 1415333"/>
                <a:gd name="f144" fmla="*/ f84 1 1065474"/>
                <a:gd name="f145" fmla="*/ f85 1 1415333"/>
                <a:gd name="f146" fmla="*/ f86 1 1065474"/>
                <a:gd name="f147" fmla="*/ f87 1 1415333"/>
                <a:gd name="f148" fmla="*/ f88 1 1065474"/>
                <a:gd name="f149" fmla="*/ f89 1 1415333"/>
                <a:gd name="f150" fmla="*/ f90 1 1065474"/>
                <a:gd name="f151" fmla="*/ f91 1 1415333"/>
                <a:gd name="f152" fmla="*/ f92 1 1065474"/>
                <a:gd name="f153" fmla="*/ f93 1 1415333"/>
                <a:gd name="f154" fmla="*/ f94 1 1065474"/>
                <a:gd name="f155" fmla="*/ f95 1 1415333"/>
                <a:gd name="f156" fmla="*/ f96 1 1065474"/>
                <a:gd name="f157" fmla="*/ f97 1 1415333"/>
                <a:gd name="f158" fmla="*/ f98 1 1415333"/>
                <a:gd name="f159" fmla="*/ f99 1 1065474"/>
                <a:gd name="f160" fmla="*/ f100 1 1415333"/>
                <a:gd name="f161" fmla="*/ f101 1 1415333"/>
                <a:gd name="f162" fmla="*/ f102 1 1065474"/>
                <a:gd name="f163" fmla="*/ f103 1 1415333"/>
                <a:gd name="f164" fmla="*/ f104 1 1065474"/>
                <a:gd name="f165" fmla="*/ f105 1 1415333"/>
                <a:gd name="f166" fmla="*/ f106 1 1065474"/>
                <a:gd name="f167" fmla="*/ f107 1 1415333"/>
                <a:gd name="f168" fmla="*/ f108 1 1065474"/>
                <a:gd name="f169" fmla="*/ f109 1 1415333"/>
                <a:gd name="f170" fmla="*/ f110 1 1415333"/>
                <a:gd name="f171" fmla="*/ f111 1 1065474"/>
                <a:gd name="f172" fmla="*/ f112 1 1415333"/>
                <a:gd name="f173" fmla="*/ f113 1 1065474"/>
                <a:gd name="f174" fmla="*/ f114 1 1415333"/>
                <a:gd name="f175" fmla="*/ f115 1 1415333"/>
                <a:gd name="f176" fmla="*/ f116 1 1065474"/>
                <a:gd name="f177" fmla="*/ f117 1 1415333"/>
                <a:gd name="f178" fmla="*/ f118 1 1065474"/>
                <a:gd name="f179" fmla="*/ f119 1 1415333"/>
                <a:gd name="f180" fmla="*/ f120 1 1065474"/>
                <a:gd name="f181" fmla="*/ f121 1 1415333"/>
                <a:gd name="f182" fmla="*/ f122 1 1065474"/>
                <a:gd name="f183" fmla="*/ f123 1 1415333"/>
                <a:gd name="f184" fmla="*/ f124 1 1065474"/>
                <a:gd name="f185" fmla="*/ f125 1 1415333"/>
                <a:gd name="f186" fmla="*/ f126 1 1065474"/>
                <a:gd name="f187" fmla="*/ f127 1 1415333"/>
                <a:gd name="f188" fmla="*/ f128 1 1065474"/>
                <a:gd name="f189" fmla="*/ f129 1 1065474"/>
                <a:gd name="f190" fmla="*/ f130 1 1415333"/>
                <a:gd name="f191" fmla="*/ f131 1 1415333"/>
                <a:gd name="f192" fmla="*/ f132 1 1415333"/>
                <a:gd name="f193" fmla="*/ f133 1 1065474"/>
                <a:gd name="f194" fmla="*/ f66 1 f73"/>
                <a:gd name="f195" fmla="*/ f67 1 f73"/>
                <a:gd name="f196" fmla="*/ f66 1 f74"/>
                <a:gd name="f197" fmla="*/ f68 1 f74"/>
                <a:gd name="f198" fmla="*/ f135 1 f73"/>
                <a:gd name="f199" fmla="*/ f136 1 f74"/>
                <a:gd name="f200" fmla="*/ f137 1 f73"/>
                <a:gd name="f201" fmla="*/ f138 1 f74"/>
                <a:gd name="f202" fmla="*/ f139 1 f73"/>
                <a:gd name="f203" fmla="*/ f140 1 f74"/>
                <a:gd name="f204" fmla="*/ f141 1 f73"/>
                <a:gd name="f205" fmla="*/ f142 1 f74"/>
                <a:gd name="f206" fmla="*/ f143 1 f73"/>
                <a:gd name="f207" fmla="*/ f144 1 f74"/>
                <a:gd name="f208" fmla="*/ f145 1 f73"/>
                <a:gd name="f209" fmla="*/ f146 1 f74"/>
                <a:gd name="f210" fmla="*/ f147 1 f73"/>
                <a:gd name="f211" fmla="*/ f148 1 f74"/>
                <a:gd name="f212" fmla="*/ f149 1 f73"/>
                <a:gd name="f213" fmla="*/ f150 1 f74"/>
                <a:gd name="f214" fmla="*/ f151 1 f73"/>
                <a:gd name="f215" fmla="*/ f152 1 f74"/>
                <a:gd name="f216" fmla="*/ f153 1 f73"/>
                <a:gd name="f217" fmla="*/ f154 1 f74"/>
                <a:gd name="f218" fmla="*/ f155 1 f73"/>
                <a:gd name="f219" fmla="*/ f156 1 f74"/>
                <a:gd name="f220" fmla="*/ f157 1 f73"/>
                <a:gd name="f221" fmla="*/ f158 1 f73"/>
                <a:gd name="f222" fmla="*/ f159 1 f74"/>
                <a:gd name="f223" fmla="*/ f160 1 f73"/>
                <a:gd name="f224" fmla="*/ f161 1 f73"/>
                <a:gd name="f225" fmla="*/ f162 1 f74"/>
                <a:gd name="f226" fmla="*/ f163 1 f73"/>
                <a:gd name="f227" fmla="*/ f164 1 f74"/>
                <a:gd name="f228" fmla="*/ f165 1 f73"/>
                <a:gd name="f229" fmla="*/ f166 1 f74"/>
                <a:gd name="f230" fmla="*/ f167 1 f73"/>
                <a:gd name="f231" fmla="*/ f168 1 f74"/>
                <a:gd name="f232" fmla="*/ f169 1 f73"/>
                <a:gd name="f233" fmla="*/ f170 1 f73"/>
                <a:gd name="f234" fmla="*/ f171 1 f74"/>
                <a:gd name="f235" fmla="*/ f172 1 f73"/>
                <a:gd name="f236" fmla="*/ f173 1 f74"/>
                <a:gd name="f237" fmla="*/ f174 1 f73"/>
                <a:gd name="f238" fmla="*/ f175 1 f73"/>
                <a:gd name="f239" fmla="*/ f176 1 f74"/>
                <a:gd name="f240" fmla="*/ f177 1 f73"/>
                <a:gd name="f241" fmla="*/ f178 1 f74"/>
                <a:gd name="f242" fmla="*/ f179 1 f73"/>
                <a:gd name="f243" fmla="*/ f180 1 f74"/>
                <a:gd name="f244" fmla="*/ f181 1 f73"/>
                <a:gd name="f245" fmla="*/ f182 1 f74"/>
                <a:gd name="f246" fmla="*/ f183 1 f73"/>
                <a:gd name="f247" fmla="*/ f184 1 f74"/>
                <a:gd name="f248" fmla="*/ f185 1 f73"/>
                <a:gd name="f249" fmla="*/ f186 1 f74"/>
                <a:gd name="f250" fmla="*/ f187 1 f73"/>
                <a:gd name="f251" fmla="*/ f188 1 f74"/>
                <a:gd name="f252" fmla="*/ f189 1 f74"/>
                <a:gd name="f253" fmla="*/ f190 1 f73"/>
                <a:gd name="f254" fmla="*/ f191 1 f73"/>
                <a:gd name="f255" fmla="*/ f192 1 f73"/>
                <a:gd name="f256" fmla="*/ f193 1 f74"/>
                <a:gd name="f257" fmla="*/ f194 f64 1"/>
                <a:gd name="f258" fmla="*/ f195 f64 1"/>
                <a:gd name="f259" fmla="*/ f197 f65 1"/>
                <a:gd name="f260" fmla="*/ f196 f65 1"/>
                <a:gd name="f261" fmla="*/ f198 f64 1"/>
                <a:gd name="f262" fmla="*/ f199 f65 1"/>
                <a:gd name="f263" fmla="*/ f200 f64 1"/>
                <a:gd name="f264" fmla="*/ f201 f65 1"/>
                <a:gd name="f265" fmla="*/ f202 f64 1"/>
                <a:gd name="f266" fmla="*/ f203 f65 1"/>
                <a:gd name="f267" fmla="*/ f204 f64 1"/>
                <a:gd name="f268" fmla="*/ f205 f65 1"/>
                <a:gd name="f269" fmla="*/ f206 f64 1"/>
                <a:gd name="f270" fmla="*/ f207 f65 1"/>
                <a:gd name="f271" fmla="*/ f208 f64 1"/>
                <a:gd name="f272" fmla="*/ f209 f65 1"/>
                <a:gd name="f273" fmla="*/ f210 f64 1"/>
                <a:gd name="f274" fmla="*/ f211 f65 1"/>
                <a:gd name="f275" fmla="*/ f212 f64 1"/>
                <a:gd name="f276" fmla="*/ f213 f65 1"/>
                <a:gd name="f277" fmla="*/ f214 f64 1"/>
                <a:gd name="f278" fmla="*/ f215 f65 1"/>
                <a:gd name="f279" fmla="*/ f216 f64 1"/>
                <a:gd name="f280" fmla="*/ f217 f65 1"/>
                <a:gd name="f281" fmla="*/ f218 f64 1"/>
                <a:gd name="f282" fmla="*/ f219 f65 1"/>
                <a:gd name="f283" fmla="*/ f220 f64 1"/>
                <a:gd name="f284" fmla="*/ f221 f64 1"/>
                <a:gd name="f285" fmla="*/ f222 f65 1"/>
                <a:gd name="f286" fmla="*/ f223 f64 1"/>
                <a:gd name="f287" fmla="*/ f224 f64 1"/>
                <a:gd name="f288" fmla="*/ f225 f65 1"/>
                <a:gd name="f289" fmla="*/ f226 f64 1"/>
                <a:gd name="f290" fmla="*/ f227 f65 1"/>
                <a:gd name="f291" fmla="*/ f228 f64 1"/>
                <a:gd name="f292" fmla="*/ f229 f65 1"/>
                <a:gd name="f293" fmla="*/ f230 f64 1"/>
                <a:gd name="f294" fmla="*/ f231 f65 1"/>
                <a:gd name="f295" fmla="*/ f232 f64 1"/>
                <a:gd name="f296" fmla="*/ f233 f64 1"/>
                <a:gd name="f297" fmla="*/ f234 f65 1"/>
                <a:gd name="f298" fmla="*/ f235 f64 1"/>
                <a:gd name="f299" fmla="*/ f236 f65 1"/>
                <a:gd name="f300" fmla="*/ f237 f64 1"/>
                <a:gd name="f301" fmla="*/ f238 f64 1"/>
                <a:gd name="f302" fmla="*/ f239 f65 1"/>
                <a:gd name="f303" fmla="*/ f240 f64 1"/>
                <a:gd name="f304" fmla="*/ f241 f65 1"/>
                <a:gd name="f305" fmla="*/ f242 f64 1"/>
                <a:gd name="f306" fmla="*/ f243 f65 1"/>
                <a:gd name="f307" fmla="*/ f244 f64 1"/>
                <a:gd name="f308" fmla="*/ f245 f65 1"/>
                <a:gd name="f309" fmla="*/ f246 f64 1"/>
                <a:gd name="f310" fmla="*/ f247 f65 1"/>
                <a:gd name="f311" fmla="*/ f248 f64 1"/>
                <a:gd name="f312" fmla="*/ f249 f65 1"/>
                <a:gd name="f313" fmla="*/ f250 f64 1"/>
                <a:gd name="f314" fmla="*/ f251 f65 1"/>
                <a:gd name="f315" fmla="*/ f252 f65 1"/>
                <a:gd name="f316" fmla="*/ f253 f64 1"/>
                <a:gd name="f317" fmla="*/ f254 f64 1"/>
                <a:gd name="f318" fmla="*/ f255 f64 1"/>
                <a:gd name="f319" fmla="*/ f256 f65 1"/>
              </a:gdLst>
              <a:ahLst/>
              <a:cxnLst>
                <a:cxn ang="3cd4">
                  <a:pos x="hc" y="t"/>
                </a:cxn>
                <a:cxn ang="0">
                  <a:pos x="r" y="vc"/>
                </a:cxn>
                <a:cxn ang="cd4">
                  <a:pos x="hc" y="b"/>
                </a:cxn>
                <a:cxn ang="cd2">
                  <a:pos x="l" y="vc"/>
                </a:cxn>
                <a:cxn ang="f134">
                  <a:pos x="f261" y="f262"/>
                </a:cxn>
                <a:cxn ang="f134">
                  <a:pos x="f263" y="f264"/>
                </a:cxn>
                <a:cxn ang="f134">
                  <a:pos x="f265" y="f266"/>
                </a:cxn>
                <a:cxn ang="f134">
                  <a:pos x="f267" y="f268"/>
                </a:cxn>
                <a:cxn ang="f134">
                  <a:pos x="f269" y="f270"/>
                </a:cxn>
                <a:cxn ang="f134">
                  <a:pos x="f271" y="f272"/>
                </a:cxn>
                <a:cxn ang="f134">
                  <a:pos x="f273" y="f266"/>
                </a:cxn>
                <a:cxn ang="f134">
                  <a:pos x="f273" y="f274"/>
                </a:cxn>
                <a:cxn ang="f134">
                  <a:pos x="f273" y="f274"/>
                </a:cxn>
                <a:cxn ang="f134">
                  <a:pos x="f275" y="f276"/>
                </a:cxn>
                <a:cxn ang="f134">
                  <a:pos x="f277" y="f278"/>
                </a:cxn>
                <a:cxn ang="f134">
                  <a:pos x="f279" y="f280"/>
                </a:cxn>
                <a:cxn ang="f134">
                  <a:pos x="f281" y="f282"/>
                </a:cxn>
                <a:cxn ang="f134">
                  <a:pos x="f283" y="f282"/>
                </a:cxn>
                <a:cxn ang="f134">
                  <a:pos x="f283" y="f282"/>
                </a:cxn>
                <a:cxn ang="f134">
                  <a:pos x="f284" y="f285"/>
                </a:cxn>
                <a:cxn ang="f134">
                  <a:pos x="f286" y="f268"/>
                </a:cxn>
                <a:cxn ang="f134">
                  <a:pos x="f287" y="f288"/>
                </a:cxn>
                <a:cxn ang="f134">
                  <a:pos x="f289" y="f290"/>
                </a:cxn>
                <a:cxn ang="f134">
                  <a:pos x="f291" y="f292"/>
                </a:cxn>
                <a:cxn ang="f134">
                  <a:pos x="f293" y="f294"/>
                </a:cxn>
                <a:cxn ang="f134">
                  <a:pos x="f295" y="f292"/>
                </a:cxn>
                <a:cxn ang="f134">
                  <a:pos x="f296" y="f297"/>
                </a:cxn>
                <a:cxn ang="f134">
                  <a:pos x="f298" y="f299"/>
                </a:cxn>
                <a:cxn ang="f134">
                  <a:pos x="f300" y="f268"/>
                </a:cxn>
                <a:cxn ang="f134">
                  <a:pos x="f301" y="f302"/>
                </a:cxn>
                <a:cxn ang="f134">
                  <a:pos x="f303" y="f304"/>
                </a:cxn>
                <a:cxn ang="f134">
                  <a:pos x="f305" y="f306"/>
                </a:cxn>
                <a:cxn ang="f134">
                  <a:pos x="f307" y="f308"/>
                </a:cxn>
                <a:cxn ang="f134">
                  <a:pos x="f309" y="f310"/>
                </a:cxn>
                <a:cxn ang="f134">
                  <a:pos x="f311" y="f312"/>
                </a:cxn>
                <a:cxn ang="f134">
                  <a:pos x="f313" y="f314"/>
                </a:cxn>
                <a:cxn ang="f134">
                  <a:pos x="f273" y="f315"/>
                </a:cxn>
                <a:cxn ang="f134">
                  <a:pos x="f316" y="f315"/>
                </a:cxn>
                <a:cxn ang="f134">
                  <a:pos x="f317" y="f315"/>
                </a:cxn>
                <a:cxn ang="f134">
                  <a:pos x="f318" y="f319"/>
                </a:cxn>
                <a:cxn ang="f134">
                  <a:pos x="f261" y="f262"/>
                </a:cxn>
              </a:cxnLst>
              <a:rect l="f257" t="f260" r="f258" b="f259"/>
              <a:pathLst>
                <a:path w="1415333" h="1065474">
                  <a:moveTo>
                    <a:pt x="f8" y="f9"/>
                  </a:moveTo>
                  <a:lnTo>
                    <a:pt x="f10" y="f11"/>
                  </a:lnTo>
                  <a:lnTo>
                    <a:pt x="f12" y="f13"/>
                  </a:lnTo>
                  <a:lnTo>
                    <a:pt x="f14" y="f15"/>
                  </a:lnTo>
                  <a:lnTo>
                    <a:pt x="f16" y="f17"/>
                  </a:lnTo>
                  <a:lnTo>
                    <a:pt x="f18" y="f19"/>
                  </a:lnTo>
                  <a:lnTo>
                    <a:pt x="f20" y="f13"/>
                  </a:lnTo>
                  <a:lnTo>
                    <a:pt x="f20" y="f21"/>
                  </a:lnTo>
                  <a:lnTo>
                    <a:pt x="f20" y="f21"/>
                  </a:lnTo>
                  <a:lnTo>
                    <a:pt x="f22" y="f23"/>
                  </a:lnTo>
                  <a:lnTo>
                    <a:pt x="f24" y="f25"/>
                  </a:lnTo>
                  <a:lnTo>
                    <a:pt x="f26" y="f27"/>
                  </a:lnTo>
                  <a:lnTo>
                    <a:pt x="f28" y="f29"/>
                  </a:lnTo>
                  <a:lnTo>
                    <a:pt x="f30" y="f29"/>
                  </a:lnTo>
                  <a:lnTo>
                    <a:pt x="f30" y="f29"/>
                  </a:lnTo>
                  <a:lnTo>
                    <a:pt x="f31" y="f32"/>
                  </a:lnTo>
                  <a:lnTo>
                    <a:pt x="f33" y="f15"/>
                  </a:lnTo>
                  <a:lnTo>
                    <a:pt x="f34" y="f35"/>
                  </a:lnTo>
                  <a:lnTo>
                    <a:pt x="f36" y="f37"/>
                  </a:lnTo>
                  <a:lnTo>
                    <a:pt x="f38" y="f39"/>
                  </a:lnTo>
                  <a:lnTo>
                    <a:pt x="f40" y="f5"/>
                  </a:lnTo>
                  <a:lnTo>
                    <a:pt x="f6" y="f39"/>
                  </a:lnTo>
                  <a:lnTo>
                    <a:pt x="f41" y="f42"/>
                  </a:lnTo>
                  <a:lnTo>
                    <a:pt x="f43" y="f44"/>
                  </a:lnTo>
                  <a:lnTo>
                    <a:pt x="f45" y="f15"/>
                  </a:lnTo>
                  <a:lnTo>
                    <a:pt x="f46" y="f47"/>
                  </a:lnTo>
                  <a:lnTo>
                    <a:pt x="f48" y="f49"/>
                  </a:lnTo>
                  <a:lnTo>
                    <a:pt x="f50" y="f51"/>
                  </a:lnTo>
                  <a:lnTo>
                    <a:pt x="f52" y="f53"/>
                  </a:lnTo>
                  <a:lnTo>
                    <a:pt x="f54" y="f55"/>
                  </a:lnTo>
                  <a:lnTo>
                    <a:pt x="f56" y="f57"/>
                  </a:lnTo>
                  <a:lnTo>
                    <a:pt x="f58" y="f59"/>
                  </a:lnTo>
                  <a:lnTo>
                    <a:pt x="f20" y="f7"/>
                  </a:lnTo>
                  <a:lnTo>
                    <a:pt x="f60" y="f7"/>
                  </a:lnTo>
                  <a:lnTo>
                    <a:pt x="f5" y="f7"/>
                  </a:lnTo>
                  <a:lnTo>
                    <a:pt x="f61" y="f62"/>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114" name="Forma libre: forma 63">
              <a:extLst>
                <a:ext uri="{FF2B5EF4-FFF2-40B4-BE49-F238E27FC236}">
                  <a16:creationId xmlns:a16="http://schemas.microsoft.com/office/drawing/2014/main" id="{088EEFB9-2FBE-451E-B85B-A5564EAC903D}"/>
                </a:ext>
              </a:extLst>
            </p:cNvPr>
            <p:cNvSpPr/>
            <p:nvPr/>
          </p:nvSpPr>
          <p:spPr>
            <a:xfrm>
              <a:off x="8311561" y="3942905"/>
              <a:ext cx="1653875" cy="1582314"/>
            </a:xfrm>
            <a:custGeom>
              <a:avLst/>
              <a:gdLst>
                <a:gd name="f0" fmla="val 10800000"/>
                <a:gd name="f1" fmla="val 5400000"/>
                <a:gd name="f2" fmla="val 180"/>
                <a:gd name="f3" fmla="val w"/>
                <a:gd name="f4" fmla="val h"/>
                <a:gd name="f5" fmla="val 0"/>
                <a:gd name="f6" fmla="val 1653871"/>
                <a:gd name="f7" fmla="val 1598212"/>
                <a:gd name="f8" fmla="val 556591"/>
                <a:gd name="f9" fmla="val 628153"/>
                <a:gd name="f10" fmla="val 1192695"/>
                <a:gd name="f11" fmla="val 206734"/>
                <a:gd name="f12" fmla="val 1280160"/>
                <a:gd name="f13" fmla="val 143123"/>
                <a:gd name="f14" fmla="val 1311965"/>
                <a:gd name="f15" fmla="val 71562"/>
                <a:gd name="f16" fmla="val 1351721"/>
                <a:gd name="f17" fmla="val 39757"/>
                <a:gd name="f18" fmla="val 1494845"/>
                <a:gd name="f19" fmla="val 15903"/>
                <a:gd name="f20" fmla="val 1566406"/>
                <a:gd name="f21" fmla="val 127221"/>
                <a:gd name="f22" fmla="val 1510747"/>
                <a:gd name="f23" fmla="val 190831"/>
                <a:gd name="f24" fmla="val 1423283"/>
                <a:gd name="f25" fmla="val 318052"/>
                <a:gd name="f26" fmla="val 1399429"/>
                <a:gd name="f27" fmla="val 365760"/>
                <a:gd name="f28" fmla="val 1439186"/>
                <a:gd name="f29" fmla="val 445273"/>
                <a:gd name="f30" fmla="val 1526650"/>
                <a:gd name="f31" fmla="val 516835"/>
                <a:gd name="f32" fmla="val 1622066"/>
                <a:gd name="f33" fmla="val 564543"/>
                <a:gd name="f34" fmla="val 588397"/>
                <a:gd name="f35" fmla="val 1606163"/>
                <a:gd name="f36" fmla="val 659958"/>
                <a:gd name="f37" fmla="val 683812"/>
                <a:gd name="f38" fmla="val 723569"/>
                <a:gd name="f39" fmla="val 795130"/>
                <a:gd name="f40" fmla="val 858741"/>
                <a:gd name="f41" fmla="val 1590260"/>
                <a:gd name="f42" fmla="val 898497"/>
                <a:gd name="f43" fmla="val 1486893"/>
                <a:gd name="f44" fmla="val 938254"/>
                <a:gd name="f45" fmla="val 954157"/>
                <a:gd name="f46" fmla="val 1343770"/>
                <a:gd name="f47" fmla="val 1327867"/>
                <a:gd name="f48" fmla="val 922351"/>
                <a:gd name="f49" fmla="val 1256306"/>
                <a:gd name="f50" fmla="val 962108"/>
                <a:gd name="f51" fmla="val 1009816"/>
                <a:gd name="f52" fmla="val 1359673"/>
                <a:gd name="f53" fmla="val 1049572"/>
                <a:gd name="f54" fmla="val 1073426"/>
                <a:gd name="f55" fmla="val 1264257"/>
                <a:gd name="f56" fmla="val 1232452"/>
                <a:gd name="f57" fmla="val 1200646"/>
                <a:gd name="f58" fmla="val 1097280"/>
                <a:gd name="f59" fmla="val 1176793"/>
                <a:gd name="f60" fmla="val 1121134"/>
                <a:gd name="f61" fmla="val 1144987"/>
                <a:gd name="f62" fmla="val 1129085"/>
                <a:gd name="f63" fmla="val 1065474"/>
                <a:gd name="f64" fmla="val 1025718"/>
                <a:gd name="f65" fmla="val 914400"/>
                <a:gd name="f66" fmla="val 1057523"/>
                <a:gd name="f67" fmla="val 842838"/>
                <a:gd name="f68" fmla="val 811033"/>
                <a:gd name="f69" fmla="val 962107"/>
                <a:gd name="f70" fmla="val 787179"/>
                <a:gd name="f71" fmla="val 890546"/>
                <a:gd name="f72" fmla="val 850790"/>
                <a:gd name="f73" fmla="val 874643"/>
                <a:gd name="f74" fmla="val 834886"/>
                <a:gd name="f75" fmla="val 826935"/>
                <a:gd name="f76" fmla="val 739471"/>
                <a:gd name="f77" fmla="val 707666"/>
                <a:gd name="f78" fmla="val 818984"/>
                <a:gd name="f79" fmla="val 612250"/>
                <a:gd name="f80" fmla="val 652006"/>
                <a:gd name="f81" fmla="val 1041621"/>
                <a:gd name="f82" fmla="val 691763"/>
                <a:gd name="f83" fmla="val 715617"/>
                <a:gd name="f84" fmla="val 1184744"/>
                <a:gd name="f85" fmla="val 747422"/>
                <a:gd name="f86" fmla="val 723568"/>
                <a:gd name="f87" fmla="val 1288111"/>
                <a:gd name="f88" fmla="val 1327868"/>
                <a:gd name="f89" fmla="val 1272209"/>
                <a:gd name="f90" fmla="val 572493"/>
                <a:gd name="f91" fmla="val 1240403"/>
                <a:gd name="f92" fmla="val 540688"/>
                <a:gd name="f93" fmla="val 1304014"/>
                <a:gd name="f94" fmla="val 516834"/>
                <a:gd name="f95" fmla="val 469126"/>
                <a:gd name="f96" fmla="val 421419"/>
                <a:gd name="f97" fmla="val 389613"/>
                <a:gd name="f98" fmla="val 254441"/>
                <a:gd name="f99" fmla="val 166977"/>
                <a:gd name="f100" fmla="val 1375576"/>
                <a:gd name="f101" fmla="val 174928"/>
                <a:gd name="f102" fmla="val 1510748"/>
                <a:gd name="f103" fmla="val 1574358"/>
                <a:gd name="f104" fmla="val 103366"/>
                <a:gd name="f105" fmla="val 7951"/>
                <a:gd name="f106" fmla="val 1550504"/>
                <a:gd name="f107" fmla="val 31805"/>
                <a:gd name="f108" fmla="val 1065475"/>
                <a:gd name="f109" fmla="val 55659"/>
                <a:gd name="f110" fmla="val 151074"/>
                <a:gd name="f111" fmla="val 206733"/>
                <a:gd name="f112" fmla="val 230587"/>
                <a:gd name="f113" fmla="val 270344"/>
                <a:gd name="f114" fmla="+- 0 0 -90"/>
                <a:gd name="f115" fmla="*/ f3 1 1653871"/>
                <a:gd name="f116" fmla="*/ f4 1 1598212"/>
                <a:gd name="f117" fmla="val f5"/>
                <a:gd name="f118" fmla="val f6"/>
                <a:gd name="f119" fmla="val f7"/>
                <a:gd name="f120" fmla="*/ f114 f0 1"/>
                <a:gd name="f121" fmla="+- f119 0 f117"/>
                <a:gd name="f122" fmla="+- f118 0 f117"/>
                <a:gd name="f123" fmla="*/ f120 1 f2"/>
                <a:gd name="f124" fmla="*/ f122 1 1653871"/>
                <a:gd name="f125" fmla="*/ f121 1 1598212"/>
                <a:gd name="f126" fmla="*/ 556591 f122 1"/>
                <a:gd name="f127" fmla="*/ 628153 f121 1"/>
                <a:gd name="f128" fmla="*/ 1192695 f122 1"/>
                <a:gd name="f129" fmla="*/ 206734 f121 1"/>
                <a:gd name="f130" fmla="*/ 1280160 f122 1"/>
                <a:gd name="f131" fmla="*/ 143123 f121 1"/>
                <a:gd name="f132" fmla="*/ 1311965 f122 1"/>
                <a:gd name="f133" fmla="*/ 71562 f121 1"/>
                <a:gd name="f134" fmla="*/ 1351721 f122 1"/>
                <a:gd name="f135" fmla="*/ 39757 f121 1"/>
                <a:gd name="f136" fmla="*/ 1494845 f122 1"/>
                <a:gd name="f137" fmla="*/ 15903 f121 1"/>
                <a:gd name="f138" fmla="*/ 1566406 f122 1"/>
                <a:gd name="f139" fmla="*/ 0 f121 1"/>
                <a:gd name="f140" fmla="*/ 127221 f121 1"/>
                <a:gd name="f141" fmla="*/ 1510747 f122 1"/>
                <a:gd name="f142" fmla="*/ 190831 f121 1"/>
                <a:gd name="f143" fmla="*/ 1423283 f122 1"/>
                <a:gd name="f144" fmla="*/ 318052 f121 1"/>
                <a:gd name="f145" fmla="*/ 1399429 f122 1"/>
                <a:gd name="f146" fmla="*/ 365760 f121 1"/>
                <a:gd name="f147" fmla="*/ 1439186 f122 1"/>
                <a:gd name="f148" fmla="*/ 445273 f121 1"/>
                <a:gd name="f149" fmla="*/ 1526650 f122 1"/>
                <a:gd name="f150" fmla="*/ 516835 f121 1"/>
                <a:gd name="f151" fmla="*/ 1622066 f122 1"/>
                <a:gd name="f152" fmla="*/ 564543 f121 1"/>
                <a:gd name="f153" fmla="*/ 588397 f121 1"/>
                <a:gd name="f154" fmla="*/ 1606163 f122 1"/>
                <a:gd name="f155" fmla="*/ 659958 f121 1"/>
                <a:gd name="f156" fmla="*/ 683812 f121 1"/>
                <a:gd name="f157" fmla="*/ 723569 f121 1"/>
                <a:gd name="f158" fmla="*/ 1653871 f122 1"/>
                <a:gd name="f159" fmla="*/ 795130 f121 1"/>
                <a:gd name="f160" fmla="*/ 858741 f121 1"/>
                <a:gd name="f161" fmla="*/ 1590260 f122 1"/>
                <a:gd name="f162" fmla="*/ 898497 f121 1"/>
                <a:gd name="f163" fmla="*/ 1486893 f122 1"/>
                <a:gd name="f164" fmla="*/ 938254 f121 1"/>
                <a:gd name="f165" fmla="*/ 954157 f121 1"/>
                <a:gd name="f166" fmla="*/ 1343770 f122 1"/>
                <a:gd name="f167" fmla="*/ 1327867 f122 1"/>
                <a:gd name="f168" fmla="*/ 922351 f121 1"/>
                <a:gd name="f169" fmla="*/ 1256306 f122 1"/>
                <a:gd name="f170" fmla="*/ 962108 f121 1"/>
                <a:gd name="f171" fmla="*/ 1009816 f121 1"/>
                <a:gd name="f172" fmla="*/ 1359673 f122 1"/>
                <a:gd name="f173" fmla="*/ 1049572 f121 1"/>
                <a:gd name="f174" fmla="*/ 1073426 f121 1"/>
                <a:gd name="f175" fmla="*/ 1264257 f122 1"/>
                <a:gd name="f176" fmla="*/ 1232452 f122 1"/>
                <a:gd name="f177" fmla="*/ 1200646 f122 1"/>
                <a:gd name="f178" fmla="*/ 1097280 f121 1"/>
                <a:gd name="f179" fmla="*/ 1176793 f122 1"/>
                <a:gd name="f180" fmla="*/ 1121134 f121 1"/>
                <a:gd name="f181" fmla="*/ 1144987 f122 1"/>
                <a:gd name="f182" fmla="*/ 1129085 f121 1"/>
                <a:gd name="f183" fmla="*/ 1065474 f122 1"/>
                <a:gd name="f184" fmla="*/ 1025718 f121 1"/>
                <a:gd name="f185" fmla="*/ 1025718 f122 1"/>
                <a:gd name="f186" fmla="*/ 914400 f121 1"/>
                <a:gd name="f187" fmla="*/ 1057523 f122 1"/>
                <a:gd name="f188" fmla="*/ 842838 f121 1"/>
                <a:gd name="f189" fmla="*/ 811033 f121 1"/>
                <a:gd name="f190" fmla="*/ 962107 f122 1"/>
                <a:gd name="f191" fmla="*/ 787179 f121 1"/>
                <a:gd name="f192" fmla="*/ 922351 f122 1"/>
                <a:gd name="f193" fmla="*/ 890546 f122 1"/>
                <a:gd name="f194" fmla="*/ 850790 f121 1"/>
                <a:gd name="f195" fmla="*/ 874643 f122 1"/>
                <a:gd name="f196" fmla="*/ 874643 f121 1"/>
                <a:gd name="f197" fmla="*/ 834886 f122 1"/>
                <a:gd name="f198" fmla="*/ 826935 f122 1"/>
                <a:gd name="f199" fmla="*/ 890546 f121 1"/>
                <a:gd name="f200" fmla="*/ 739471 f122 1"/>
                <a:gd name="f201" fmla="*/ 707666 f122 1"/>
                <a:gd name="f202" fmla="*/ 818984 f121 1"/>
                <a:gd name="f203" fmla="*/ 659958 f122 1"/>
                <a:gd name="f204" fmla="*/ 612250 f122 1"/>
                <a:gd name="f205" fmla="*/ 652006 f122 1"/>
                <a:gd name="f206" fmla="*/ 1041621 f121 1"/>
                <a:gd name="f207" fmla="*/ 691763 f122 1"/>
                <a:gd name="f208" fmla="*/ 715617 f122 1"/>
                <a:gd name="f209" fmla="*/ 1184744 f121 1"/>
                <a:gd name="f210" fmla="*/ 747422 f122 1"/>
                <a:gd name="f211" fmla="*/ 1256306 f121 1"/>
                <a:gd name="f212" fmla="*/ 723568 f122 1"/>
                <a:gd name="f213" fmla="*/ 1288111 f121 1"/>
                <a:gd name="f214" fmla="*/ 1327868 f121 1"/>
                <a:gd name="f215" fmla="*/ 1272209 f121 1"/>
                <a:gd name="f216" fmla="*/ 572493 f122 1"/>
                <a:gd name="f217" fmla="*/ 1240403 f121 1"/>
                <a:gd name="f218" fmla="*/ 1280160 f121 1"/>
                <a:gd name="f219" fmla="*/ 540688 f122 1"/>
                <a:gd name="f220" fmla="*/ 1304014 f121 1"/>
                <a:gd name="f221" fmla="*/ 516834 f122 1"/>
                <a:gd name="f222" fmla="*/ 1311965 f121 1"/>
                <a:gd name="f223" fmla="*/ 469126 f122 1"/>
                <a:gd name="f224" fmla="*/ 421419 f122 1"/>
                <a:gd name="f225" fmla="*/ 389613 f122 1"/>
                <a:gd name="f226" fmla="*/ 254441 f122 1"/>
                <a:gd name="f227" fmla="*/ 190831 f122 1"/>
                <a:gd name="f228" fmla="*/ 166977 f122 1"/>
                <a:gd name="f229" fmla="*/ 1375576 f121 1"/>
                <a:gd name="f230" fmla="*/ 143123 f122 1"/>
                <a:gd name="f231" fmla="*/ 1439186 f121 1"/>
                <a:gd name="f232" fmla="*/ 174928 f122 1"/>
                <a:gd name="f233" fmla="*/ 1510748 f121 1"/>
                <a:gd name="f234" fmla="*/ 1574358 f121 1"/>
                <a:gd name="f235" fmla="*/ 103366 f122 1"/>
                <a:gd name="f236" fmla="*/ 1598212 f121 1"/>
                <a:gd name="f237" fmla="*/ 7951 f122 1"/>
                <a:gd name="f238" fmla="*/ 1550504 f121 1"/>
                <a:gd name="f239" fmla="*/ 0 f122 1"/>
                <a:gd name="f240" fmla="*/ 1343770 f121 1"/>
                <a:gd name="f241" fmla="*/ 31805 f122 1"/>
                <a:gd name="f242" fmla="*/ 1065475 f121 1"/>
                <a:gd name="f243" fmla="*/ 55659 f122 1"/>
                <a:gd name="f244" fmla="*/ 151074 f122 1"/>
                <a:gd name="f245" fmla="*/ 1057523 f121 1"/>
                <a:gd name="f246" fmla="*/ 206733 f122 1"/>
                <a:gd name="f247" fmla="*/ 230587 f122 1"/>
                <a:gd name="f248" fmla="*/ 270344 f122 1"/>
                <a:gd name="f249" fmla="+- f123 0 f1"/>
                <a:gd name="f250" fmla="*/ f126 1 1653871"/>
                <a:gd name="f251" fmla="*/ f127 1 1598212"/>
                <a:gd name="f252" fmla="*/ f128 1 1653871"/>
                <a:gd name="f253" fmla="*/ f129 1 1598212"/>
                <a:gd name="f254" fmla="*/ f130 1 1653871"/>
                <a:gd name="f255" fmla="*/ f131 1 1598212"/>
                <a:gd name="f256" fmla="*/ f132 1 1653871"/>
                <a:gd name="f257" fmla="*/ f133 1 1598212"/>
                <a:gd name="f258" fmla="*/ f134 1 1653871"/>
                <a:gd name="f259" fmla="*/ f135 1 1598212"/>
                <a:gd name="f260" fmla="*/ f136 1 1653871"/>
                <a:gd name="f261" fmla="*/ f137 1 1598212"/>
                <a:gd name="f262" fmla="*/ f138 1 1653871"/>
                <a:gd name="f263" fmla="*/ f139 1 1598212"/>
                <a:gd name="f264" fmla="*/ f140 1 1598212"/>
                <a:gd name="f265" fmla="*/ f141 1 1653871"/>
                <a:gd name="f266" fmla="*/ f142 1 1598212"/>
                <a:gd name="f267" fmla="*/ f143 1 1653871"/>
                <a:gd name="f268" fmla="*/ f144 1 1598212"/>
                <a:gd name="f269" fmla="*/ f145 1 1653871"/>
                <a:gd name="f270" fmla="*/ f146 1 1598212"/>
                <a:gd name="f271" fmla="*/ f147 1 1653871"/>
                <a:gd name="f272" fmla="*/ f148 1 1598212"/>
                <a:gd name="f273" fmla="*/ f149 1 1653871"/>
                <a:gd name="f274" fmla="*/ f150 1 1598212"/>
                <a:gd name="f275" fmla="*/ f151 1 1653871"/>
                <a:gd name="f276" fmla="*/ f152 1 1598212"/>
                <a:gd name="f277" fmla="*/ f153 1 1598212"/>
                <a:gd name="f278" fmla="*/ f154 1 1653871"/>
                <a:gd name="f279" fmla="*/ f155 1 1598212"/>
                <a:gd name="f280" fmla="*/ f156 1 1598212"/>
                <a:gd name="f281" fmla="*/ f157 1 1598212"/>
                <a:gd name="f282" fmla="*/ f158 1 1653871"/>
                <a:gd name="f283" fmla="*/ f159 1 1598212"/>
                <a:gd name="f284" fmla="*/ f160 1 1598212"/>
                <a:gd name="f285" fmla="*/ f161 1 1653871"/>
                <a:gd name="f286" fmla="*/ f162 1 1598212"/>
                <a:gd name="f287" fmla="*/ f163 1 1653871"/>
                <a:gd name="f288" fmla="*/ f164 1 1598212"/>
                <a:gd name="f289" fmla="*/ f165 1 1598212"/>
                <a:gd name="f290" fmla="*/ f166 1 1653871"/>
                <a:gd name="f291" fmla="*/ f167 1 1653871"/>
                <a:gd name="f292" fmla="*/ f168 1 1598212"/>
                <a:gd name="f293" fmla="*/ f169 1 1653871"/>
                <a:gd name="f294" fmla="*/ f170 1 1598212"/>
                <a:gd name="f295" fmla="*/ f171 1 1598212"/>
                <a:gd name="f296" fmla="*/ f172 1 1653871"/>
                <a:gd name="f297" fmla="*/ f173 1 1598212"/>
                <a:gd name="f298" fmla="*/ f174 1 1598212"/>
                <a:gd name="f299" fmla="*/ f175 1 1653871"/>
                <a:gd name="f300" fmla="*/ f176 1 1653871"/>
                <a:gd name="f301" fmla="*/ f177 1 1653871"/>
                <a:gd name="f302" fmla="*/ f178 1 1598212"/>
                <a:gd name="f303" fmla="*/ f179 1 1653871"/>
                <a:gd name="f304" fmla="*/ f180 1 1598212"/>
                <a:gd name="f305" fmla="*/ f181 1 1653871"/>
                <a:gd name="f306" fmla="*/ f182 1 1598212"/>
                <a:gd name="f307" fmla="*/ f183 1 1653871"/>
                <a:gd name="f308" fmla="*/ f184 1 1598212"/>
                <a:gd name="f309" fmla="*/ f185 1 1653871"/>
                <a:gd name="f310" fmla="*/ f186 1 1598212"/>
                <a:gd name="f311" fmla="*/ f187 1 1653871"/>
                <a:gd name="f312" fmla="*/ f188 1 1598212"/>
                <a:gd name="f313" fmla="*/ f189 1 1598212"/>
                <a:gd name="f314" fmla="*/ f190 1 1653871"/>
                <a:gd name="f315" fmla="*/ f191 1 1598212"/>
                <a:gd name="f316" fmla="*/ f192 1 1653871"/>
                <a:gd name="f317" fmla="*/ f193 1 1653871"/>
                <a:gd name="f318" fmla="*/ f194 1 1598212"/>
                <a:gd name="f319" fmla="*/ f195 1 1653871"/>
                <a:gd name="f320" fmla="*/ f196 1 1598212"/>
                <a:gd name="f321" fmla="*/ f197 1 1653871"/>
                <a:gd name="f322" fmla="*/ f198 1 1653871"/>
                <a:gd name="f323" fmla="*/ f199 1 1598212"/>
                <a:gd name="f324" fmla="*/ f200 1 1653871"/>
                <a:gd name="f325" fmla="*/ f201 1 1653871"/>
                <a:gd name="f326" fmla="*/ f202 1 1598212"/>
                <a:gd name="f327" fmla="*/ f203 1 1653871"/>
                <a:gd name="f328" fmla="*/ f204 1 1653871"/>
                <a:gd name="f329" fmla="*/ f205 1 1653871"/>
                <a:gd name="f330" fmla="*/ f206 1 1598212"/>
                <a:gd name="f331" fmla="*/ f207 1 1653871"/>
                <a:gd name="f332" fmla="*/ f208 1 1653871"/>
                <a:gd name="f333" fmla="*/ f209 1 1598212"/>
                <a:gd name="f334" fmla="*/ f210 1 1653871"/>
                <a:gd name="f335" fmla="*/ f211 1 1598212"/>
                <a:gd name="f336" fmla="*/ f212 1 1653871"/>
                <a:gd name="f337" fmla="*/ f213 1 1598212"/>
                <a:gd name="f338" fmla="*/ f214 1 1598212"/>
                <a:gd name="f339" fmla="*/ f215 1 1598212"/>
                <a:gd name="f340" fmla="*/ f216 1 1653871"/>
                <a:gd name="f341" fmla="*/ f217 1 1598212"/>
                <a:gd name="f342" fmla="*/ f218 1 1598212"/>
                <a:gd name="f343" fmla="*/ f219 1 1653871"/>
                <a:gd name="f344" fmla="*/ f220 1 1598212"/>
                <a:gd name="f345" fmla="*/ f221 1 1653871"/>
                <a:gd name="f346" fmla="*/ f222 1 1598212"/>
                <a:gd name="f347" fmla="*/ f223 1 1653871"/>
                <a:gd name="f348" fmla="*/ f224 1 1653871"/>
                <a:gd name="f349" fmla="*/ f225 1 1653871"/>
                <a:gd name="f350" fmla="*/ f226 1 1653871"/>
                <a:gd name="f351" fmla="*/ f227 1 1653871"/>
                <a:gd name="f352" fmla="*/ f228 1 1653871"/>
                <a:gd name="f353" fmla="*/ f229 1 1598212"/>
                <a:gd name="f354" fmla="*/ f230 1 1653871"/>
                <a:gd name="f355" fmla="*/ f231 1 1598212"/>
                <a:gd name="f356" fmla="*/ f232 1 1653871"/>
                <a:gd name="f357" fmla="*/ f233 1 1598212"/>
                <a:gd name="f358" fmla="*/ f234 1 1598212"/>
                <a:gd name="f359" fmla="*/ f235 1 1653871"/>
                <a:gd name="f360" fmla="*/ f236 1 1598212"/>
                <a:gd name="f361" fmla="*/ f237 1 1653871"/>
                <a:gd name="f362" fmla="*/ f238 1 1598212"/>
                <a:gd name="f363" fmla="*/ f239 1 1653871"/>
                <a:gd name="f364" fmla="*/ f240 1 1598212"/>
                <a:gd name="f365" fmla="*/ f241 1 1653871"/>
                <a:gd name="f366" fmla="*/ f242 1 1598212"/>
                <a:gd name="f367" fmla="*/ f243 1 1653871"/>
                <a:gd name="f368" fmla="*/ f244 1 1653871"/>
                <a:gd name="f369" fmla="*/ f245 1 1598212"/>
                <a:gd name="f370" fmla="*/ f246 1 1653871"/>
                <a:gd name="f371" fmla="*/ f247 1 1653871"/>
                <a:gd name="f372" fmla="*/ f248 1 1653871"/>
                <a:gd name="f373" fmla="*/ f117 1 f124"/>
                <a:gd name="f374" fmla="*/ f118 1 f124"/>
                <a:gd name="f375" fmla="*/ f117 1 f125"/>
                <a:gd name="f376" fmla="*/ f119 1 f125"/>
                <a:gd name="f377" fmla="*/ f250 1 f124"/>
                <a:gd name="f378" fmla="*/ f251 1 f125"/>
                <a:gd name="f379" fmla="*/ f252 1 f124"/>
                <a:gd name="f380" fmla="*/ f253 1 f125"/>
                <a:gd name="f381" fmla="*/ f254 1 f124"/>
                <a:gd name="f382" fmla="*/ f255 1 f125"/>
                <a:gd name="f383" fmla="*/ f256 1 f124"/>
                <a:gd name="f384" fmla="*/ f257 1 f125"/>
                <a:gd name="f385" fmla="*/ f258 1 f124"/>
                <a:gd name="f386" fmla="*/ f259 1 f125"/>
                <a:gd name="f387" fmla="*/ f260 1 f124"/>
                <a:gd name="f388" fmla="*/ f261 1 f125"/>
                <a:gd name="f389" fmla="*/ f262 1 f124"/>
                <a:gd name="f390" fmla="*/ f263 1 f125"/>
                <a:gd name="f391" fmla="*/ f264 1 f125"/>
                <a:gd name="f392" fmla="*/ f265 1 f124"/>
                <a:gd name="f393" fmla="*/ f266 1 f125"/>
                <a:gd name="f394" fmla="*/ f267 1 f124"/>
                <a:gd name="f395" fmla="*/ f268 1 f125"/>
                <a:gd name="f396" fmla="*/ f269 1 f124"/>
                <a:gd name="f397" fmla="*/ f270 1 f125"/>
                <a:gd name="f398" fmla="*/ f271 1 f124"/>
                <a:gd name="f399" fmla="*/ f272 1 f125"/>
                <a:gd name="f400" fmla="*/ f273 1 f124"/>
                <a:gd name="f401" fmla="*/ f274 1 f125"/>
                <a:gd name="f402" fmla="*/ f275 1 f124"/>
                <a:gd name="f403" fmla="*/ f276 1 f125"/>
                <a:gd name="f404" fmla="*/ f277 1 f125"/>
                <a:gd name="f405" fmla="*/ f278 1 f124"/>
                <a:gd name="f406" fmla="*/ f279 1 f125"/>
                <a:gd name="f407" fmla="*/ f280 1 f125"/>
                <a:gd name="f408" fmla="*/ f281 1 f125"/>
                <a:gd name="f409" fmla="*/ f282 1 f124"/>
                <a:gd name="f410" fmla="*/ f283 1 f125"/>
                <a:gd name="f411" fmla="*/ f284 1 f125"/>
                <a:gd name="f412" fmla="*/ f285 1 f124"/>
                <a:gd name="f413" fmla="*/ f286 1 f125"/>
                <a:gd name="f414" fmla="*/ f287 1 f124"/>
                <a:gd name="f415" fmla="*/ f288 1 f125"/>
                <a:gd name="f416" fmla="*/ f289 1 f125"/>
                <a:gd name="f417" fmla="*/ f290 1 f124"/>
                <a:gd name="f418" fmla="*/ f291 1 f124"/>
                <a:gd name="f419" fmla="*/ f292 1 f125"/>
                <a:gd name="f420" fmla="*/ f293 1 f124"/>
                <a:gd name="f421" fmla="*/ f294 1 f125"/>
                <a:gd name="f422" fmla="*/ f295 1 f125"/>
                <a:gd name="f423" fmla="*/ f296 1 f124"/>
                <a:gd name="f424" fmla="*/ f297 1 f125"/>
                <a:gd name="f425" fmla="*/ f298 1 f125"/>
                <a:gd name="f426" fmla="*/ f299 1 f124"/>
                <a:gd name="f427" fmla="*/ f300 1 f124"/>
                <a:gd name="f428" fmla="*/ f301 1 f124"/>
                <a:gd name="f429" fmla="*/ f302 1 f125"/>
                <a:gd name="f430" fmla="*/ f303 1 f124"/>
                <a:gd name="f431" fmla="*/ f304 1 f125"/>
                <a:gd name="f432" fmla="*/ f305 1 f124"/>
                <a:gd name="f433" fmla="*/ f306 1 f125"/>
                <a:gd name="f434" fmla="*/ f307 1 f124"/>
                <a:gd name="f435" fmla="*/ f308 1 f125"/>
                <a:gd name="f436" fmla="*/ f309 1 f124"/>
                <a:gd name="f437" fmla="*/ f310 1 f125"/>
                <a:gd name="f438" fmla="*/ f311 1 f124"/>
                <a:gd name="f439" fmla="*/ f312 1 f125"/>
                <a:gd name="f440" fmla="*/ f313 1 f125"/>
                <a:gd name="f441" fmla="*/ f314 1 f124"/>
                <a:gd name="f442" fmla="*/ f315 1 f125"/>
                <a:gd name="f443" fmla="*/ f316 1 f124"/>
                <a:gd name="f444" fmla="*/ f317 1 f124"/>
                <a:gd name="f445" fmla="*/ f318 1 f125"/>
                <a:gd name="f446" fmla="*/ f319 1 f124"/>
                <a:gd name="f447" fmla="*/ f320 1 f125"/>
                <a:gd name="f448" fmla="*/ f321 1 f124"/>
                <a:gd name="f449" fmla="*/ f322 1 f124"/>
                <a:gd name="f450" fmla="*/ f323 1 f125"/>
                <a:gd name="f451" fmla="*/ f324 1 f124"/>
                <a:gd name="f452" fmla="*/ f325 1 f124"/>
                <a:gd name="f453" fmla="*/ f326 1 f125"/>
                <a:gd name="f454" fmla="*/ f327 1 f124"/>
                <a:gd name="f455" fmla="*/ f328 1 f124"/>
                <a:gd name="f456" fmla="*/ f329 1 f124"/>
                <a:gd name="f457" fmla="*/ f330 1 f125"/>
                <a:gd name="f458" fmla="*/ f331 1 f124"/>
                <a:gd name="f459" fmla="*/ f332 1 f124"/>
                <a:gd name="f460" fmla="*/ f333 1 f125"/>
                <a:gd name="f461" fmla="*/ f334 1 f124"/>
                <a:gd name="f462" fmla="*/ f335 1 f125"/>
                <a:gd name="f463" fmla="*/ f336 1 f124"/>
                <a:gd name="f464" fmla="*/ f337 1 f125"/>
                <a:gd name="f465" fmla="*/ f338 1 f125"/>
                <a:gd name="f466" fmla="*/ f339 1 f125"/>
                <a:gd name="f467" fmla="*/ f340 1 f124"/>
                <a:gd name="f468" fmla="*/ f341 1 f125"/>
                <a:gd name="f469" fmla="*/ f342 1 f125"/>
                <a:gd name="f470" fmla="*/ f343 1 f124"/>
                <a:gd name="f471" fmla="*/ f344 1 f125"/>
                <a:gd name="f472" fmla="*/ f345 1 f124"/>
                <a:gd name="f473" fmla="*/ f346 1 f125"/>
                <a:gd name="f474" fmla="*/ f347 1 f124"/>
                <a:gd name="f475" fmla="*/ f348 1 f124"/>
                <a:gd name="f476" fmla="*/ f349 1 f124"/>
                <a:gd name="f477" fmla="*/ f350 1 f124"/>
                <a:gd name="f478" fmla="*/ f351 1 f124"/>
                <a:gd name="f479" fmla="*/ f352 1 f124"/>
                <a:gd name="f480" fmla="*/ f353 1 f125"/>
                <a:gd name="f481" fmla="*/ f354 1 f124"/>
                <a:gd name="f482" fmla="*/ f355 1 f125"/>
                <a:gd name="f483" fmla="*/ f356 1 f124"/>
                <a:gd name="f484" fmla="*/ f357 1 f125"/>
                <a:gd name="f485" fmla="*/ f358 1 f125"/>
                <a:gd name="f486" fmla="*/ f359 1 f124"/>
                <a:gd name="f487" fmla="*/ f360 1 f125"/>
                <a:gd name="f488" fmla="*/ f361 1 f124"/>
                <a:gd name="f489" fmla="*/ f362 1 f125"/>
                <a:gd name="f490" fmla="*/ f363 1 f124"/>
                <a:gd name="f491" fmla="*/ f364 1 f125"/>
                <a:gd name="f492" fmla="*/ f365 1 f124"/>
                <a:gd name="f493" fmla="*/ f366 1 f125"/>
                <a:gd name="f494" fmla="*/ f367 1 f124"/>
                <a:gd name="f495" fmla="*/ f368 1 f124"/>
                <a:gd name="f496" fmla="*/ f369 1 f125"/>
                <a:gd name="f497" fmla="*/ f370 1 f124"/>
                <a:gd name="f498" fmla="*/ f371 1 f124"/>
                <a:gd name="f499" fmla="*/ f372 1 f124"/>
                <a:gd name="f500" fmla="*/ f373 f115 1"/>
                <a:gd name="f501" fmla="*/ f374 f115 1"/>
                <a:gd name="f502" fmla="*/ f376 f116 1"/>
                <a:gd name="f503" fmla="*/ f375 f116 1"/>
                <a:gd name="f504" fmla="*/ f377 f115 1"/>
                <a:gd name="f505" fmla="*/ f378 f116 1"/>
                <a:gd name="f506" fmla="*/ f379 f115 1"/>
                <a:gd name="f507" fmla="*/ f380 f116 1"/>
                <a:gd name="f508" fmla="*/ f381 f115 1"/>
                <a:gd name="f509" fmla="*/ f382 f116 1"/>
                <a:gd name="f510" fmla="*/ f383 f115 1"/>
                <a:gd name="f511" fmla="*/ f384 f116 1"/>
                <a:gd name="f512" fmla="*/ f385 f115 1"/>
                <a:gd name="f513" fmla="*/ f386 f116 1"/>
                <a:gd name="f514" fmla="*/ f387 f115 1"/>
                <a:gd name="f515" fmla="*/ f388 f116 1"/>
                <a:gd name="f516" fmla="*/ f389 f115 1"/>
                <a:gd name="f517" fmla="*/ f390 f116 1"/>
                <a:gd name="f518" fmla="*/ f391 f116 1"/>
                <a:gd name="f519" fmla="*/ f392 f115 1"/>
                <a:gd name="f520" fmla="*/ f393 f116 1"/>
                <a:gd name="f521" fmla="*/ f394 f115 1"/>
                <a:gd name="f522" fmla="*/ f395 f116 1"/>
                <a:gd name="f523" fmla="*/ f396 f115 1"/>
                <a:gd name="f524" fmla="*/ f397 f116 1"/>
                <a:gd name="f525" fmla="*/ f398 f115 1"/>
                <a:gd name="f526" fmla="*/ f399 f116 1"/>
                <a:gd name="f527" fmla="*/ f400 f115 1"/>
                <a:gd name="f528" fmla="*/ f401 f116 1"/>
                <a:gd name="f529" fmla="*/ f402 f115 1"/>
                <a:gd name="f530" fmla="*/ f403 f116 1"/>
                <a:gd name="f531" fmla="*/ f404 f116 1"/>
                <a:gd name="f532" fmla="*/ f405 f115 1"/>
                <a:gd name="f533" fmla="*/ f406 f116 1"/>
                <a:gd name="f534" fmla="*/ f407 f116 1"/>
                <a:gd name="f535" fmla="*/ f408 f116 1"/>
                <a:gd name="f536" fmla="*/ f409 f115 1"/>
                <a:gd name="f537" fmla="*/ f410 f116 1"/>
                <a:gd name="f538" fmla="*/ f411 f116 1"/>
                <a:gd name="f539" fmla="*/ f412 f115 1"/>
                <a:gd name="f540" fmla="*/ f413 f116 1"/>
                <a:gd name="f541" fmla="*/ f414 f115 1"/>
                <a:gd name="f542" fmla="*/ f415 f116 1"/>
                <a:gd name="f543" fmla="*/ f416 f116 1"/>
                <a:gd name="f544" fmla="*/ f417 f115 1"/>
                <a:gd name="f545" fmla="*/ f418 f115 1"/>
                <a:gd name="f546" fmla="*/ f419 f116 1"/>
                <a:gd name="f547" fmla="*/ f420 f115 1"/>
                <a:gd name="f548" fmla="*/ f421 f116 1"/>
                <a:gd name="f549" fmla="*/ f422 f116 1"/>
                <a:gd name="f550" fmla="*/ f423 f115 1"/>
                <a:gd name="f551" fmla="*/ f424 f116 1"/>
                <a:gd name="f552" fmla="*/ f425 f116 1"/>
                <a:gd name="f553" fmla="*/ f426 f115 1"/>
                <a:gd name="f554" fmla="*/ f427 f115 1"/>
                <a:gd name="f555" fmla="*/ f428 f115 1"/>
                <a:gd name="f556" fmla="*/ f429 f116 1"/>
                <a:gd name="f557" fmla="*/ f430 f115 1"/>
                <a:gd name="f558" fmla="*/ f431 f116 1"/>
                <a:gd name="f559" fmla="*/ f432 f115 1"/>
                <a:gd name="f560" fmla="*/ f433 f116 1"/>
                <a:gd name="f561" fmla="*/ f434 f115 1"/>
                <a:gd name="f562" fmla="*/ f435 f116 1"/>
                <a:gd name="f563" fmla="*/ f436 f115 1"/>
                <a:gd name="f564" fmla="*/ f437 f116 1"/>
                <a:gd name="f565" fmla="*/ f438 f115 1"/>
                <a:gd name="f566" fmla="*/ f439 f116 1"/>
                <a:gd name="f567" fmla="*/ f440 f116 1"/>
                <a:gd name="f568" fmla="*/ f441 f115 1"/>
                <a:gd name="f569" fmla="*/ f442 f116 1"/>
                <a:gd name="f570" fmla="*/ f443 f115 1"/>
                <a:gd name="f571" fmla="*/ f444 f115 1"/>
                <a:gd name="f572" fmla="*/ f445 f116 1"/>
                <a:gd name="f573" fmla="*/ f446 f115 1"/>
                <a:gd name="f574" fmla="*/ f447 f116 1"/>
                <a:gd name="f575" fmla="*/ f448 f115 1"/>
                <a:gd name="f576" fmla="*/ f449 f115 1"/>
                <a:gd name="f577" fmla="*/ f450 f116 1"/>
                <a:gd name="f578" fmla="*/ f451 f115 1"/>
                <a:gd name="f579" fmla="*/ f452 f115 1"/>
                <a:gd name="f580" fmla="*/ f453 f116 1"/>
                <a:gd name="f581" fmla="*/ f454 f115 1"/>
                <a:gd name="f582" fmla="*/ f455 f115 1"/>
                <a:gd name="f583" fmla="*/ f456 f115 1"/>
                <a:gd name="f584" fmla="*/ f457 f116 1"/>
                <a:gd name="f585" fmla="*/ f458 f115 1"/>
                <a:gd name="f586" fmla="*/ f459 f115 1"/>
                <a:gd name="f587" fmla="*/ f460 f116 1"/>
                <a:gd name="f588" fmla="*/ f461 f115 1"/>
                <a:gd name="f589" fmla="*/ f462 f116 1"/>
                <a:gd name="f590" fmla="*/ f463 f115 1"/>
                <a:gd name="f591" fmla="*/ f464 f116 1"/>
                <a:gd name="f592" fmla="*/ f465 f116 1"/>
                <a:gd name="f593" fmla="*/ f466 f116 1"/>
                <a:gd name="f594" fmla="*/ f467 f115 1"/>
                <a:gd name="f595" fmla="*/ f468 f116 1"/>
                <a:gd name="f596" fmla="*/ f469 f116 1"/>
                <a:gd name="f597" fmla="*/ f470 f115 1"/>
                <a:gd name="f598" fmla="*/ f471 f116 1"/>
                <a:gd name="f599" fmla="*/ f472 f115 1"/>
                <a:gd name="f600" fmla="*/ f473 f116 1"/>
                <a:gd name="f601" fmla="*/ f474 f115 1"/>
                <a:gd name="f602" fmla="*/ f475 f115 1"/>
                <a:gd name="f603" fmla="*/ f476 f115 1"/>
                <a:gd name="f604" fmla="*/ f477 f115 1"/>
                <a:gd name="f605" fmla="*/ f478 f115 1"/>
                <a:gd name="f606" fmla="*/ f479 f115 1"/>
                <a:gd name="f607" fmla="*/ f480 f116 1"/>
                <a:gd name="f608" fmla="*/ f481 f115 1"/>
                <a:gd name="f609" fmla="*/ f482 f116 1"/>
                <a:gd name="f610" fmla="*/ f483 f115 1"/>
                <a:gd name="f611" fmla="*/ f484 f116 1"/>
                <a:gd name="f612" fmla="*/ f485 f116 1"/>
                <a:gd name="f613" fmla="*/ f486 f115 1"/>
                <a:gd name="f614" fmla="*/ f487 f116 1"/>
                <a:gd name="f615" fmla="*/ f488 f115 1"/>
                <a:gd name="f616" fmla="*/ f489 f116 1"/>
                <a:gd name="f617" fmla="*/ f490 f115 1"/>
                <a:gd name="f618" fmla="*/ f491 f116 1"/>
                <a:gd name="f619" fmla="*/ f492 f115 1"/>
                <a:gd name="f620" fmla="*/ f493 f116 1"/>
                <a:gd name="f621" fmla="*/ f494 f115 1"/>
                <a:gd name="f622" fmla="*/ f495 f115 1"/>
                <a:gd name="f623" fmla="*/ f496 f116 1"/>
                <a:gd name="f624" fmla="*/ f497 f115 1"/>
                <a:gd name="f625" fmla="*/ f498 f115 1"/>
                <a:gd name="f626" fmla="*/ f499 f115 1"/>
              </a:gdLst>
              <a:ahLst/>
              <a:cxnLst>
                <a:cxn ang="3cd4">
                  <a:pos x="hc" y="t"/>
                </a:cxn>
                <a:cxn ang="0">
                  <a:pos x="r" y="vc"/>
                </a:cxn>
                <a:cxn ang="cd4">
                  <a:pos x="hc" y="b"/>
                </a:cxn>
                <a:cxn ang="cd2">
                  <a:pos x="l" y="vc"/>
                </a:cxn>
                <a:cxn ang="f249">
                  <a:pos x="f504" y="f505"/>
                </a:cxn>
                <a:cxn ang="f249">
                  <a:pos x="f506" y="f507"/>
                </a:cxn>
                <a:cxn ang="f249">
                  <a:pos x="f508" y="f509"/>
                </a:cxn>
                <a:cxn ang="f249">
                  <a:pos x="f510" y="f511"/>
                </a:cxn>
                <a:cxn ang="f249">
                  <a:pos x="f512" y="f513"/>
                </a:cxn>
                <a:cxn ang="f249">
                  <a:pos x="f514" y="f515"/>
                </a:cxn>
                <a:cxn ang="f249">
                  <a:pos x="f516" y="f517"/>
                </a:cxn>
                <a:cxn ang="f249">
                  <a:pos x="f516" y="f517"/>
                </a:cxn>
                <a:cxn ang="f249">
                  <a:pos x="f516" y="f518"/>
                </a:cxn>
                <a:cxn ang="f249">
                  <a:pos x="f519" y="f520"/>
                </a:cxn>
                <a:cxn ang="f249">
                  <a:pos x="f521" y="f522"/>
                </a:cxn>
                <a:cxn ang="f249">
                  <a:pos x="f523" y="f524"/>
                </a:cxn>
                <a:cxn ang="f249">
                  <a:pos x="f523" y="f524"/>
                </a:cxn>
                <a:cxn ang="f249">
                  <a:pos x="f525" y="f526"/>
                </a:cxn>
                <a:cxn ang="f249">
                  <a:pos x="f527" y="f528"/>
                </a:cxn>
                <a:cxn ang="f249">
                  <a:pos x="f529" y="f530"/>
                </a:cxn>
                <a:cxn ang="f249">
                  <a:pos x="f529" y="f531"/>
                </a:cxn>
                <a:cxn ang="f249">
                  <a:pos x="f529" y="f531"/>
                </a:cxn>
                <a:cxn ang="f249">
                  <a:pos x="f532" y="f533"/>
                </a:cxn>
                <a:cxn ang="f249">
                  <a:pos x="f532" y="f534"/>
                </a:cxn>
                <a:cxn ang="f249">
                  <a:pos x="f532" y="f535"/>
                </a:cxn>
                <a:cxn ang="f249">
                  <a:pos x="f532" y="f535"/>
                </a:cxn>
                <a:cxn ang="f249">
                  <a:pos x="f536" y="f537"/>
                </a:cxn>
                <a:cxn ang="f249">
                  <a:pos x="f536" y="f537"/>
                </a:cxn>
                <a:cxn ang="f249">
                  <a:pos x="f529" y="f538"/>
                </a:cxn>
                <a:cxn ang="f249">
                  <a:pos x="f539" y="f540"/>
                </a:cxn>
                <a:cxn ang="f249">
                  <a:pos x="f527" y="f540"/>
                </a:cxn>
                <a:cxn ang="f249">
                  <a:pos x="f541" y="f540"/>
                </a:cxn>
                <a:cxn ang="f249">
                  <a:pos x="f541" y="f540"/>
                </a:cxn>
                <a:cxn ang="f249">
                  <a:pos x="f523" y="f542"/>
                </a:cxn>
                <a:cxn ang="f249">
                  <a:pos x="f523" y="f543"/>
                </a:cxn>
                <a:cxn ang="f249">
                  <a:pos x="f544" y="f543"/>
                </a:cxn>
                <a:cxn ang="f249">
                  <a:pos x="f545" y="f546"/>
                </a:cxn>
                <a:cxn ang="f249">
                  <a:pos x="f545" y="f546"/>
                </a:cxn>
                <a:cxn ang="f249">
                  <a:pos x="f547" y="f548"/>
                </a:cxn>
                <a:cxn ang="f249">
                  <a:pos x="f545" y="f549"/>
                </a:cxn>
                <a:cxn ang="f249">
                  <a:pos x="f550" y="f551"/>
                </a:cxn>
                <a:cxn ang="f249">
                  <a:pos x="f512" y="f552"/>
                </a:cxn>
                <a:cxn ang="f249">
                  <a:pos x="f553" y="f552"/>
                </a:cxn>
                <a:cxn ang="f249">
                  <a:pos x="f554" y="f552"/>
                </a:cxn>
                <a:cxn ang="f249">
                  <a:pos x="f555" y="f556"/>
                </a:cxn>
                <a:cxn ang="f249">
                  <a:pos x="f557" y="f558"/>
                </a:cxn>
                <a:cxn ang="f249">
                  <a:pos x="f559" y="f560"/>
                </a:cxn>
                <a:cxn ang="f249">
                  <a:pos x="f561" y="f562"/>
                </a:cxn>
                <a:cxn ang="f249">
                  <a:pos x="f563" y="f564"/>
                </a:cxn>
                <a:cxn ang="f249">
                  <a:pos x="f565" y="f566"/>
                </a:cxn>
                <a:cxn ang="f249">
                  <a:pos x="f565" y="f567"/>
                </a:cxn>
                <a:cxn ang="f249">
                  <a:pos x="f565" y="f567"/>
                </a:cxn>
                <a:cxn ang="f249">
                  <a:pos x="f568" y="f569"/>
                </a:cxn>
                <a:cxn ang="f249">
                  <a:pos x="f570" y="f537"/>
                </a:cxn>
                <a:cxn ang="f249">
                  <a:pos x="f571" y="f572"/>
                </a:cxn>
                <a:cxn ang="f249">
                  <a:pos x="f573" y="f574"/>
                </a:cxn>
                <a:cxn ang="f249">
                  <a:pos x="f575" y="f540"/>
                </a:cxn>
                <a:cxn ang="f249">
                  <a:pos x="f576" y="f577"/>
                </a:cxn>
                <a:cxn ang="f249">
                  <a:pos x="f578" y="f566"/>
                </a:cxn>
                <a:cxn ang="f249">
                  <a:pos x="f579" y="f580"/>
                </a:cxn>
                <a:cxn ang="f249">
                  <a:pos x="f581" y="f580"/>
                </a:cxn>
                <a:cxn ang="f249">
                  <a:pos x="f582" y="f580"/>
                </a:cxn>
                <a:cxn ang="f249">
                  <a:pos x="f504" y="f538"/>
                </a:cxn>
                <a:cxn ang="f249">
                  <a:pos x="f504" y="f540"/>
                </a:cxn>
                <a:cxn ang="f249">
                  <a:pos x="f504" y="f540"/>
                </a:cxn>
                <a:cxn ang="f249">
                  <a:pos x="f583" y="f584"/>
                </a:cxn>
                <a:cxn ang="f249">
                  <a:pos x="f585" y="f556"/>
                </a:cxn>
                <a:cxn ang="f249">
                  <a:pos x="f586" y="f587"/>
                </a:cxn>
                <a:cxn ang="f249">
                  <a:pos x="f588" y="f589"/>
                </a:cxn>
                <a:cxn ang="f249">
                  <a:pos x="f590" y="f591"/>
                </a:cxn>
                <a:cxn ang="f249">
                  <a:pos x="f581" y="f592"/>
                </a:cxn>
                <a:cxn ang="f249">
                  <a:pos x="f582" y="f593"/>
                </a:cxn>
                <a:cxn ang="f249">
                  <a:pos x="f594" y="f595"/>
                </a:cxn>
                <a:cxn ang="f249">
                  <a:pos x="f504" y="f596"/>
                </a:cxn>
                <a:cxn ang="f249">
                  <a:pos x="f597" y="f598"/>
                </a:cxn>
                <a:cxn ang="f249">
                  <a:pos x="f599" y="f600"/>
                </a:cxn>
                <a:cxn ang="f249">
                  <a:pos x="f601" y="f600"/>
                </a:cxn>
                <a:cxn ang="f249">
                  <a:pos x="f602" y="f598"/>
                </a:cxn>
                <a:cxn ang="f249">
                  <a:pos x="f603" y="f598"/>
                </a:cxn>
                <a:cxn ang="f249">
                  <a:pos x="f604" y="f591"/>
                </a:cxn>
                <a:cxn ang="f249">
                  <a:pos x="f605" y="f600"/>
                </a:cxn>
                <a:cxn ang="f249">
                  <a:pos x="f606" y="f607"/>
                </a:cxn>
                <a:cxn ang="f249">
                  <a:pos x="f608" y="f609"/>
                </a:cxn>
                <a:cxn ang="f249">
                  <a:pos x="f610" y="f611"/>
                </a:cxn>
                <a:cxn ang="f249">
                  <a:pos x="f606" y="f612"/>
                </a:cxn>
                <a:cxn ang="f249">
                  <a:pos x="f613" y="f614"/>
                </a:cxn>
                <a:cxn ang="f249">
                  <a:pos x="f615" y="f616"/>
                </a:cxn>
                <a:cxn ang="f249">
                  <a:pos x="f617" y="f618"/>
                </a:cxn>
                <a:cxn ang="f249">
                  <a:pos x="f619" y="f620"/>
                </a:cxn>
                <a:cxn ang="f249">
                  <a:pos x="f621" y="f584"/>
                </a:cxn>
                <a:cxn ang="f249">
                  <a:pos x="f622" y="f623"/>
                </a:cxn>
                <a:cxn ang="f249">
                  <a:pos x="f624" y="f623"/>
                </a:cxn>
                <a:cxn ang="f249">
                  <a:pos x="f625" y="f623"/>
                </a:cxn>
                <a:cxn ang="f249">
                  <a:pos x="f626" y="f551"/>
                </a:cxn>
                <a:cxn ang="f249">
                  <a:pos x="f626" y="f540"/>
                </a:cxn>
                <a:cxn ang="f249">
                  <a:pos x="f626" y="f567"/>
                </a:cxn>
                <a:cxn ang="f249">
                  <a:pos x="f504" y="f505"/>
                </a:cxn>
              </a:cxnLst>
              <a:rect l="f500" t="f503" r="f501" b="f502"/>
              <a:pathLst>
                <a:path w="1653871" h="1598212">
                  <a:moveTo>
                    <a:pt x="f8" y="f9"/>
                  </a:moveTo>
                  <a:lnTo>
                    <a:pt x="f10" y="f11"/>
                  </a:lnTo>
                  <a:lnTo>
                    <a:pt x="f12" y="f13"/>
                  </a:lnTo>
                  <a:lnTo>
                    <a:pt x="f14" y="f15"/>
                  </a:lnTo>
                  <a:lnTo>
                    <a:pt x="f16" y="f17"/>
                  </a:lnTo>
                  <a:lnTo>
                    <a:pt x="f18" y="f19"/>
                  </a:lnTo>
                  <a:lnTo>
                    <a:pt x="f20" y="f5"/>
                  </a:lnTo>
                  <a:lnTo>
                    <a:pt x="f20" y="f5"/>
                  </a:lnTo>
                  <a:lnTo>
                    <a:pt x="f20" y="f21"/>
                  </a:lnTo>
                  <a:lnTo>
                    <a:pt x="f22" y="f23"/>
                  </a:lnTo>
                  <a:lnTo>
                    <a:pt x="f24" y="f25"/>
                  </a:lnTo>
                  <a:lnTo>
                    <a:pt x="f26" y="f27"/>
                  </a:lnTo>
                  <a:lnTo>
                    <a:pt x="f26" y="f27"/>
                  </a:lnTo>
                  <a:lnTo>
                    <a:pt x="f28" y="f29"/>
                  </a:lnTo>
                  <a:lnTo>
                    <a:pt x="f30" y="f31"/>
                  </a:lnTo>
                  <a:lnTo>
                    <a:pt x="f32" y="f33"/>
                  </a:lnTo>
                  <a:lnTo>
                    <a:pt x="f32" y="f34"/>
                  </a:lnTo>
                  <a:lnTo>
                    <a:pt x="f32" y="f34"/>
                  </a:lnTo>
                  <a:lnTo>
                    <a:pt x="f35" y="f36"/>
                  </a:lnTo>
                  <a:lnTo>
                    <a:pt x="f35" y="f37"/>
                  </a:lnTo>
                  <a:lnTo>
                    <a:pt x="f35" y="f38"/>
                  </a:lnTo>
                  <a:lnTo>
                    <a:pt x="f35" y="f38"/>
                  </a:lnTo>
                  <a:lnTo>
                    <a:pt x="f6" y="f39"/>
                  </a:lnTo>
                  <a:lnTo>
                    <a:pt x="f6" y="f39"/>
                  </a:lnTo>
                  <a:lnTo>
                    <a:pt x="f32" y="f40"/>
                  </a:lnTo>
                  <a:lnTo>
                    <a:pt x="f41" y="f42"/>
                  </a:lnTo>
                  <a:lnTo>
                    <a:pt x="f30" y="f42"/>
                  </a:lnTo>
                  <a:lnTo>
                    <a:pt x="f43" y="f42"/>
                  </a:lnTo>
                  <a:lnTo>
                    <a:pt x="f43" y="f42"/>
                  </a:lnTo>
                  <a:lnTo>
                    <a:pt x="f26" y="f44"/>
                  </a:lnTo>
                  <a:lnTo>
                    <a:pt x="f26" y="f45"/>
                  </a:lnTo>
                  <a:lnTo>
                    <a:pt x="f46" y="f45"/>
                  </a:lnTo>
                  <a:lnTo>
                    <a:pt x="f47" y="f48"/>
                  </a:lnTo>
                  <a:lnTo>
                    <a:pt x="f47" y="f48"/>
                  </a:lnTo>
                  <a:lnTo>
                    <a:pt x="f49" y="f50"/>
                  </a:lnTo>
                  <a:lnTo>
                    <a:pt x="f47" y="f51"/>
                  </a:lnTo>
                  <a:lnTo>
                    <a:pt x="f52" y="f53"/>
                  </a:lnTo>
                  <a:lnTo>
                    <a:pt x="f16" y="f54"/>
                  </a:lnTo>
                  <a:lnTo>
                    <a:pt x="f55" y="f54"/>
                  </a:lnTo>
                  <a:lnTo>
                    <a:pt x="f56" y="f54"/>
                  </a:lnTo>
                  <a:lnTo>
                    <a:pt x="f57" y="f58"/>
                  </a:lnTo>
                  <a:lnTo>
                    <a:pt x="f59" y="f60"/>
                  </a:lnTo>
                  <a:lnTo>
                    <a:pt x="f61" y="f62"/>
                  </a:lnTo>
                  <a:lnTo>
                    <a:pt x="f63" y="f64"/>
                  </a:lnTo>
                  <a:lnTo>
                    <a:pt x="f64" y="f65"/>
                  </a:lnTo>
                  <a:lnTo>
                    <a:pt x="f66" y="f67"/>
                  </a:lnTo>
                  <a:lnTo>
                    <a:pt x="f66" y="f68"/>
                  </a:lnTo>
                  <a:lnTo>
                    <a:pt x="f66" y="f68"/>
                  </a:lnTo>
                  <a:lnTo>
                    <a:pt x="f69" y="f70"/>
                  </a:lnTo>
                  <a:lnTo>
                    <a:pt x="f48" y="f39"/>
                  </a:lnTo>
                  <a:lnTo>
                    <a:pt x="f71" y="f72"/>
                  </a:lnTo>
                  <a:lnTo>
                    <a:pt x="f73" y="f73"/>
                  </a:lnTo>
                  <a:lnTo>
                    <a:pt x="f74" y="f42"/>
                  </a:lnTo>
                  <a:lnTo>
                    <a:pt x="f75" y="f71"/>
                  </a:lnTo>
                  <a:lnTo>
                    <a:pt x="f76" y="f67"/>
                  </a:lnTo>
                  <a:lnTo>
                    <a:pt x="f77" y="f78"/>
                  </a:lnTo>
                  <a:lnTo>
                    <a:pt x="f36" y="f78"/>
                  </a:lnTo>
                  <a:lnTo>
                    <a:pt x="f79" y="f78"/>
                  </a:lnTo>
                  <a:lnTo>
                    <a:pt x="f8" y="f40"/>
                  </a:lnTo>
                  <a:lnTo>
                    <a:pt x="f8" y="f42"/>
                  </a:lnTo>
                  <a:lnTo>
                    <a:pt x="f8" y="f42"/>
                  </a:lnTo>
                  <a:lnTo>
                    <a:pt x="f80" y="f81"/>
                  </a:lnTo>
                  <a:lnTo>
                    <a:pt x="f82" y="f58"/>
                  </a:lnTo>
                  <a:lnTo>
                    <a:pt x="f83" y="f84"/>
                  </a:lnTo>
                  <a:lnTo>
                    <a:pt x="f85" y="f49"/>
                  </a:lnTo>
                  <a:lnTo>
                    <a:pt x="f86" y="f87"/>
                  </a:lnTo>
                  <a:lnTo>
                    <a:pt x="f36" y="f88"/>
                  </a:lnTo>
                  <a:lnTo>
                    <a:pt x="f79" y="f89"/>
                  </a:lnTo>
                  <a:lnTo>
                    <a:pt x="f90" y="f91"/>
                  </a:lnTo>
                  <a:lnTo>
                    <a:pt x="f8" y="f12"/>
                  </a:lnTo>
                  <a:lnTo>
                    <a:pt x="f92" y="f93"/>
                  </a:lnTo>
                  <a:lnTo>
                    <a:pt x="f94" y="f14"/>
                  </a:lnTo>
                  <a:lnTo>
                    <a:pt x="f95" y="f14"/>
                  </a:lnTo>
                  <a:lnTo>
                    <a:pt x="f96" y="f93"/>
                  </a:lnTo>
                  <a:lnTo>
                    <a:pt x="f97" y="f93"/>
                  </a:lnTo>
                  <a:lnTo>
                    <a:pt x="f98" y="f87"/>
                  </a:lnTo>
                  <a:lnTo>
                    <a:pt x="f23" y="f14"/>
                  </a:lnTo>
                  <a:lnTo>
                    <a:pt x="f99" y="f100"/>
                  </a:lnTo>
                  <a:lnTo>
                    <a:pt x="f13" y="f28"/>
                  </a:lnTo>
                  <a:lnTo>
                    <a:pt x="f101" y="f102"/>
                  </a:lnTo>
                  <a:lnTo>
                    <a:pt x="f99" y="f103"/>
                  </a:lnTo>
                  <a:lnTo>
                    <a:pt x="f104" y="f7"/>
                  </a:lnTo>
                  <a:lnTo>
                    <a:pt x="f105" y="f106"/>
                  </a:lnTo>
                  <a:lnTo>
                    <a:pt x="f5" y="f46"/>
                  </a:lnTo>
                  <a:lnTo>
                    <a:pt x="f107" y="f108"/>
                  </a:lnTo>
                  <a:lnTo>
                    <a:pt x="f109" y="f81"/>
                  </a:lnTo>
                  <a:lnTo>
                    <a:pt x="f110" y="f66"/>
                  </a:lnTo>
                  <a:lnTo>
                    <a:pt x="f111" y="f66"/>
                  </a:lnTo>
                  <a:lnTo>
                    <a:pt x="f112" y="f66"/>
                  </a:lnTo>
                  <a:lnTo>
                    <a:pt x="f113" y="f53"/>
                  </a:lnTo>
                  <a:lnTo>
                    <a:pt x="f113" y="f42"/>
                  </a:lnTo>
                  <a:lnTo>
                    <a:pt x="f113" y="f68"/>
                  </a:lnTo>
                  <a:lnTo>
                    <a:pt x="f8" y="f9"/>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115" name="Forma libre: forma 64">
              <a:extLst>
                <a:ext uri="{FF2B5EF4-FFF2-40B4-BE49-F238E27FC236}">
                  <a16:creationId xmlns:a16="http://schemas.microsoft.com/office/drawing/2014/main" id="{97B73A15-3B6F-4405-ABA3-08323829FF8B}"/>
                </a:ext>
              </a:extLst>
            </p:cNvPr>
            <p:cNvSpPr/>
            <p:nvPr/>
          </p:nvSpPr>
          <p:spPr>
            <a:xfrm>
              <a:off x="9202104" y="2813539"/>
              <a:ext cx="1876504" cy="1224500"/>
            </a:xfrm>
            <a:custGeom>
              <a:avLst/>
              <a:gdLst>
                <a:gd name="f0" fmla="val 10800000"/>
                <a:gd name="f1" fmla="val 5400000"/>
                <a:gd name="f2" fmla="val 180"/>
                <a:gd name="f3" fmla="val w"/>
                <a:gd name="f4" fmla="val h"/>
                <a:gd name="f5" fmla="val 0"/>
                <a:gd name="f6" fmla="val 1876507"/>
                <a:gd name="f7" fmla="val 1224501"/>
                <a:gd name="f8" fmla="val 318052"/>
                <a:gd name="f9" fmla="val 572494"/>
                <a:gd name="f10" fmla="val 127220"/>
                <a:gd name="f11" fmla="val 580445"/>
                <a:gd name="f12" fmla="val 15902"/>
                <a:gd name="f13" fmla="val 588397"/>
                <a:gd name="f14" fmla="val 636104"/>
                <a:gd name="f15" fmla="val 31805"/>
                <a:gd name="f16" fmla="val 755374"/>
                <a:gd name="f17" fmla="val 79513"/>
                <a:gd name="f18" fmla="val 795130"/>
                <a:gd name="f19" fmla="val 135172"/>
                <a:gd name="f20" fmla="val 834887"/>
                <a:gd name="f21" fmla="val 198782"/>
                <a:gd name="f22" fmla="val 858741"/>
                <a:gd name="f23" fmla="val 270344"/>
                <a:gd name="f24" fmla="val 866692"/>
                <a:gd name="f25" fmla="val 333954"/>
                <a:gd name="f26" fmla="val 373711"/>
                <a:gd name="f27" fmla="val 389614"/>
                <a:gd name="f28" fmla="val 429370"/>
                <a:gd name="f29" fmla="val 970059"/>
                <a:gd name="f30" fmla="val 556591"/>
                <a:gd name="f31" fmla="val 1009816"/>
                <a:gd name="f32" fmla="val 628153"/>
                <a:gd name="f33" fmla="val 1025718"/>
                <a:gd name="f34" fmla="val 699714"/>
                <a:gd name="f35" fmla="val 763325"/>
                <a:gd name="f36" fmla="val 1033670"/>
                <a:gd name="f37" fmla="val 850789"/>
                <a:gd name="f38" fmla="val 1160890"/>
                <a:gd name="f39" fmla="val 938254"/>
                <a:gd name="f40" fmla="val 1208598"/>
                <a:gd name="f41" fmla="val 954156"/>
                <a:gd name="f42" fmla="val 993913"/>
                <a:gd name="f43" fmla="val 1057523"/>
                <a:gd name="f44" fmla="val 1184744"/>
                <a:gd name="f45" fmla="val 1113182"/>
                <a:gd name="f46" fmla="val 1144988"/>
                <a:gd name="f47" fmla="val 1216549"/>
                <a:gd name="f48" fmla="val 1152939"/>
                <a:gd name="f49" fmla="val 1296062"/>
                <a:gd name="f50" fmla="val 1168842"/>
                <a:gd name="f51" fmla="val 1383527"/>
                <a:gd name="f52" fmla="val 1415332"/>
                <a:gd name="f53" fmla="val 1463040"/>
                <a:gd name="f54" fmla="val 1073426"/>
                <a:gd name="f55" fmla="val 1486894"/>
                <a:gd name="f56" fmla="val 1502796"/>
                <a:gd name="f57" fmla="val 962108"/>
                <a:gd name="f58" fmla="val 1550504"/>
                <a:gd name="f59" fmla="val 930303"/>
                <a:gd name="f60" fmla="val 1661822"/>
                <a:gd name="f61" fmla="val 914400"/>
                <a:gd name="f62" fmla="val 1733384"/>
                <a:gd name="f63" fmla="val 1781092"/>
                <a:gd name="f64" fmla="val 946205"/>
                <a:gd name="f65" fmla="val 1812897"/>
                <a:gd name="f66" fmla="val 842838"/>
                <a:gd name="f67" fmla="val 1820848"/>
                <a:gd name="f68" fmla="val 1860605"/>
                <a:gd name="f69" fmla="val 723569"/>
                <a:gd name="f70" fmla="val 667910"/>
                <a:gd name="f71" fmla="val 604299"/>
                <a:gd name="f72" fmla="val 540689"/>
                <a:gd name="f73" fmla="val 1852654"/>
                <a:gd name="f74" fmla="val 508883"/>
                <a:gd name="f75" fmla="val 1741335"/>
                <a:gd name="f76" fmla="val 524786"/>
                <a:gd name="f77" fmla="val 1598212"/>
                <a:gd name="f78" fmla="val 485030"/>
                <a:gd name="f79" fmla="val 1455088"/>
                <a:gd name="f80" fmla="val 461176"/>
                <a:gd name="f81" fmla="val 1304014"/>
                <a:gd name="f82" fmla="val 1240403"/>
                <a:gd name="f83" fmla="val 405517"/>
                <a:gd name="f84" fmla="val 1399429"/>
                <a:gd name="f85" fmla="val 254442"/>
                <a:gd name="f86" fmla="val 1494845"/>
                <a:gd name="f87" fmla="val 1566407"/>
                <a:gd name="f88" fmla="val 278296"/>
                <a:gd name="f89" fmla="val 190831"/>
                <a:gd name="f90" fmla="val 87464"/>
                <a:gd name="f91" fmla="val 1526650"/>
                <a:gd name="f92" fmla="val 1319916"/>
                <a:gd name="f93" fmla="val 15903"/>
                <a:gd name="f94" fmla="val 71562"/>
                <a:gd name="f95" fmla="val 151075"/>
                <a:gd name="f96" fmla="val 1200647"/>
                <a:gd name="f97" fmla="val 182880"/>
                <a:gd name="f98" fmla="val 1081377"/>
                <a:gd name="f99" fmla="val 174929"/>
                <a:gd name="f100" fmla="val 922351"/>
                <a:gd name="f101" fmla="val 349857"/>
                <a:gd name="f102" fmla="val 882594"/>
                <a:gd name="f103" fmla="val 731520"/>
                <a:gd name="f104" fmla="val 397565"/>
                <a:gd name="f105" fmla="val 548640"/>
                <a:gd name="f106" fmla="val 477078"/>
                <a:gd name="f107" fmla="val 492981"/>
                <a:gd name="f108" fmla="val 421419"/>
                <a:gd name="f109" fmla="val 532737"/>
                <a:gd name="f110" fmla="+- 0 0 -90"/>
                <a:gd name="f111" fmla="*/ f3 1 1876507"/>
                <a:gd name="f112" fmla="*/ f4 1 1224501"/>
                <a:gd name="f113" fmla="val f5"/>
                <a:gd name="f114" fmla="val f6"/>
                <a:gd name="f115" fmla="val f7"/>
                <a:gd name="f116" fmla="*/ f110 f0 1"/>
                <a:gd name="f117" fmla="+- f115 0 f113"/>
                <a:gd name="f118" fmla="+- f114 0 f113"/>
                <a:gd name="f119" fmla="*/ f116 1 f2"/>
                <a:gd name="f120" fmla="*/ f118 1 1876507"/>
                <a:gd name="f121" fmla="*/ f117 1 1224501"/>
                <a:gd name="f122" fmla="*/ 318052 f118 1"/>
                <a:gd name="f123" fmla="*/ 572494 f117 1"/>
                <a:gd name="f124" fmla="*/ 127220 f118 1"/>
                <a:gd name="f125" fmla="*/ 580445 f117 1"/>
                <a:gd name="f126" fmla="*/ 15902 f118 1"/>
                <a:gd name="f127" fmla="*/ 588397 f117 1"/>
                <a:gd name="f128" fmla="*/ 0 f118 1"/>
                <a:gd name="f129" fmla="*/ 636104 f117 1"/>
                <a:gd name="f130" fmla="*/ 31805 f118 1"/>
                <a:gd name="f131" fmla="*/ 755374 f117 1"/>
                <a:gd name="f132" fmla="*/ 79513 f118 1"/>
                <a:gd name="f133" fmla="*/ 795130 f117 1"/>
                <a:gd name="f134" fmla="*/ 135172 f118 1"/>
                <a:gd name="f135" fmla="*/ 834887 f117 1"/>
                <a:gd name="f136" fmla="*/ 198782 f118 1"/>
                <a:gd name="f137" fmla="*/ 858741 f117 1"/>
                <a:gd name="f138" fmla="*/ 270344 f118 1"/>
                <a:gd name="f139" fmla="*/ 866692 f117 1"/>
                <a:gd name="f140" fmla="*/ 333954 f118 1"/>
                <a:gd name="f141" fmla="*/ 373711 f118 1"/>
                <a:gd name="f142" fmla="*/ 389614 f118 1"/>
                <a:gd name="f143" fmla="*/ 429370 f118 1"/>
                <a:gd name="f144" fmla="*/ 970059 f117 1"/>
                <a:gd name="f145" fmla="*/ 556591 f118 1"/>
                <a:gd name="f146" fmla="*/ 1009816 f117 1"/>
                <a:gd name="f147" fmla="*/ 628153 f118 1"/>
                <a:gd name="f148" fmla="*/ 1025718 f117 1"/>
                <a:gd name="f149" fmla="*/ 699714 f118 1"/>
                <a:gd name="f150" fmla="*/ 763325 f118 1"/>
                <a:gd name="f151" fmla="*/ 1033670 f117 1"/>
                <a:gd name="f152" fmla="*/ 850789 f118 1"/>
                <a:gd name="f153" fmla="*/ 1160890 f117 1"/>
                <a:gd name="f154" fmla="*/ 938254 f118 1"/>
                <a:gd name="f155" fmla="*/ 1208598 f117 1"/>
                <a:gd name="f156" fmla="*/ 954156 f118 1"/>
                <a:gd name="f157" fmla="*/ 1224501 f117 1"/>
                <a:gd name="f158" fmla="*/ 993913 f118 1"/>
                <a:gd name="f159" fmla="*/ 1057523 f118 1"/>
                <a:gd name="f160" fmla="*/ 1184744 f117 1"/>
                <a:gd name="f161" fmla="*/ 1113182 f118 1"/>
                <a:gd name="f162" fmla="*/ 1144988 f117 1"/>
                <a:gd name="f163" fmla="*/ 1216549 f118 1"/>
                <a:gd name="f164" fmla="*/ 1152939 f117 1"/>
                <a:gd name="f165" fmla="*/ 1296062 f118 1"/>
                <a:gd name="f166" fmla="*/ 1168842 f117 1"/>
                <a:gd name="f167" fmla="*/ 1383527 f118 1"/>
                <a:gd name="f168" fmla="*/ 1415332 f118 1"/>
                <a:gd name="f169" fmla="*/ 1463040 f118 1"/>
                <a:gd name="f170" fmla="*/ 1073426 f117 1"/>
                <a:gd name="f171" fmla="*/ 1486894 f118 1"/>
                <a:gd name="f172" fmla="*/ 1502796 f118 1"/>
                <a:gd name="f173" fmla="*/ 962108 f117 1"/>
                <a:gd name="f174" fmla="*/ 1550504 f118 1"/>
                <a:gd name="f175" fmla="*/ 930303 f117 1"/>
                <a:gd name="f176" fmla="*/ 1661822 f118 1"/>
                <a:gd name="f177" fmla="*/ 914400 f117 1"/>
                <a:gd name="f178" fmla="*/ 1733384 f118 1"/>
                <a:gd name="f179" fmla="*/ 1781092 f118 1"/>
                <a:gd name="f180" fmla="*/ 946205 f117 1"/>
                <a:gd name="f181" fmla="*/ 1812897 f118 1"/>
                <a:gd name="f182" fmla="*/ 842838 f117 1"/>
                <a:gd name="f183" fmla="*/ 1820848 f118 1"/>
                <a:gd name="f184" fmla="*/ 1860605 f118 1"/>
                <a:gd name="f185" fmla="*/ 723569 f117 1"/>
                <a:gd name="f186" fmla="*/ 1876507 f118 1"/>
                <a:gd name="f187" fmla="*/ 667910 f117 1"/>
                <a:gd name="f188" fmla="*/ 604299 f117 1"/>
                <a:gd name="f189" fmla="*/ 540689 f117 1"/>
                <a:gd name="f190" fmla="*/ 1852654 f118 1"/>
                <a:gd name="f191" fmla="*/ 508883 f117 1"/>
                <a:gd name="f192" fmla="*/ 1741335 f118 1"/>
                <a:gd name="f193" fmla="*/ 524786 f117 1"/>
                <a:gd name="f194" fmla="*/ 1598212 f118 1"/>
                <a:gd name="f195" fmla="*/ 485030 f117 1"/>
                <a:gd name="f196" fmla="*/ 1455088 f118 1"/>
                <a:gd name="f197" fmla="*/ 461176 f117 1"/>
                <a:gd name="f198" fmla="*/ 429370 f117 1"/>
                <a:gd name="f199" fmla="*/ 1304014 f118 1"/>
                <a:gd name="f200" fmla="*/ 1240403 f118 1"/>
                <a:gd name="f201" fmla="*/ 405517 f117 1"/>
                <a:gd name="f202" fmla="*/ 1399429 f118 1"/>
                <a:gd name="f203" fmla="*/ 254442 f117 1"/>
                <a:gd name="f204" fmla="*/ 1494845 f118 1"/>
                <a:gd name="f205" fmla="*/ 1566407 f118 1"/>
                <a:gd name="f206" fmla="*/ 278296 f117 1"/>
                <a:gd name="f207" fmla="*/ 190831 f117 1"/>
                <a:gd name="f208" fmla="*/ 87464 f117 1"/>
                <a:gd name="f209" fmla="*/ 1526650 f118 1"/>
                <a:gd name="f210" fmla="*/ 0 f117 1"/>
                <a:gd name="f211" fmla="*/ 1319916 f118 1"/>
                <a:gd name="f212" fmla="*/ 15903 f117 1"/>
                <a:gd name="f213" fmla="*/ 71562 f117 1"/>
                <a:gd name="f214" fmla="*/ 151075 f117 1"/>
                <a:gd name="f215" fmla="*/ 1200647 f118 1"/>
                <a:gd name="f216" fmla="*/ 182880 f117 1"/>
                <a:gd name="f217" fmla="*/ 1081377 f118 1"/>
                <a:gd name="f218" fmla="*/ 174929 f117 1"/>
                <a:gd name="f219" fmla="*/ 1025718 f118 1"/>
                <a:gd name="f220" fmla="*/ 970059 f118 1"/>
                <a:gd name="f221" fmla="*/ 922351 f118 1"/>
                <a:gd name="f222" fmla="*/ 349857 f117 1"/>
                <a:gd name="f223" fmla="*/ 882594 f118 1"/>
                <a:gd name="f224" fmla="*/ 389614 f117 1"/>
                <a:gd name="f225" fmla="*/ 731520 f118 1"/>
                <a:gd name="f226" fmla="*/ 397565 f117 1"/>
                <a:gd name="f227" fmla="*/ 548640 f118 1"/>
                <a:gd name="f228" fmla="*/ 508883 f118 1"/>
                <a:gd name="f229" fmla="*/ 477078 f118 1"/>
                <a:gd name="f230" fmla="*/ 492981 f117 1"/>
                <a:gd name="f231" fmla="*/ 421419 f118 1"/>
                <a:gd name="f232" fmla="*/ 532737 f117 1"/>
                <a:gd name="f233" fmla="+- f119 0 f1"/>
                <a:gd name="f234" fmla="*/ f122 1 1876507"/>
                <a:gd name="f235" fmla="*/ f123 1 1224501"/>
                <a:gd name="f236" fmla="*/ f124 1 1876507"/>
                <a:gd name="f237" fmla="*/ f125 1 1224501"/>
                <a:gd name="f238" fmla="*/ f126 1 1876507"/>
                <a:gd name="f239" fmla="*/ f127 1 1224501"/>
                <a:gd name="f240" fmla="*/ f128 1 1876507"/>
                <a:gd name="f241" fmla="*/ f129 1 1224501"/>
                <a:gd name="f242" fmla="*/ f130 1 1876507"/>
                <a:gd name="f243" fmla="*/ f131 1 1224501"/>
                <a:gd name="f244" fmla="*/ f132 1 1876507"/>
                <a:gd name="f245" fmla="*/ f133 1 1224501"/>
                <a:gd name="f246" fmla="*/ f134 1 1876507"/>
                <a:gd name="f247" fmla="*/ f135 1 1224501"/>
                <a:gd name="f248" fmla="*/ f136 1 1876507"/>
                <a:gd name="f249" fmla="*/ f137 1 1224501"/>
                <a:gd name="f250" fmla="*/ f138 1 1876507"/>
                <a:gd name="f251" fmla="*/ f139 1 1224501"/>
                <a:gd name="f252" fmla="*/ f140 1 1876507"/>
                <a:gd name="f253" fmla="*/ f141 1 1876507"/>
                <a:gd name="f254" fmla="*/ f142 1 1876507"/>
                <a:gd name="f255" fmla="*/ f143 1 1876507"/>
                <a:gd name="f256" fmla="*/ f144 1 1224501"/>
                <a:gd name="f257" fmla="*/ f145 1 1876507"/>
                <a:gd name="f258" fmla="*/ f146 1 1224501"/>
                <a:gd name="f259" fmla="*/ f147 1 1876507"/>
                <a:gd name="f260" fmla="*/ f148 1 1224501"/>
                <a:gd name="f261" fmla="*/ f149 1 1876507"/>
                <a:gd name="f262" fmla="*/ f150 1 1876507"/>
                <a:gd name="f263" fmla="*/ f151 1 1224501"/>
                <a:gd name="f264" fmla="*/ f152 1 1876507"/>
                <a:gd name="f265" fmla="*/ f153 1 1224501"/>
                <a:gd name="f266" fmla="*/ f154 1 1876507"/>
                <a:gd name="f267" fmla="*/ f155 1 1224501"/>
                <a:gd name="f268" fmla="*/ f156 1 1876507"/>
                <a:gd name="f269" fmla="*/ f157 1 1224501"/>
                <a:gd name="f270" fmla="*/ f158 1 1876507"/>
                <a:gd name="f271" fmla="*/ f159 1 1876507"/>
                <a:gd name="f272" fmla="*/ f160 1 1224501"/>
                <a:gd name="f273" fmla="*/ f161 1 1876507"/>
                <a:gd name="f274" fmla="*/ f162 1 1224501"/>
                <a:gd name="f275" fmla="*/ f163 1 1876507"/>
                <a:gd name="f276" fmla="*/ f164 1 1224501"/>
                <a:gd name="f277" fmla="*/ f165 1 1876507"/>
                <a:gd name="f278" fmla="*/ f166 1 1224501"/>
                <a:gd name="f279" fmla="*/ f167 1 1876507"/>
                <a:gd name="f280" fmla="*/ f168 1 1876507"/>
                <a:gd name="f281" fmla="*/ f169 1 1876507"/>
                <a:gd name="f282" fmla="*/ f170 1 1224501"/>
                <a:gd name="f283" fmla="*/ f171 1 1876507"/>
                <a:gd name="f284" fmla="*/ f172 1 1876507"/>
                <a:gd name="f285" fmla="*/ f173 1 1224501"/>
                <a:gd name="f286" fmla="*/ f174 1 1876507"/>
                <a:gd name="f287" fmla="*/ f175 1 1224501"/>
                <a:gd name="f288" fmla="*/ f176 1 1876507"/>
                <a:gd name="f289" fmla="*/ f177 1 1224501"/>
                <a:gd name="f290" fmla="*/ f178 1 1876507"/>
                <a:gd name="f291" fmla="*/ f179 1 1876507"/>
                <a:gd name="f292" fmla="*/ f180 1 1224501"/>
                <a:gd name="f293" fmla="*/ f181 1 1876507"/>
                <a:gd name="f294" fmla="*/ f182 1 1224501"/>
                <a:gd name="f295" fmla="*/ f183 1 1876507"/>
                <a:gd name="f296" fmla="*/ f184 1 1876507"/>
                <a:gd name="f297" fmla="*/ f185 1 1224501"/>
                <a:gd name="f298" fmla="*/ f186 1 1876507"/>
                <a:gd name="f299" fmla="*/ f187 1 1224501"/>
                <a:gd name="f300" fmla="*/ f188 1 1224501"/>
                <a:gd name="f301" fmla="*/ f189 1 1224501"/>
                <a:gd name="f302" fmla="*/ f190 1 1876507"/>
                <a:gd name="f303" fmla="*/ f191 1 1224501"/>
                <a:gd name="f304" fmla="*/ f192 1 1876507"/>
                <a:gd name="f305" fmla="*/ f193 1 1224501"/>
                <a:gd name="f306" fmla="*/ f194 1 1876507"/>
                <a:gd name="f307" fmla="*/ f195 1 1224501"/>
                <a:gd name="f308" fmla="*/ f196 1 1876507"/>
                <a:gd name="f309" fmla="*/ f197 1 1224501"/>
                <a:gd name="f310" fmla="*/ f198 1 1224501"/>
                <a:gd name="f311" fmla="*/ f199 1 1876507"/>
                <a:gd name="f312" fmla="*/ f200 1 1876507"/>
                <a:gd name="f313" fmla="*/ f201 1 1224501"/>
                <a:gd name="f314" fmla="*/ f202 1 1876507"/>
                <a:gd name="f315" fmla="*/ f203 1 1224501"/>
                <a:gd name="f316" fmla="*/ f204 1 1876507"/>
                <a:gd name="f317" fmla="*/ f205 1 1876507"/>
                <a:gd name="f318" fmla="*/ f206 1 1224501"/>
                <a:gd name="f319" fmla="*/ f207 1 1224501"/>
                <a:gd name="f320" fmla="*/ f208 1 1224501"/>
                <a:gd name="f321" fmla="*/ f209 1 1876507"/>
                <a:gd name="f322" fmla="*/ f210 1 1224501"/>
                <a:gd name="f323" fmla="*/ f211 1 1876507"/>
                <a:gd name="f324" fmla="*/ f212 1 1224501"/>
                <a:gd name="f325" fmla="*/ f213 1 1224501"/>
                <a:gd name="f326" fmla="*/ f214 1 1224501"/>
                <a:gd name="f327" fmla="*/ f215 1 1876507"/>
                <a:gd name="f328" fmla="*/ f216 1 1224501"/>
                <a:gd name="f329" fmla="*/ f217 1 1876507"/>
                <a:gd name="f330" fmla="*/ f218 1 1224501"/>
                <a:gd name="f331" fmla="*/ f219 1 1876507"/>
                <a:gd name="f332" fmla="*/ f220 1 1876507"/>
                <a:gd name="f333" fmla="*/ f221 1 1876507"/>
                <a:gd name="f334" fmla="*/ f222 1 1224501"/>
                <a:gd name="f335" fmla="*/ f223 1 1876507"/>
                <a:gd name="f336" fmla="*/ f224 1 1224501"/>
                <a:gd name="f337" fmla="*/ f225 1 1876507"/>
                <a:gd name="f338" fmla="*/ f226 1 1224501"/>
                <a:gd name="f339" fmla="*/ f227 1 1876507"/>
                <a:gd name="f340" fmla="*/ f228 1 1876507"/>
                <a:gd name="f341" fmla="*/ f229 1 1876507"/>
                <a:gd name="f342" fmla="*/ f230 1 1224501"/>
                <a:gd name="f343" fmla="*/ f231 1 1876507"/>
                <a:gd name="f344" fmla="*/ f232 1 1224501"/>
                <a:gd name="f345" fmla="*/ f113 1 f120"/>
                <a:gd name="f346" fmla="*/ f114 1 f120"/>
                <a:gd name="f347" fmla="*/ f113 1 f121"/>
                <a:gd name="f348" fmla="*/ f115 1 f121"/>
                <a:gd name="f349" fmla="*/ f234 1 f120"/>
                <a:gd name="f350" fmla="*/ f235 1 f121"/>
                <a:gd name="f351" fmla="*/ f236 1 f120"/>
                <a:gd name="f352" fmla="*/ f237 1 f121"/>
                <a:gd name="f353" fmla="*/ f238 1 f120"/>
                <a:gd name="f354" fmla="*/ f239 1 f121"/>
                <a:gd name="f355" fmla="*/ f240 1 f120"/>
                <a:gd name="f356" fmla="*/ f241 1 f121"/>
                <a:gd name="f357" fmla="*/ f242 1 f120"/>
                <a:gd name="f358" fmla="*/ f243 1 f121"/>
                <a:gd name="f359" fmla="*/ f244 1 f120"/>
                <a:gd name="f360" fmla="*/ f245 1 f121"/>
                <a:gd name="f361" fmla="*/ f246 1 f120"/>
                <a:gd name="f362" fmla="*/ f247 1 f121"/>
                <a:gd name="f363" fmla="*/ f248 1 f120"/>
                <a:gd name="f364" fmla="*/ f249 1 f121"/>
                <a:gd name="f365" fmla="*/ f250 1 f120"/>
                <a:gd name="f366" fmla="*/ f251 1 f121"/>
                <a:gd name="f367" fmla="*/ f252 1 f120"/>
                <a:gd name="f368" fmla="*/ f253 1 f120"/>
                <a:gd name="f369" fmla="*/ f254 1 f120"/>
                <a:gd name="f370" fmla="*/ f255 1 f120"/>
                <a:gd name="f371" fmla="*/ f256 1 f121"/>
                <a:gd name="f372" fmla="*/ f257 1 f120"/>
                <a:gd name="f373" fmla="*/ f258 1 f121"/>
                <a:gd name="f374" fmla="*/ f259 1 f120"/>
                <a:gd name="f375" fmla="*/ f260 1 f121"/>
                <a:gd name="f376" fmla="*/ f261 1 f120"/>
                <a:gd name="f377" fmla="*/ f262 1 f120"/>
                <a:gd name="f378" fmla="*/ f263 1 f121"/>
                <a:gd name="f379" fmla="*/ f264 1 f120"/>
                <a:gd name="f380" fmla="*/ f265 1 f121"/>
                <a:gd name="f381" fmla="*/ f266 1 f120"/>
                <a:gd name="f382" fmla="*/ f267 1 f121"/>
                <a:gd name="f383" fmla="*/ f268 1 f120"/>
                <a:gd name="f384" fmla="*/ f269 1 f121"/>
                <a:gd name="f385" fmla="*/ f270 1 f120"/>
                <a:gd name="f386" fmla="*/ f271 1 f120"/>
                <a:gd name="f387" fmla="*/ f272 1 f121"/>
                <a:gd name="f388" fmla="*/ f273 1 f120"/>
                <a:gd name="f389" fmla="*/ f274 1 f121"/>
                <a:gd name="f390" fmla="*/ f275 1 f120"/>
                <a:gd name="f391" fmla="*/ f276 1 f121"/>
                <a:gd name="f392" fmla="*/ f277 1 f120"/>
                <a:gd name="f393" fmla="*/ f278 1 f121"/>
                <a:gd name="f394" fmla="*/ f279 1 f120"/>
                <a:gd name="f395" fmla="*/ f280 1 f120"/>
                <a:gd name="f396" fmla="*/ f281 1 f120"/>
                <a:gd name="f397" fmla="*/ f282 1 f121"/>
                <a:gd name="f398" fmla="*/ f283 1 f120"/>
                <a:gd name="f399" fmla="*/ f284 1 f120"/>
                <a:gd name="f400" fmla="*/ f285 1 f121"/>
                <a:gd name="f401" fmla="*/ f286 1 f120"/>
                <a:gd name="f402" fmla="*/ f287 1 f121"/>
                <a:gd name="f403" fmla="*/ f288 1 f120"/>
                <a:gd name="f404" fmla="*/ f289 1 f121"/>
                <a:gd name="f405" fmla="*/ f290 1 f120"/>
                <a:gd name="f406" fmla="*/ f291 1 f120"/>
                <a:gd name="f407" fmla="*/ f292 1 f121"/>
                <a:gd name="f408" fmla="*/ f293 1 f120"/>
                <a:gd name="f409" fmla="*/ f294 1 f121"/>
                <a:gd name="f410" fmla="*/ f295 1 f120"/>
                <a:gd name="f411" fmla="*/ f296 1 f120"/>
                <a:gd name="f412" fmla="*/ f297 1 f121"/>
                <a:gd name="f413" fmla="*/ f298 1 f120"/>
                <a:gd name="f414" fmla="*/ f299 1 f121"/>
                <a:gd name="f415" fmla="*/ f300 1 f121"/>
                <a:gd name="f416" fmla="*/ f301 1 f121"/>
                <a:gd name="f417" fmla="*/ f302 1 f120"/>
                <a:gd name="f418" fmla="*/ f303 1 f121"/>
                <a:gd name="f419" fmla="*/ f304 1 f120"/>
                <a:gd name="f420" fmla="*/ f305 1 f121"/>
                <a:gd name="f421" fmla="*/ f306 1 f120"/>
                <a:gd name="f422" fmla="*/ f307 1 f121"/>
                <a:gd name="f423" fmla="*/ f308 1 f120"/>
                <a:gd name="f424" fmla="*/ f309 1 f121"/>
                <a:gd name="f425" fmla="*/ f310 1 f121"/>
                <a:gd name="f426" fmla="*/ f311 1 f120"/>
                <a:gd name="f427" fmla="*/ f312 1 f120"/>
                <a:gd name="f428" fmla="*/ f313 1 f121"/>
                <a:gd name="f429" fmla="*/ f314 1 f120"/>
                <a:gd name="f430" fmla="*/ f315 1 f121"/>
                <a:gd name="f431" fmla="*/ f316 1 f120"/>
                <a:gd name="f432" fmla="*/ f317 1 f120"/>
                <a:gd name="f433" fmla="*/ f318 1 f121"/>
                <a:gd name="f434" fmla="*/ f319 1 f121"/>
                <a:gd name="f435" fmla="*/ f320 1 f121"/>
                <a:gd name="f436" fmla="*/ f321 1 f120"/>
                <a:gd name="f437" fmla="*/ f322 1 f121"/>
                <a:gd name="f438" fmla="*/ f323 1 f120"/>
                <a:gd name="f439" fmla="*/ f324 1 f121"/>
                <a:gd name="f440" fmla="*/ f325 1 f121"/>
                <a:gd name="f441" fmla="*/ f326 1 f121"/>
                <a:gd name="f442" fmla="*/ f327 1 f120"/>
                <a:gd name="f443" fmla="*/ f328 1 f121"/>
                <a:gd name="f444" fmla="*/ f329 1 f120"/>
                <a:gd name="f445" fmla="*/ f330 1 f121"/>
                <a:gd name="f446" fmla="*/ f331 1 f120"/>
                <a:gd name="f447" fmla="*/ f332 1 f120"/>
                <a:gd name="f448" fmla="*/ f333 1 f120"/>
                <a:gd name="f449" fmla="*/ f334 1 f121"/>
                <a:gd name="f450" fmla="*/ f335 1 f120"/>
                <a:gd name="f451" fmla="*/ f336 1 f121"/>
                <a:gd name="f452" fmla="*/ f337 1 f120"/>
                <a:gd name="f453" fmla="*/ f338 1 f121"/>
                <a:gd name="f454" fmla="*/ f339 1 f120"/>
                <a:gd name="f455" fmla="*/ f340 1 f120"/>
                <a:gd name="f456" fmla="*/ f341 1 f120"/>
                <a:gd name="f457" fmla="*/ f342 1 f121"/>
                <a:gd name="f458" fmla="*/ f343 1 f120"/>
                <a:gd name="f459" fmla="*/ f344 1 f121"/>
                <a:gd name="f460" fmla="*/ f345 f111 1"/>
                <a:gd name="f461" fmla="*/ f346 f111 1"/>
                <a:gd name="f462" fmla="*/ f348 f112 1"/>
                <a:gd name="f463" fmla="*/ f347 f112 1"/>
                <a:gd name="f464" fmla="*/ f349 f111 1"/>
                <a:gd name="f465" fmla="*/ f350 f112 1"/>
                <a:gd name="f466" fmla="*/ f351 f111 1"/>
                <a:gd name="f467" fmla="*/ f352 f112 1"/>
                <a:gd name="f468" fmla="*/ f353 f111 1"/>
                <a:gd name="f469" fmla="*/ f354 f112 1"/>
                <a:gd name="f470" fmla="*/ f355 f111 1"/>
                <a:gd name="f471" fmla="*/ f356 f112 1"/>
                <a:gd name="f472" fmla="*/ f357 f111 1"/>
                <a:gd name="f473" fmla="*/ f358 f112 1"/>
                <a:gd name="f474" fmla="*/ f359 f111 1"/>
                <a:gd name="f475" fmla="*/ f360 f112 1"/>
                <a:gd name="f476" fmla="*/ f361 f111 1"/>
                <a:gd name="f477" fmla="*/ f362 f112 1"/>
                <a:gd name="f478" fmla="*/ f363 f111 1"/>
                <a:gd name="f479" fmla="*/ f364 f112 1"/>
                <a:gd name="f480" fmla="*/ f365 f111 1"/>
                <a:gd name="f481" fmla="*/ f366 f112 1"/>
                <a:gd name="f482" fmla="*/ f367 f111 1"/>
                <a:gd name="f483" fmla="*/ f368 f111 1"/>
                <a:gd name="f484" fmla="*/ f369 f111 1"/>
                <a:gd name="f485" fmla="*/ f370 f111 1"/>
                <a:gd name="f486" fmla="*/ f371 f112 1"/>
                <a:gd name="f487" fmla="*/ f372 f111 1"/>
                <a:gd name="f488" fmla="*/ f373 f112 1"/>
                <a:gd name="f489" fmla="*/ f374 f111 1"/>
                <a:gd name="f490" fmla="*/ f375 f112 1"/>
                <a:gd name="f491" fmla="*/ f376 f111 1"/>
                <a:gd name="f492" fmla="*/ f377 f111 1"/>
                <a:gd name="f493" fmla="*/ f378 f112 1"/>
                <a:gd name="f494" fmla="*/ f379 f111 1"/>
                <a:gd name="f495" fmla="*/ f380 f112 1"/>
                <a:gd name="f496" fmla="*/ f381 f111 1"/>
                <a:gd name="f497" fmla="*/ f382 f112 1"/>
                <a:gd name="f498" fmla="*/ f383 f111 1"/>
                <a:gd name="f499" fmla="*/ f384 f112 1"/>
                <a:gd name="f500" fmla="*/ f385 f111 1"/>
                <a:gd name="f501" fmla="*/ f386 f111 1"/>
                <a:gd name="f502" fmla="*/ f387 f112 1"/>
                <a:gd name="f503" fmla="*/ f388 f111 1"/>
                <a:gd name="f504" fmla="*/ f389 f112 1"/>
                <a:gd name="f505" fmla="*/ f390 f111 1"/>
                <a:gd name="f506" fmla="*/ f391 f112 1"/>
                <a:gd name="f507" fmla="*/ f392 f111 1"/>
                <a:gd name="f508" fmla="*/ f393 f112 1"/>
                <a:gd name="f509" fmla="*/ f394 f111 1"/>
                <a:gd name="f510" fmla="*/ f395 f111 1"/>
                <a:gd name="f511" fmla="*/ f396 f111 1"/>
                <a:gd name="f512" fmla="*/ f397 f112 1"/>
                <a:gd name="f513" fmla="*/ f398 f111 1"/>
                <a:gd name="f514" fmla="*/ f399 f111 1"/>
                <a:gd name="f515" fmla="*/ f400 f112 1"/>
                <a:gd name="f516" fmla="*/ f401 f111 1"/>
                <a:gd name="f517" fmla="*/ f402 f112 1"/>
                <a:gd name="f518" fmla="*/ f403 f111 1"/>
                <a:gd name="f519" fmla="*/ f404 f112 1"/>
                <a:gd name="f520" fmla="*/ f405 f111 1"/>
                <a:gd name="f521" fmla="*/ f406 f111 1"/>
                <a:gd name="f522" fmla="*/ f407 f112 1"/>
                <a:gd name="f523" fmla="*/ f408 f111 1"/>
                <a:gd name="f524" fmla="*/ f409 f112 1"/>
                <a:gd name="f525" fmla="*/ f410 f111 1"/>
                <a:gd name="f526" fmla="*/ f411 f111 1"/>
                <a:gd name="f527" fmla="*/ f412 f112 1"/>
                <a:gd name="f528" fmla="*/ f413 f111 1"/>
                <a:gd name="f529" fmla="*/ f414 f112 1"/>
                <a:gd name="f530" fmla="*/ f415 f112 1"/>
                <a:gd name="f531" fmla="*/ f416 f112 1"/>
                <a:gd name="f532" fmla="*/ f417 f111 1"/>
                <a:gd name="f533" fmla="*/ f418 f112 1"/>
                <a:gd name="f534" fmla="*/ f419 f111 1"/>
                <a:gd name="f535" fmla="*/ f420 f112 1"/>
                <a:gd name="f536" fmla="*/ f421 f111 1"/>
                <a:gd name="f537" fmla="*/ f422 f112 1"/>
                <a:gd name="f538" fmla="*/ f423 f111 1"/>
                <a:gd name="f539" fmla="*/ f424 f112 1"/>
                <a:gd name="f540" fmla="*/ f425 f112 1"/>
                <a:gd name="f541" fmla="*/ f426 f111 1"/>
                <a:gd name="f542" fmla="*/ f427 f111 1"/>
                <a:gd name="f543" fmla="*/ f428 f112 1"/>
                <a:gd name="f544" fmla="*/ f429 f111 1"/>
                <a:gd name="f545" fmla="*/ f430 f112 1"/>
                <a:gd name="f546" fmla="*/ f431 f111 1"/>
                <a:gd name="f547" fmla="*/ f432 f111 1"/>
                <a:gd name="f548" fmla="*/ f433 f112 1"/>
                <a:gd name="f549" fmla="*/ f434 f112 1"/>
                <a:gd name="f550" fmla="*/ f435 f112 1"/>
                <a:gd name="f551" fmla="*/ f436 f111 1"/>
                <a:gd name="f552" fmla="*/ f437 f112 1"/>
                <a:gd name="f553" fmla="*/ f438 f111 1"/>
                <a:gd name="f554" fmla="*/ f439 f112 1"/>
                <a:gd name="f555" fmla="*/ f440 f112 1"/>
                <a:gd name="f556" fmla="*/ f441 f112 1"/>
                <a:gd name="f557" fmla="*/ f442 f111 1"/>
                <a:gd name="f558" fmla="*/ f443 f112 1"/>
                <a:gd name="f559" fmla="*/ f444 f111 1"/>
                <a:gd name="f560" fmla="*/ f445 f112 1"/>
                <a:gd name="f561" fmla="*/ f446 f111 1"/>
                <a:gd name="f562" fmla="*/ f447 f111 1"/>
                <a:gd name="f563" fmla="*/ f448 f111 1"/>
                <a:gd name="f564" fmla="*/ f449 f112 1"/>
                <a:gd name="f565" fmla="*/ f450 f111 1"/>
                <a:gd name="f566" fmla="*/ f451 f112 1"/>
                <a:gd name="f567" fmla="*/ f452 f111 1"/>
                <a:gd name="f568" fmla="*/ f453 f112 1"/>
                <a:gd name="f569" fmla="*/ f454 f111 1"/>
                <a:gd name="f570" fmla="*/ f455 f111 1"/>
                <a:gd name="f571" fmla="*/ f456 f111 1"/>
                <a:gd name="f572" fmla="*/ f457 f112 1"/>
                <a:gd name="f573" fmla="*/ f458 f111 1"/>
                <a:gd name="f574" fmla="*/ f459 f112 1"/>
              </a:gdLst>
              <a:ahLst/>
              <a:cxnLst>
                <a:cxn ang="3cd4">
                  <a:pos x="hc" y="t"/>
                </a:cxn>
                <a:cxn ang="0">
                  <a:pos x="r" y="vc"/>
                </a:cxn>
                <a:cxn ang="cd4">
                  <a:pos x="hc" y="b"/>
                </a:cxn>
                <a:cxn ang="cd2">
                  <a:pos x="l" y="vc"/>
                </a:cxn>
                <a:cxn ang="f233">
                  <a:pos x="f464" y="f465"/>
                </a:cxn>
                <a:cxn ang="f233">
                  <a:pos x="f466" y="f467"/>
                </a:cxn>
                <a:cxn ang="f233">
                  <a:pos x="f468" y="f469"/>
                </a:cxn>
                <a:cxn ang="f233">
                  <a:pos x="f470" y="f471"/>
                </a:cxn>
                <a:cxn ang="f233">
                  <a:pos x="f470" y="f471"/>
                </a:cxn>
                <a:cxn ang="f233">
                  <a:pos x="f472" y="f473"/>
                </a:cxn>
                <a:cxn ang="f233">
                  <a:pos x="f474" y="f475"/>
                </a:cxn>
                <a:cxn ang="f233">
                  <a:pos x="f476" y="f477"/>
                </a:cxn>
                <a:cxn ang="f233">
                  <a:pos x="f478" y="f479"/>
                </a:cxn>
                <a:cxn ang="f233">
                  <a:pos x="f480" y="f481"/>
                </a:cxn>
                <a:cxn ang="f233">
                  <a:pos x="f482" y="f481"/>
                </a:cxn>
                <a:cxn ang="f233">
                  <a:pos x="f483" y="f481"/>
                </a:cxn>
                <a:cxn ang="f233">
                  <a:pos x="f484" y="f481"/>
                </a:cxn>
                <a:cxn ang="f233">
                  <a:pos x="f484" y="f481"/>
                </a:cxn>
                <a:cxn ang="f233">
                  <a:pos x="f485" y="f486"/>
                </a:cxn>
                <a:cxn ang="f233">
                  <a:pos x="f485" y="f486"/>
                </a:cxn>
                <a:cxn ang="f233">
                  <a:pos x="f487" y="f488"/>
                </a:cxn>
                <a:cxn ang="f233">
                  <a:pos x="f489" y="f490"/>
                </a:cxn>
                <a:cxn ang="f233">
                  <a:pos x="f491" y="f490"/>
                </a:cxn>
                <a:cxn ang="f233">
                  <a:pos x="f492" y="f493"/>
                </a:cxn>
                <a:cxn ang="f233">
                  <a:pos x="f494" y="f495"/>
                </a:cxn>
                <a:cxn ang="f233">
                  <a:pos x="f496" y="f497"/>
                </a:cxn>
                <a:cxn ang="f233">
                  <a:pos x="f498" y="f499"/>
                </a:cxn>
                <a:cxn ang="f233">
                  <a:pos x="f500" y="f499"/>
                </a:cxn>
                <a:cxn ang="f233">
                  <a:pos x="f501" y="f502"/>
                </a:cxn>
                <a:cxn ang="f233">
                  <a:pos x="f503" y="f504"/>
                </a:cxn>
                <a:cxn ang="f233">
                  <a:pos x="f505" y="f506"/>
                </a:cxn>
                <a:cxn ang="f233">
                  <a:pos x="f507" y="f508"/>
                </a:cxn>
                <a:cxn ang="f233">
                  <a:pos x="f509" y="f502"/>
                </a:cxn>
                <a:cxn ang="f233">
                  <a:pos x="f510" y="f495"/>
                </a:cxn>
                <a:cxn ang="f233">
                  <a:pos x="f511" y="f512"/>
                </a:cxn>
                <a:cxn ang="f233">
                  <a:pos x="f513" y="f488"/>
                </a:cxn>
                <a:cxn ang="f233">
                  <a:pos x="f514" y="f515"/>
                </a:cxn>
                <a:cxn ang="f233">
                  <a:pos x="f516" y="f517"/>
                </a:cxn>
                <a:cxn ang="f233">
                  <a:pos x="f518" y="f519"/>
                </a:cxn>
                <a:cxn ang="f233">
                  <a:pos x="f520" y="f517"/>
                </a:cxn>
                <a:cxn ang="f233">
                  <a:pos x="f521" y="f522"/>
                </a:cxn>
                <a:cxn ang="f233">
                  <a:pos x="f523" y="f519"/>
                </a:cxn>
                <a:cxn ang="f233">
                  <a:pos x="f523" y="f524"/>
                </a:cxn>
                <a:cxn ang="f233">
                  <a:pos x="f525" y="f473"/>
                </a:cxn>
                <a:cxn ang="f233">
                  <a:pos x="f526" y="f527"/>
                </a:cxn>
                <a:cxn ang="f233">
                  <a:pos x="f528" y="f529"/>
                </a:cxn>
                <a:cxn ang="f233">
                  <a:pos x="f528" y="f530"/>
                </a:cxn>
                <a:cxn ang="f233">
                  <a:pos x="f528" y="f531"/>
                </a:cxn>
                <a:cxn ang="f233">
                  <a:pos x="f532" y="f533"/>
                </a:cxn>
                <a:cxn ang="f233">
                  <a:pos x="f534" y="f535"/>
                </a:cxn>
                <a:cxn ang="f233">
                  <a:pos x="f518" y="f535"/>
                </a:cxn>
                <a:cxn ang="f233">
                  <a:pos x="f536" y="f537"/>
                </a:cxn>
                <a:cxn ang="f233">
                  <a:pos x="f538" y="f539"/>
                </a:cxn>
                <a:cxn ang="f233">
                  <a:pos x="f509" y="f540"/>
                </a:cxn>
                <a:cxn ang="f233">
                  <a:pos x="f541" y="f540"/>
                </a:cxn>
                <a:cxn ang="f233">
                  <a:pos x="f542" y="f543"/>
                </a:cxn>
                <a:cxn ang="f233">
                  <a:pos x="f544" y="f545"/>
                </a:cxn>
                <a:cxn ang="f233">
                  <a:pos x="f546" y="f545"/>
                </a:cxn>
                <a:cxn ang="f233">
                  <a:pos x="f547" y="f548"/>
                </a:cxn>
                <a:cxn ang="f233">
                  <a:pos x="f547" y="f549"/>
                </a:cxn>
                <a:cxn ang="f233">
                  <a:pos x="f516" y="f550"/>
                </a:cxn>
                <a:cxn ang="f233">
                  <a:pos x="f551" y="f552"/>
                </a:cxn>
                <a:cxn ang="f233">
                  <a:pos x="f509" y="f552"/>
                </a:cxn>
                <a:cxn ang="f233">
                  <a:pos x="f553" y="f554"/>
                </a:cxn>
                <a:cxn ang="f233">
                  <a:pos x="f542" y="f555"/>
                </a:cxn>
                <a:cxn ang="f233">
                  <a:pos x="f542" y="f556"/>
                </a:cxn>
                <a:cxn ang="f233">
                  <a:pos x="f557" y="f558"/>
                </a:cxn>
                <a:cxn ang="f233">
                  <a:pos x="f559" y="f560"/>
                </a:cxn>
                <a:cxn ang="f233">
                  <a:pos x="f561" y="f560"/>
                </a:cxn>
                <a:cxn ang="f233">
                  <a:pos x="f562" y="f545"/>
                </a:cxn>
                <a:cxn ang="f233">
                  <a:pos x="f563" y="f564"/>
                </a:cxn>
                <a:cxn ang="f233">
                  <a:pos x="f565" y="f566"/>
                </a:cxn>
                <a:cxn ang="f233">
                  <a:pos x="f567" y="f568"/>
                </a:cxn>
                <a:cxn ang="f233">
                  <a:pos x="f489" y="f543"/>
                </a:cxn>
                <a:cxn ang="f233">
                  <a:pos x="f569" y="f543"/>
                </a:cxn>
                <a:cxn ang="f233">
                  <a:pos x="f570" y="f540"/>
                </a:cxn>
                <a:cxn ang="f233">
                  <a:pos x="f571" y="f572"/>
                </a:cxn>
                <a:cxn ang="f233">
                  <a:pos x="f573" y="f574"/>
                </a:cxn>
                <a:cxn ang="f233">
                  <a:pos x="f464" y="f465"/>
                </a:cxn>
              </a:cxnLst>
              <a:rect l="f460" t="f463" r="f461" b="f462"/>
              <a:pathLst>
                <a:path w="1876507" h="1224501">
                  <a:moveTo>
                    <a:pt x="f8" y="f9"/>
                  </a:moveTo>
                  <a:lnTo>
                    <a:pt x="f10" y="f11"/>
                  </a:lnTo>
                  <a:lnTo>
                    <a:pt x="f12" y="f13"/>
                  </a:lnTo>
                  <a:lnTo>
                    <a:pt x="f5" y="f14"/>
                  </a:lnTo>
                  <a:lnTo>
                    <a:pt x="f5" y="f14"/>
                  </a:lnTo>
                  <a:lnTo>
                    <a:pt x="f15" y="f16"/>
                  </a:lnTo>
                  <a:lnTo>
                    <a:pt x="f17" y="f18"/>
                  </a:lnTo>
                  <a:lnTo>
                    <a:pt x="f19" y="f20"/>
                  </a:lnTo>
                  <a:lnTo>
                    <a:pt x="f21" y="f22"/>
                  </a:lnTo>
                  <a:lnTo>
                    <a:pt x="f23" y="f24"/>
                  </a:lnTo>
                  <a:lnTo>
                    <a:pt x="f25" y="f24"/>
                  </a:lnTo>
                  <a:lnTo>
                    <a:pt x="f26" y="f24"/>
                  </a:lnTo>
                  <a:lnTo>
                    <a:pt x="f27" y="f24"/>
                  </a:lnTo>
                  <a:lnTo>
                    <a:pt x="f27" y="f24"/>
                  </a:lnTo>
                  <a:lnTo>
                    <a:pt x="f28" y="f29"/>
                  </a:lnTo>
                  <a:lnTo>
                    <a:pt x="f28" y="f29"/>
                  </a:lnTo>
                  <a:lnTo>
                    <a:pt x="f30" y="f31"/>
                  </a:lnTo>
                  <a:lnTo>
                    <a:pt x="f32" y="f33"/>
                  </a:lnTo>
                  <a:lnTo>
                    <a:pt x="f34" y="f33"/>
                  </a:lnTo>
                  <a:lnTo>
                    <a:pt x="f35" y="f36"/>
                  </a:lnTo>
                  <a:lnTo>
                    <a:pt x="f37" y="f38"/>
                  </a:lnTo>
                  <a:lnTo>
                    <a:pt x="f39" y="f40"/>
                  </a:lnTo>
                  <a:lnTo>
                    <a:pt x="f41" y="f7"/>
                  </a:lnTo>
                  <a:lnTo>
                    <a:pt x="f42" y="f7"/>
                  </a:lnTo>
                  <a:lnTo>
                    <a:pt x="f43" y="f44"/>
                  </a:lnTo>
                  <a:lnTo>
                    <a:pt x="f45" y="f46"/>
                  </a:lnTo>
                  <a:lnTo>
                    <a:pt x="f47" y="f48"/>
                  </a:lnTo>
                  <a:lnTo>
                    <a:pt x="f49" y="f50"/>
                  </a:lnTo>
                  <a:lnTo>
                    <a:pt x="f51" y="f44"/>
                  </a:lnTo>
                  <a:lnTo>
                    <a:pt x="f52" y="f38"/>
                  </a:lnTo>
                  <a:lnTo>
                    <a:pt x="f53" y="f54"/>
                  </a:lnTo>
                  <a:lnTo>
                    <a:pt x="f55" y="f31"/>
                  </a:lnTo>
                  <a:lnTo>
                    <a:pt x="f56" y="f57"/>
                  </a:lnTo>
                  <a:lnTo>
                    <a:pt x="f58" y="f59"/>
                  </a:lnTo>
                  <a:lnTo>
                    <a:pt x="f60" y="f61"/>
                  </a:lnTo>
                  <a:lnTo>
                    <a:pt x="f62" y="f59"/>
                  </a:lnTo>
                  <a:lnTo>
                    <a:pt x="f63" y="f64"/>
                  </a:lnTo>
                  <a:lnTo>
                    <a:pt x="f65" y="f61"/>
                  </a:lnTo>
                  <a:lnTo>
                    <a:pt x="f65" y="f66"/>
                  </a:lnTo>
                  <a:lnTo>
                    <a:pt x="f67" y="f16"/>
                  </a:lnTo>
                  <a:lnTo>
                    <a:pt x="f68" y="f69"/>
                  </a:lnTo>
                  <a:lnTo>
                    <a:pt x="f6" y="f70"/>
                  </a:lnTo>
                  <a:lnTo>
                    <a:pt x="f6" y="f71"/>
                  </a:lnTo>
                  <a:lnTo>
                    <a:pt x="f6" y="f72"/>
                  </a:lnTo>
                  <a:lnTo>
                    <a:pt x="f73" y="f74"/>
                  </a:lnTo>
                  <a:lnTo>
                    <a:pt x="f75" y="f76"/>
                  </a:lnTo>
                  <a:lnTo>
                    <a:pt x="f60" y="f76"/>
                  </a:lnTo>
                  <a:lnTo>
                    <a:pt x="f77" y="f78"/>
                  </a:lnTo>
                  <a:lnTo>
                    <a:pt x="f79" y="f80"/>
                  </a:lnTo>
                  <a:lnTo>
                    <a:pt x="f51" y="f28"/>
                  </a:lnTo>
                  <a:lnTo>
                    <a:pt x="f81" y="f28"/>
                  </a:lnTo>
                  <a:lnTo>
                    <a:pt x="f82" y="f83"/>
                  </a:lnTo>
                  <a:lnTo>
                    <a:pt x="f84" y="f85"/>
                  </a:lnTo>
                  <a:lnTo>
                    <a:pt x="f86" y="f85"/>
                  </a:lnTo>
                  <a:lnTo>
                    <a:pt x="f87" y="f88"/>
                  </a:lnTo>
                  <a:lnTo>
                    <a:pt x="f87" y="f89"/>
                  </a:lnTo>
                  <a:lnTo>
                    <a:pt x="f58" y="f90"/>
                  </a:lnTo>
                  <a:lnTo>
                    <a:pt x="f91" y="f5"/>
                  </a:lnTo>
                  <a:lnTo>
                    <a:pt x="f51" y="f5"/>
                  </a:lnTo>
                  <a:lnTo>
                    <a:pt x="f92" y="f93"/>
                  </a:lnTo>
                  <a:lnTo>
                    <a:pt x="f82" y="f94"/>
                  </a:lnTo>
                  <a:lnTo>
                    <a:pt x="f82" y="f95"/>
                  </a:lnTo>
                  <a:lnTo>
                    <a:pt x="f96" y="f97"/>
                  </a:lnTo>
                  <a:lnTo>
                    <a:pt x="f98" y="f99"/>
                  </a:lnTo>
                  <a:lnTo>
                    <a:pt x="f33" y="f99"/>
                  </a:lnTo>
                  <a:lnTo>
                    <a:pt x="f29" y="f85"/>
                  </a:lnTo>
                  <a:lnTo>
                    <a:pt x="f100" y="f101"/>
                  </a:lnTo>
                  <a:lnTo>
                    <a:pt x="f102" y="f27"/>
                  </a:lnTo>
                  <a:lnTo>
                    <a:pt x="f103" y="f104"/>
                  </a:lnTo>
                  <a:lnTo>
                    <a:pt x="f32" y="f83"/>
                  </a:lnTo>
                  <a:lnTo>
                    <a:pt x="f105" y="f83"/>
                  </a:lnTo>
                  <a:lnTo>
                    <a:pt x="f74" y="f28"/>
                  </a:lnTo>
                  <a:lnTo>
                    <a:pt x="f106" y="f107"/>
                  </a:lnTo>
                  <a:lnTo>
                    <a:pt x="f108" y="f109"/>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116" name="Forma libre: forma 65">
              <a:extLst>
                <a:ext uri="{FF2B5EF4-FFF2-40B4-BE49-F238E27FC236}">
                  <a16:creationId xmlns:a16="http://schemas.microsoft.com/office/drawing/2014/main" id="{7ACFCCD0-A176-4140-918F-57E0F4B01EF4}"/>
                </a:ext>
              </a:extLst>
            </p:cNvPr>
            <p:cNvSpPr/>
            <p:nvPr/>
          </p:nvSpPr>
          <p:spPr>
            <a:xfrm>
              <a:off x="6387343" y="2519339"/>
              <a:ext cx="1073423" cy="826937"/>
            </a:xfrm>
            <a:custGeom>
              <a:avLst/>
              <a:gdLst>
                <a:gd name="f0" fmla="val 10800000"/>
                <a:gd name="f1" fmla="val 5400000"/>
                <a:gd name="f2" fmla="val 180"/>
                <a:gd name="f3" fmla="val w"/>
                <a:gd name="f4" fmla="val h"/>
                <a:gd name="f5" fmla="val 0"/>
                <a:gd name="f6" fmla="val 1073426"/>
                <a:gd name="f7" fmla="val 826935"/>
                <a:gd name="f8" fmla="val 461176"/>
                <a:gd name="f9" fmla="val 47708"/>
                <a:gd name="f10" fmla="val 445273"/>
                <a:gd name="f11" fmla="val 206734"/>
                <a:gd name="f12" fmla="val 389614"/>
                <a:gd name="f13" fmla="val 294198"/>
                <a:gd name="f14" fmla="val 182880"/>
                <a:gd name="f15" fmla="val 405516"/>
                <a:gd name="f16" fmla="val 492981"/>
                <a:gd name="f17" fmla="val 524786"/>
                <a:gd name="f18" fmla="val 310101"/>
                <a:gd name="f19" fmla="val 811033"/>
                <a:gd name="f20" fmla="val 429370"/>
                <a:gd name="f21" fmla="val 588396"/>
                <a:gd name="f22" fmla="val 763325"/>
                <a:gd name="f23" fmla="val 954156"/>
                <a:gd name="f24" fmla="val 516835"/>
                <a:gd name="f25" fmla="val 1033669"/>
                <a:gd name="f26" fmla="val 461175"/>
                <a:gd name="f27" fmla="val 381662"/>
                <a:gd name="f28" fmla="val 262393"/>
                <a:gd name="f29" fmla="val 1049572"/>
                <a:gd name="f30" fmla="val 111318"/>
                <a:gd name="f31" fmla="val 882595"/>
                <a:gd name="f32" fmla="val 63610"/>
                <a:gd name="f33" fmla="val 723569"/>
                <a:gd name="f34" fmla="val 31805"/>
                <a:gd name="f35" fmla="+- 0 0 -90"/>
                <a:gd name="f36" fmla="*/ f3 1 1073426"/>
                <a:gd name="f37" fmla="*/ f4 1 826935"/>
                <a:gd name="f38" fmla="val f5"/>
                <a:gd name="f39" fmla="val f6"/>
                <a:gd name="f40" fmla="val f7"/>
                <a:gd name="f41" fmla="*/ f35 f0 1"/>
                <a:gd name="f42" fmla="+- f40 0 f38"/>
                <a:gd name="f43" fmla="+- f39 0 f38"/>
                <a:gd name="f44" fmla="*/ f41 1 f2"/>
                <a:gd name="f45" fmla="*/ f43 1 1073426"/>
                <a:gd name="f46" fmla="*/ f42 1 826935"/>
                <a:gd name="f47" fmla="*/ 461176 f43 1"/>
                <a:gd name="f48" fmla="*/ 47708 f42 1"/>
                <a:gd name="f49" fmla="*/ 445273 f43 1"/>
                <a:gd name="f50" fmla="*/ 206734 f42 1"/>
                <a:gd name="f51" fmla="*/ 389614 f43 1"/>
                <a:gd name="f52" fmla="*/ 294198 f42 1"/>
                <a:gd name="f53" fmla="*/ 182880 f43 1"/>
                <a:gd name="f54" fmla="*/ 405516 f42 1"/>
                <a:gd name="f55" fmla="*/ 47708 f43 1"/>
                <a:gd name="f56" fmla="*/ 492981 f42 1"/>
                <a:gd name="f57" fmla="*/ 0 f43 1"/>
                <a:gd name="f58" fmla="*/ 524786 f42 1"/>
                <a:gd name="f59" fmla="*/ 310101 f43 1"/>
                <a:gd name="f60" fmla="*/ 811033 f42 1"/>
                <a:gd name="f61" fmla="*/ 429370 f43 1"/>
                <a:gd name="f62" fmla="*/ 826935 f42 1"/>
                <a:gd name="f63" fmla="*/ 588396 f43 1"/>
                <a:gd name="f64" fmla="*/ 763325 f42 1"/>
                <a:gd name="f65" fmla="*/ 954156 f43 1"/>
                <a:gd name="f66" fmla="*/ 516835 f42 1"/>
                <a:gd name="f67" fmla="*/ 1033669 f43 1"/>
                <a:gd name="f68" fmla="*/ 461175 f42 1"/>
                <a:gd name="f69" fmla="*/ 1073426 f43 1"/>
                <a:gd name="f70" fmla="*/ 381662 f42 1"/>
                <a:gd name="f71" fmla="*/ 262393 f42 1"/>
                <a:gd name="f72" fmla="*/ 1049572 f43 1"/>
                <a:gd name="f73" fmla="*/ 111318 f42 1"/>
                <a:gd name="f74" fmla="*/ 882595 f43 1"/>
                <a:gd name="f75" fmla="*/ 63610 f42 1"/>
                <a:gd name="f76" fmla="*/ 723569 f43 1"/>
                <a:gd name="f77" fmla="*/ 31805 f42 1"/>
                <a:gd name="f78" fmla="*/ 492981 f43 1"/>
                <a:gd name="f79" fmla="*/ 0 f42 1"/>
                <a:gd name="f80" fmla="+- f44 0 f1"/>
                <a:gd name="f81" fmla="*/ f47 1 1073426"/>
                <a:gd name="f82" fmla="*/ f48 1 826935"/>
                <a:gd name="f83" fmla="*/ f49 1 1073426"/>
                <a:gd name="f84" fmla="*/ f50 1 826935"/>
                <a:gd name="f85" fmla="*/ f51 1 1073426"/>
                <a:gd name="f86" fmla="*/ f52 1 826935"/>
                <a:gd name="f87" fmla="*/ f53 1 1073426"/>
                <a:gd name="f88" fmla="*/ f54 1 826935"/>
                <a:gd name="f89" fmla="*/ f55 1 1073426"/>
                <a:gd name="f90" fmla="*/ f56 1 826935"/>
                <a:gd name="f91" fmla="*/ f57 1 1073426"/>
                <a:gd name="f92" fmla="*/ f58 1 826935"/>
                <a:gd name="f93" fmla="*/ f59 1 1073426"/>
                <a:gd name="f94" fmla="*/ f60 1 826935"/>
                <a:gd name="f95" fmla="*/ f61 1 1073426"/>
                <a:gd name="f96" fmla="*/ f62 1 826935"/>
                <a:gd name="f97" fmla="*/ f63 1 1073426"/>
                <a:gd name="f98" fmla="*/ f64 1 826935"/>
                <a:gd name="f99" fmla="*/ f65 1 1073426"/>
                <a:gd name="f100" fmla="*/ f66 1 826935"/>
                <a:gd name="f101" fmla="*/ f67 1 1073426"/>
                <a:gd name="f102" fmla="*/ f68 1 826935"/>
                <a:gd name="f103" fmla="*/ f69 1 1073426"/>
                <a:gd name="f104" fmla="*/ f70 1 826935"/>
                <a:gd name="f105" fmla="*/ f71 1 826935"/>
                <a:gd name="f106" fmla="*/ f72 1 1073426"/>
                <a:gd name="f107" fmla="*/ f73 1 826935"/>
                <a:gd name="f108" fmla="*/ f74 1 1073426"/>
                <a:gd name="f109" fmla="*/ f75 1 826935"/>
                <a:gd name="f110" fmla="*/ f76 1 1073426"/>
                <a:gd name="f111" fmla="*/ f77 1 826935"/>
                <a:gd name="f112" fmla="*/ f78 1 1073426"/>
                <a:gd name="f113" fmla="*/ f79 1 826935"/>
                <a:gd name="f114" fmla="*/ f38 1 f45"/>
                <a:gd name="f115" fmla="*/ f39 1 f45"/>
                <a:gd name="f116" fmla="*/ f38 1 f46"/>
                <a:gd name="f117" fmla="*/ f40 1 f46"/>
                <a:gd name="f118" fmla="*/ f81 1 f45"/>
                <a:gd name="f119" fmla="*/ f82 1 f46"/>
                <a:gd name="f120" fmla="*/ f83 1 f45"/>
                <a:gd name="f121" fmla="*/ f84 1 f46"/>
                <a:gd name="f122" fmla="*/ f85 1 f45"/>
                <a:gd name="f123" fmla="*/ f86 1 f46"/>
                <a:gd name="f124" fmla="*/ f87 1 f45"/>
                <a:gd name="f125" fmla="*/ f88 1 f46"/>
                <a:gd name="f126" fmla="*/ f89 1 f45"/>
                <a:gd name="f127" fmla="*/ f90 1 f46"/>
                <a:gd name="f128" fmla="*/ f91 1 f45"/>
                <a:gd name="f129" fmla="*/ f92 1 f46"/>
                <a:gd name="f130" fmla="*/ f93 1 f45"/>
                <a:gd name="f131" fmla="*/ f94 1 f46"/>
                <a:gd name="f132" fmla="*/ f95 1 f45"/>
                <a:gd name="f133" fmla="*/ f96 1 f46"/>
                <a:gd name="f134" fmla="*/ f97 1 f45"/>
                <a:gd name="f135" fmla="*/ f98 1 f46"/>
                <a:gd name="f136" fmla="*/ f99 1 f45"/>
                <a:gd name="f137" fmla="*/ f100 1 f46"/>
                <a:gd name="f138" fmla="*/ f101 1 f45"/>
                <a:gd name="f139" fmla="*/ f102 1 f46"/>
                <a:gd name="f140" fmla="*/ f103 1 f45"/>
                <a:gd name="f141" fmla="*/ f104 1 f46"/>
                <a:gd name="f142" fmla="*/ f105 1 f46"/>
                <a:gd name="f143" fmla="*/ f106 1 f45"/>
                <a:gd name="f144" fmla="*/ f107 1 f46"/>
                <a:gd name="f145" fmla="*/ f108 1 f45"/>
                <a:gd name="f146" fmla="*/ f109 1 f46"/>
                <a:gd name="f147" fmla="*/ f110 1 f45"/>
                <a:gd name="f148" fmla="*/ f111 1 f46"/>
                <a:gd name="f149" fmla="*/ f112 1 f45"/>
                <a:gd name="f150" fmla="*/ f113 1 f46"/>
                <a:gd name="f151" fmla="*/ f114 f36 1"/>
                <a:gd name="f152" fmla="*/ f115 f36 1"/>
                <a:gd name="f153" fmla="*/ f117 f37 1"/>
                <a:gd name="f154" fmla="*/ f116 f37 1"/>
                <a:gd name="f155" fmla="*/ f118 f36 1"/>
                <a:gd name="f156" fmla="*/ f119 f37 1"/>
                <a:gd name="f157" fmla="*/ f120 f36 1"/>
                <a:gd name="f158" fmla="*/ f121 f37 1"/>
                <a:gd name="f159" fmla="*/ f122 f36 1"/>
                <a:gd name="f160" fmla="*/ f123 f37 1"/>
                <a:gd name="f161" fmla="*/ f124 f36 1"/>
                <a:gd name="f162" fmla="*/ f125 f37 1"/>
                <a:gd name="f163" fmla="*/ f126 f36 1"/>
                <a:gd name="f164" fmla="*/ f127 f37 1"/>
                <a:gd name="f165" fmla="*/ f128 f36 1"/>
                <a:gd name="f166" fmla="*/ f129 f37 1"/>
                <a:gd name="f167" fmla="*/ f130 f36 1"/>
                <a:gd name="f168" fmla="*/ f131 f37 1"/>
                <a:gd name="f169" fmla="*/ f132 f36 1"/>
                <a:gd name="f170" fmla="*/ f133 f37 1"/>
                <a:gd name="f171" fmla="*/ f134 f36 1"/>
                <a:gd name="f172" fmla="*/ f135 f37 1"/>
                <a:gd name="f173" fmla="*/ f136 f36 1"/>
                <a:gd name="f174" fmla="*/ f137 f37 1"/>
                <a:gd name="f175" fmla="*/ f138 f36 1"/>
                <a:gd name="f176" fmla="*/ f139 f37 1"/>
                <a:gd name="f177" fmla="*/ f140 f36 1"/>
                <a:gd name="f178" fmla="*/ f141 f37 1"/>
                <a:gd name="f179" fmla="*/ f142 f37 1"/>
                <a:gd name="f180" fmla="*/ f143 f36 1"/>
                <a:gd name="f181" fmla="*/ f144 f37 1"/>
                <a:gd name="f182" fmla="*/ f145 f36 1"/>
                <a:gd name="f183" fmla="*/ f146 f37 1"/>
                <a:gd name="f184" fmla="*/ f147 f36 1"/>
                <a:gd name="f185" fmla="*/ f148 f37 1"/>
                <a:gd name="f186" fmla="*/ f149 f36 1"/>
                <a:gd name="f187" fmla="*/ f150 f37 1"/>
              </a:gdLst>
              <a:ahLst/>
              <a:cxnLst>
                <a:cxn ang="3cd4">
                  <a:pos x="hc" y="t"/>
                </a:cxn>
                <a:cxn ang="0">
                  <a:pos x="r" y="vc"/>
                </a:cxn>
                <a:cxn ang="cd4">
                  <a:pos x="hc" y="b"/>
                </a:cxn>
                <a:cxn ang="cd2">
                  <a:pos x="l" y="vc"/>
                </a:cxn>
                <a:cxn ang="f80">
                  <a:pos x="f155" y="f156"/>
                </a:cxn>
                <a:cxn ang="f80">
                  <a:pos x="f157" y="f158"/>
                </a:cxn>
                <a:cxn ang="f80">
                  <a:pos x="f159" y="f160"/>
                </a:cxn>
                <a:cxn ang="f80">
                  <a:pos x="f161" y="f162"/>
                </a:cxn>
                <a:cxn ang="f80">
                  <a:pos x="f163" y="f164"/>
                </a:cxn>
                <a:cxn ang="f80">
                  <a:pos x="f165" y="f166"/>
                </a:cxn>
                <a:cxn ang="f80">
                  <a:pos x="f167" y="f168"/>
                </a:cxn>
                <a:cxn ang="f80">
                  <a:pos x="f169" y="f170"/>
                </a:cxn>
                <a:cxn ang="f80">
                  <a:pos x="f171" y="f172"/>
                </a:cxn>
                <a:cxn ang="f80">
                  <a:pos x="f173" y="f174"/>
                </a:cxn>
                <a:cxn ang="f80">
                  <a:pos x="f175" y="f176"/>
                </a:cxn>
                <a:cxn ang="f80">
                  <a:pos x="f177" y="f178"/>
                </a:cxn>
                <a:cxn ang="f80">
                  <a:pos x="f177" y="f179"/>
                </a:cxn>
                <a:cxn ang="f80">
                  <a:pos x="f180" y="f181"/>
                </a:cxn>
                <a:cxn ang="f80">
                  <a:pos x="f180" y="f181"/>
                </a:cxn>
                <a:cxn ang="f80">
                  <a:pos x="f182" y="f183"/>
                </a:cxn>
                <a:cxn ang="f80">
                  <a:pos x="f184" y="f185"/>
                </a:cxn>
                <a:cxn ang="f80">
                  <a:pos x="f186" y="f187"/>
                </a:cxn>
                <a:cxn ang="f80">
                  <a:pos x="f155" y="f156"/>
                </a:cxn>
              </a:cxnLst>
              <a:rect l="f151" t="f154" r="f152" b="f153"/>
              <a:pathLst>
                <a:path w="1073426" h="826935">
                  <a:moveTo>
                    <a:pt x="f8" y="f9"/>
                  </a:moveTo>
                  <a:lnTo>
                    <a:pt x="f10" y="f11"/>
                  </a:lnTo>
                  <a:lnTo>
                    <a:pt x="f12" y="f13"/>
                  </a:lnTo>
                  <a:lnTo>
                    <a:pt x="f14" y="f15"/>
                  </a:lnTo>
                  <a:lnTo>
                    <a:pt x="f9" y="f16"/>
                  </a:lnTo>
                  <a:lnTo>
                    <a:pt x="f5" y="f17"/>
                  </a:lnTo>
                  <a:lnTo>
                    <a:pt x="f18" y="f19"/>
                  </a:lnTo>
                  <a:lnTo>
                    <a:pt x="f20" y="f7"/>
                  </a:lnTo>
                  <a:lnTo>
                    <a:pt x="f21" y="f22"/>
                  </a:lnTo>
                  <a:lnTo>
                    <a:pt x="f23" y="f24"/>
                  </a:lnTo>
                  <a:lnTo>
                    <a:pt x="f25" y="f26"/>
                  </a:lnTo>
                  <a:lnTo>
                    <a:pt x="f6" y="f27"/>
                  </a:lnTo>
                  <a:lnTo>
                    <a:pt x="f6" y="f28"/>
                  </a:lnTo>
                  <a:lnTo>
                    <a:pt x="f29" y="f30"/>
                  </a:lnTo>
                  <a:lnTo>
                    <a:pt x="f29" y="f30"/>
                  </a:lnTo>
                  <a:lnTo>
                    <a:pt x="f31" y="f32"/>
                  </a:lnTo>
                  <a:lnTo>
                    <a:pt x="f33" y="f34"/>
                  </a:lnTo>
                  <a:lnTo>
                    <a:pt x="f16" y="f5"/>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17" name="Forma libre: forma 66">
              <a:extLst>
                <a:ext uri="{FF2B5EF4-FFF2-40B4-BE49-F238E27FC236}">
                  <a16:creationId xmlns:a16="http://schemas.microsoft.com/office/drawing/2014/main" id="{9C7C4510-2298-4AC0-B54B-14E0A54BFC62}"/>
                </a:ext>
              </a:extLst>
            </p:cNvPr>
            <p:cNvSpPr/>
            <p:nvPr/>
          </p:nvSpPr>
          <p:spPr>
            <a:xfrm>
              <a:off x="4701665" y="2861243"/>
              <a:ext cx="1956020" cy="2011680"/>
            </a:xfrm>
            <a:custGeom>
              <a:avLst/>
              <a:gdLst>
                <a:gd name="f0" fmla="val 10800000"/>
                <a:gd name="f1" fmla="val 5400000"/>
                <a:gd name="f2" fmla="val 180"/>
                <a:gd name="f3" fmla="val w"/>
                <a:gd name="f4" fmla="val h"/>
                <a:gd name="f5" fmla="val 0"/>
                <a:gd name="f6" fmla="val 1956021"/>
                <a:gd name="f7" fmla="val 2011680"/>
                <a:gd name="f8" fmla="val 270345"/>
                <a:gd name="f9" fmla="val 699715"/>
                <a:gd name="f10" fmla="val 707666"/>
                <a:gd name="f11" fmla="val 302149"/>
                <a:gd name="f12" fmla="val 779228"/>
                <a:gd name="f13" fmla="val 222636"/>
                <a:gd name="f14" fmla="val 834887"/>
                <a:gd name="f15" fmla="val 190831"/>
                <a:gd name="f16" fmla="val 978011"/>
                <a:gd name="f17" fmla="val 206734"/>
                <a:gd name="f18" fmla="val 1073426"/>
                <a:gd name="f19" fmla="val 1152939"/>
                <a:gd name="f20" fmla="val 143123"/>
                <a:gd name="f21" fmla="val 1296063"/>
                <a:gd name="f22" fmla="val 1423284"/>
                <a:gd name="f23" fmla="val 47708"/>
                <a:gd name="f24" fmla="val 1701579"/>
                <a:gd name="f25" fmla="val 310101"/>
                <a:gd name="f26" fmla="val 1892411"/>
                <a:gd name="f27" fmla="val 421419"/>
                <a:gd name="f28" fmla="val 492981"/>
                <a:gd name="f29" fmla="val 1940119"/>
                <a:gd name="f30" fmla="val 572494"/>
                <a:gd name="f31" fmla="val 1868557"/>
                <a:gd name="f32" fmla="val 612250"/>
                <a:gd name="f33" fmla="val 1709531"/>
                <a:gd name="f34" fmla="val 731520"/>
                <a:gd name="f35" fmla="val 1463040"/>
                <a:gd name="f36" fmla="val 890546"/>
                <a:gd name="f37" fmla="val 1407381"/>
                <a:gd name="f38" fmla="val 938254"/>
                <a:gd name="f39" fmla="val 1327868"/>
                <a:gd name="f40" fmla="val 993913"/>
                <a:gd name="f41" fmla="val 1280160"/>
                <a:gd name="f42" fmla="val 954156"/>
                <a:gd name="f43" fmla="val 1208599"/>
                <a:gd name="f44" fmla="val 1168842"/>
                <a:gd name="f45" fmla="val 882595"/>
                <a:gd name="f46" fmla="val 914400"/>
                <a:gd name="f47" fmla="val 1208598"/>
                <a:gd name="f48" fmla="val 1677725"/>
                <a:gd name="f49" fmla="val 524786"/>
                <a:gd name="f50" fmla="val 1749287"/>
                <a:gd name="f51" fmla="val 548640"/>
                <a:gd name="f52" fmla="val 1820849"/>
                <a:gd name="f53" fmla="val 564543"/>
                <a:gd name="f54" fmla="val 1892410"/>
                <a:gd name="f55" fmla="val 532738"/>
                <a:gd name="f56" fmla="val 1948069"/>
                <a:gd name="f57" fmla="val 429371"/>
                <a:gd name="f58" fmla="val 1995777"/>
                <a:gd name="f59" fmla="val 373712"/>
                <a:gd name="f60" fmla="val 357809"/>
                <a:gd name="f61" fmla="val 1860605"/>
                <a:gd name="f62" fmla="val 333955"/>
                <a:gd name="f63" fmla="val 1765189"/>
                <a:gd name="f64" fmla="val 190832"/>
                <a:gd name="f65" fmla="val 1598212"/>
                <a:gd name="f66" fmla="val 182880"/>
                <a:gd name="f67" fmla="val 1534602"/>
                <a:gd name="f68" fmla="val 222637"/>
                <a:gd name="f69" fmla="val 1470991"/>
                <a:gd name="f70" fmla="val 238539"/>
                <a:gd name="f71" fmla="val 1431235"/>
                <a:gd name="f72" fmla="val 1351722"/>
                <a:gd name="f73" fmla="val 1311965"/>
                <a:gd name="f74" fmla="val 1256306"/>
                <a:gd name="f75" fmla="val 1192695"/>
                <a:gd name="f76" fmla="val 294199"/>
                <a:gd name="f77" fmla="val 1144988"/>
                <a:gd name="f78" fmla="val 1089329"/>
                <a:gd name="f79" fmla="val 214686"/>
                <a:gd name="f80" fmla="val 1065475"/>
                <a:gd name="f81" fmla="val 166978"/>
                <a:gd name="f82" fmla="val 103367"/>
                <a:gd name="f83" fmla="val 1097280"/>
                <a:gd name="f84" fmla="val 95416"/>
                <a:gd name="f85" fmla="val 1121134"/>
                <a:gd name="f86" fmla="val 31806"/>
                <a:gd name="f87" fmla="val 1113182"/>
                <a:gd name="f88" fmla="val 1105231"/>
                <a:gd name="f89" fmla="val 1049572"/>
                <a:gd name="f90" fmla="val 135173"/>
                <a:gd name="f91" fmla="val 842838"/>
                <a:gd name="f92" fmla="+- 0 0 -90"/>
                <a:gd name="f93" fmla="*/ f3 1 1956021"/>
                <a:gd name="f94" fmla="*/ f4 1 2011680"/>
                <a:gd name="f95" fmla="val f5"/>
                <a:gd name="f96" fmla="val f6"/>
                <a:gd name="f97" fmla="val f7"/>
                <a:gd name="f98" fmla="*/ f92 f0 1"/>
                <a:gd name="f99" fmla="+- f97 0 f95"/>
                <a:gd name="f100" fmla="+- f96 0 f95"/>
                <a:gd name="f101" fmla="*/ f98 1 f2"/>
                <a:gd name="f102" fmla="*/ f100 1 1956021"/>
                <a:gd name="f103" fmla="*/ f99 1 2011680"/>
                <a:gd name="f104" fmla="*/ 270345 f100 1"/>
                <a:gd name="f105" fmla="*/ 699715 f99 1"/>
                <a:gd name="f106" fmla="*/ 707666 f100 1"/>
                <a:gd name="f107" fmla="*/ 302149 f99 1"/>
                <a:gd name="f108" fmla="*/ 779228 f100 1"/>
                <a:gd name="f109" fmla="*/ 222636 f99 1"/>
                <a:gd name="f110" fmla="*/ 834887 f100 1"/>
                <a:gd name="f111" fmla="*/ 190831 f99 1"/>
                <a:gd name="f112" fmla="*/ 978011 f100 1"/>
                <a:gd name="f113" fmla="*/ 206734 f99 1"/>
                <a:gd name="f114" fmla="*/ 1073426 f100 1"/>
                <a:gd name="f115" fmla="*/ 1152939 f100 1"/>
                <a:gd name="f116" fmla="*/ 143123 f99 1"/>
                <a:gd name="f117" fmla="*/ 1296063 f100 1"/>
                <a:gd name="f118" fmla="*/ 0 f99 1"/>
                <a:gd name="f119" fmla="*/ 1423284 f100 1"/>
                <a:gd name="f120" fmla="*/ 47708 f99 1"/>
                <a:gd name="f121" fmla="*/ 1701579 f100 1"/>
                <a:gd name="f122" fmla="*/ 310101 f99 1"/>
                <a:gd name="f123" fmla="*/ 1892411 f100 1"/>
                <a:gd name="f124" fmla="*/ 421419 f99 1"/>
                <a:gd name="f125" fmla="*/ 1956021 f100 1"/>
                <a:gd name="f126" fmla="*/ 492981 f99 1"/>
                <a:gd name="f127" fmla="*/ 1940119 f100 1"/>
                <a:gd name="f128" fmla="*/ 572494 f99 1"/>
                <a:gd name="f129" fmla="*/ 1868557 f100 1"/>
                <a:gd name="f130" fmla="*/ 612250 f99 1"/>
                <a:gd name="f131" fmla="*/ 1709531 f100 1"/>
                <a:gd name="f132" fmla="*/ 731520 f99 1"/>
                <a:gd name="f133" fmla="*/ 1463040 f100 1"/>
                <a:gd name="f134" fmla="*/ 890546 f99 1"/>
                <a:gd name="f135" fmla="*/ 1407381 f100 1"/>
                <a:gd name="f136" fmla="*/ 938254 f99 1"/>
                <a:gd name="f137" fmla="*/ 1327868 f100 1"/>
                <a:gd name="f138" fmla="*/ 993913 f99 1"/>
                <a:gd name="f139" fmla="*/ 1280160 f100 1"/>
                <a:gd name="f140" fmla="*/ 954156 f99 1"/>
                <a:gd name="f141" fmla="*/ 1208599 f100 1"/>
                <a:gd name="f142" fmla="*/ 1168842 f100 1"/>
                <a:gd name="f143" fmla="*/ 882595 f99 1"/>
                <a:gd name="f144" fmla="*/ 914400 f100 1"/>
                <a:gd name="f145" fmla="*/ 1208598 f99 1"/>
                <a:gd name="f146" fmla="*/ 572494 f100 1"/>
                <a:gd name="f147" fmla="*/ 1677725 f99 1"/>
                <a:gd name="f148" fmla="*/ 524786 f100 1"/>
                <a:gd name="f149" fmla="*/ 1749287 f99 1"/>
                <a:gd name="f150" fmla="*/ 548640 f100 1"/>
                <a:gd name="f151" fmla="*/ 1820849 f99 1"/>
                <a:gd name="f152" fmla="*/ 564543 f100 1"/>
                <a:gd name="f153" fmla="*/ 1892410 f99 1"/>
                <a:gd name="f154" fmla="*/ 532738 f100 1"/>
                <a:gd name="f155" fmla="*/ 1948069 f99 1"/>
                <a:gd name="f156" fmla="*/ 429371 f100 1"/>
                <a:gd name="f157" fmla="*/ 1995777 f99 1"/>
                <a:gd name="f158" fmla="*/ 373712 f100 1"/>
                <a:gd name="f159" fmla="*/ 2011680 f99 1"/>
                <a:gd name="f160" fmla="*/ 357809 f100 1"/>
                <a:gd name="f161" fmla="*/ 1860605 f99 1"/>
                <a:gd name="f162" fmla="*/ 333955 f100 1"/>
                <a:gd name="f163" fmla="*/ 1765189 f99 1"/>
                <a:gd name="f164" fmla="*/ 190832 f100 1"/>
                <a:gd name="f165" fmla="*/ 1598212 f99 1"/>
                <a:gd name="f166" fmla="*/ 182880 f100 1"/>
                <a:gd name="f167" fmla="*/ 1534602 f99 1"/>
                <a:gd name="f168" fmla="*/ 222637 f100 1"/>
                <a:gd name="f169" fmla="*/ 1470991 f99 1"/>
                <a:gd name="f170" fmla="*/ 238539 f100 1"/>
                <a:gd name="f171" fmla="*/ 1431235 f99 1"/>
                <a:gd name="f172" fmla="*/ 1351722 f99 1"/>
                <a:gd name="f173" fmla="*/ 1311965 f99 1"/>
                <a:gd name="f174" fmla="*/ 1256306 f99 1"/>
                <a:gd name="f175" fmla="*/ 1192695 f99 1"/>
                <a:gd name="f176" fmla="*/ 294199 f100 1"/>
                <a:gd name="f177" fmla="*/ 1144988 f99 1"/>
                <a:gd name="f178" fmla="*/ 1089329 f99 1"/>
                <a:gd name="f179" fmla="*/ 214686 f100 1"/>
                <a:gd name="f180" fmla="*/ 1065475 f99 1"/>
                <a:gd name="f181" fmla="*/ 166978 f100 1"/>
                <a:gd name="f182" fmla="*/ 103367 f100 1"/>
                <a:gd name="f183" fmla="*/ 1097280 f99 1"/>
                <a:gd name="f184" fmla="*/ 95416 f100 1"/>
                <a:gd name="f185" fmla="*/ 1121134 f99 1"/>
                <a:gd name="f186" fmla="*/ 31806 f100 1"/>
                <a:gd name="f187" fmla="*/ 1113182 f99 1"/>
                <a:gd name="f188" fmla="*/ 0 f100 1"/>
                <a:gd name="f189" fmla="*/ 1105231 f99 1"/>
                <a:gd name="f190" fmla="*/ 1049572 f99 1"/>
                <a:gd name="f191" fmla="*/ 135173 f100 1"/>
                <a:gd name="f192" fmla="*/ 842838 f99 1"/>
                <a:gd name="f193" fmla="+- f101 0 f1"/>
                <a:gd name="f194" fmla="*/ f104 1 1956021"/>
                <a:gd name="f195" fmla="*/ f105 1 2011680"/>
                <a:gd name="f196" fmla="*/ f106 1 1956021"/>
                <a:gd name="f197" fmla="*/ f107 1 2011680"/>
                <a:gd name="f198" fmla="*/ f108 1 1956021"/>
                <a:gd name="f199" fmla="*/ f109 1 2011680"/>
                <a:gd name="f200" fmla="*/ f110 1 1956021"/>
                <a:gd name="f201" fmla="*/ f111 1 2011680"/>
                <a:gd name="f202" fmla="*/ f112 1 1956021"/>
                <a:gd name="f203" fmla="*/ f113 1 2011680"/>
                <a:gd name="f204" fmla="*/ f114 1 1956021"/>
                <a:gd name="f205" fmla="*/ f115 1 1956021"/>
                <a:gd name="f206" fmla="*/ f116 1 2011680"/>
                <a:gd name="f207" fmla="*/ f117 1 1956021"/>
                <a:gd name="f208" fmla="*/ f118 1 2011680"/>
                <a:gd name="f209" fmla="*/ f119 1 1956021"/>
                <a:gd name="f210" fmla="*/ f120 1 2011680"/>
                <a:gd name="f211" fmla="*/ f121 1 1956021"/>
                <a:gd name="f212" fmla="*/ f122 1 2011680"/>
                <a:gd name="f213" fmla="*/ f123 1 1956021"/>
                <a:gd name="f214" fmla="*/ f124 1 2011680"/>
                <a:gd name="f215" fmla="*/ f125 1 1956021"/>
                <a:gd name="f216" fmla="*/ f126 1 2011680"/>
                <a:gd name="f217" fmla="*/ f127 1 1956021"/>
                <a:gd name="f218" fmla="*/ f128 1 2011680"/>
                <a:gd name="f219" fmla="*/ f129 1 1956021"/>
                <a:gd name="f220" fmla="*/ f130 1 2011680"/>
                <a:gd name="f221" fmla="*/ f131 1 1956021"/>
                <a:gd name="f222" fmla="*/ f132 1 2011680"/>
                <a:gd name="f223" fmla="*/ f133 1 1956021"/>
                <a:gd name="f224" fmla="*/ f134 1 2011680"/>
                <a:gd name="f225" fmla="*/ f135 1 1956021"/>
                <a:gd name="f226" fmla="*/ f136 1 2011680"/>
                <a:gd name="f227" fmla="*/ f137 1 1956021"/>
                <a:gd name="f228" fmla="*/ f138 1 2011680"/>
                <a:gd name="f229" fmla="*/ f139 1 1956021"/>
                <a:gd name="f230" fmla="*/ f140 1 2011680"/>
                <a:gd name="f231" fmla="*/ f141 1 1956021"/>
                <a:gd name="f232" fmla="*/ f142 1 1956021"/>
                <a:gd name="f233" fmla="*/ f143 1 2011680"/>
                <a:gd name="f234" fmla="*/ f144 1 1956021"/>
                <a:gd name="f235" fmla="*/ f145 1 2011680"/>
                <a:gd name="f236" fmla="*/ f146 1 1956021"/>
                <a:gd name="f237" fmla="*/ f147 1 2011680"/>
                <a:gd name="f238" fmla="*/ f148 1 1956021"/>
                <a:gd name="f239" fmla="*/ f149 1 2011680"/>
                <a:gd name="f240" fmla="*/ f150 1 1956021"/>
                <a:gd name="f241" fmla="*/ f151 1 2011680"/>
                <a:gd name="f242" fmla="*/ f152 1 1956021"/>
                <a:gd name="f243" fmla="*/ f153 1 2011680"/>
                <a:gd name="f244" fmla="*/ f154 1 1956021"/>
                <a:gd name="f245" fmla="*/ f155 1 2011680"/>
                <a:gd name="f246" fmla="*/ f156 1 1956021"/>
                <a:gd name="f247" fmla="*/ f157 1 2011680"/>
                <a:gd name="f248" fmla="*/ f158 1 1956021"/>
                <a:gd name="f249" fmla="*/ f159 1 2011680"/>
                <a:gd name="f250" fmla="*/ f160 1 1956021"/>
                <a:gd name="f251" fmla="*/ f161 1 2011680"/>
                <a:gd name="f252" fmla="*/ f162 1 1956021"/>
                <a:gd name="f253" fmla="*/ f163 1 2011680"/>
                <a:gd name="f254" fmla="*/ f164 1 1956021"/>
                <a:gd name="f255" fmla="*/ f165 1 2011680"/>
                <a:gd name="f256" fmla="*/ f166 1 1956021"/>
                <a:gd name="f257" fmla="*/ f167 1 2011680"/>
                <a:gd name="f258" fmla="*/ f168 1 1956021"/>
                <a:gd name="f259" fmla="*/ f169 1 2011680"/>
                <a:gd name="f260" fmla="*/ f170 1 1956021"/>
                <a:gd name="f261" fmla="*/ f171 1 2011680"/>
                <a:gd name="f262" fmla="*/ f172 1 2011680"/>
                <a:gd name="f263" fmla="*/ f173 1 2011680"/>
                <a:gd name="f264" fmla="*/ f174 1 2011680"/>
                <a:gd name="f265" fmla="*/ f175 1 2011680"/>
                <a:gd name="f266" fmla="*/ f176 1 1956021"/>
                <a:gd name="f267" fmla="*/ f177 1 2011680"/>
                <a:gd name="f268" fmla="*/ f178 1 2011680"/>
                <a:gd name="f269" fmla="*/ f179 1 1956021"/>
                <a:gd name="f270" fmla="*/ f180 1 2011680"/>
                <a:gd name="f271" fmla="*/ f181 1 1956021"/>
                <a:gd name="f272" fmla="*/ f182 1 1956021"/>
                <a:gd name="f273" fmla="*/ f183 1 2011680"/>
                <a:gd name="f274" fmla="*/ f184 1 1956021"/>
                <a:gd name="f275" fmla="*/ f185 1 2011680"/>
                <a:gd name="f276" fmla="*/ f186 1 1956021"/>
                <a:gd name="f277" fmla="*/ f187 1 2011680"/>
                <a:gd name="f278" fmla="*/ f188 1 1956021"/>
                <a:gd name="f279" fmla="*/ f189 1 2011680"/>
                <a:gd name="f280" fmla="*/ f190 1 2011680"/>
                <a:gd name="f281" fmla="*/ f191 1 1956021"/>
                <a:gd name="f282" fmla="*/ f192 1 2011680"/>
                <a:gd name="f283" fmla="*/ f95 1 f102"/>
                <a:gd name="f284" fmla="*/ f96 1 f102"/>
                <a:gd name="f285" fmla="*/ f95 1 f103"/>
                <a:gd name="f286" fmla="*/ f97 1 f103"/>
                <a:gd name="f287" fmla="*/ f194 1 f102"/>
                <a:gd name="f288" fmla="*/ f195 1 f103"/>
                <a:gd name="f289" fmla="*/ f196 1 f102"/>
                <a:gd name="f290" fmla="*/ f197 1 f103"/>
                <a:gd name="f291" fmla="*/ f198 1 f102"/>
                <a:gd name="f292" fmla="*/ f199 1 f103"/>
                <a:gd name="f293" fmla="*/ f200 1 f102"/>
                <a:gd name="f294" fmla="*/ f201 1 f103"/>
                <a:gd name="f295" fmla="*/ f202 1 f102"/>
                <a:gd name="f296" fmla="*/ f203 1 f103"/>
                <a:gd name="f297" fmla="*/ f204 1 f102"/>
                <a:gd name="f298" fmla="*/ f205 1 f102"/>
                <a:gd name="f299" fmla="*/ f206 1 f103"/>
                <a:gd name="f300" fmla="*/ f207 1 f102"/>
                <a:gd name="f301" fmla="*/ f208 1 f103"/>
                <a:gd name="f302" fmla="*/ f209 1 f102"/>
                <a:gd name="f303" fmla="*/ f210 1 f103"/>
                <a:gd name="f304" fmla="*/ f211 1 f102"/>
                <a:gd name="f305" fmla="*/ f212 1 f103"/>
                <a:gd name="f306" fmla="*/ f213 1 f102"/>
                <a:gd name="f307" fmla="*/ f214 1 f103"/>
                <a:gd name="f308" fmla="*/ f215 1 f102"/>
                <a:gd name="f309" fmla="*/ f216 1 f103"/>
                <a:gd name="f310" fmla="*/ f217 1 f102"/>
                <a:gd name="f311" fmla="*/ f218 1 f103"/>
                <a:gd name="f312" fmla="*/ f219 1 f102"/>
                <a:gd name="f313" fmla="*/ f220 1 f103"/>
                <a:gd name="f314" fmla="*/ f221 1 f102"/>
                <a:gd name="f315" fmla="*/ f222 1 f103"/>
                <a:gd name="f316" fmla="*/ f223 1 f102"/>
                <a:gd name="f317" fmla="*/ f224 1 f103"/>
                <a:gd name="f318" fmla="*/ f225 1 f102"/>
                <a:gd name="f319" fmla="*/ f226 1 f103"/>
                <a:gd name="f320" fmla="*/ f227 1 f102"/>
                <a:gd name="f321" fmla="*/ f228 1 f103"/>
                <a:gd name="f322" fmla="*/ f229 1 f102"/>
                <a:gd name="f323" fmla="*/ f230 1 f103"/>
                <a:gd name="f324" fmla="*/ f231 1 f102"/>
                <a:gd name="f325" fmla="*/ f232 1 f102"/>
                <a:gd name="f326" fmla="*/ f233 1 f103"/>
                <a:gd name="f327" fmla="*/ f234 1 f102"/>
                <a:gd name="f328" fmla="*/ f235 1 f103"/>
                <a:gd name="f329" fmla="*/ f236 1 f102"/>
                <a:gd name="f330" fmla="*/ f237 1 f103"/>
                <a:gd name="f331" fmla="*/ f238 1 f102"/>
                <a:gd name="f332" fmla="*/ f239 1 f103"/>
                <a:gd name="f333" fmla="*/ f240 1 f102"/>
                <a:gd name="f334" fmla="*/ f241 1 f103"/>
                <a:gd name="f335" fmla="*/ f242 1 f102"/>
                <a:gd name="f336" fmla="*/ f243 1 f103"/>
                <a:gd name="f337" fmla="*/ f244 1 f102"/>
                <a:gd name="f338" fmla="*/ f245 1 f103"/>
                <a:gd name="f339" fmla="*/ f246 1 f102"/>
                <a:gd name="f340" fmla="*/ f247 1 f103"/>
                <a:gd name="f341" fmla="*/ f248 1 f102"/>
                <a:gd name="f342" fmla="*/ f249 1 f103"/>
                <a:gd name="f343" fmla="*/ f250 1 f102"/>
                <a:gd name="f344" fmla="*/ f251 1 f103"/>
                <a:gd name="f345" fmla="*/ f252 1 f102"/>
                <a:gd name="f346" fmla="*/ f253 1 f103"/>
                <a:gd name="f347" fmla="*/ f254 1 f102"/>
                <a:gd name="f348" fmla="*/ f255 1 f103"/>
                <a:gd name="f349" fmla="*/ f256 1 f102"/>
                <a:gd name="f350" fmla="*/ f257 1 f103"/>
                <a:gd name="f351" fmla="*/ f258 1 f102"/>
                <a:gd name="f352" fmla="*/ f259 1 f103"/>
                <a:gd name="f353" fmla="*/ f260 1 f102"/>
                <a:gd name="f354" fmla="*/ f261 1 f103"/>
                <a:gd name="f355" fmla="*/ f262 1 f103"/>
                <a:gd name="f356" fmla="*/ f263 1 f103"/>
                <a:gd name="f357" fmla="*/ f264 1 f103"/>
                <a:gd name="f358" fmla="*/ f265 1 f103"/>
                <a:gd name="f359" fmla="*/ f266 1 f102"/>
                <a:gd name="f360" fmla="*/ f267 1 f103"/>
                <a:gd name="f361" fmla="*/ f268 1 f103"/>
                <a:gd name="f362" fmla="*/ f269 1 f102"/>
                <a:gd name="f363" fmla="*/ f270 1 f103"/>
                <a:gd name="f364" fmla="*/ f271 1 f102"/>
                <a:gd name="f365" fmla="*/ f272 1 f102"/>
                <a:gd name="f366" fmla="*/ f273 1 f103"/>
                <a:gd name="f367" fmla="*/ f274 1 f102"/>
                <a:gd name="f368" fmla="*/ f275 1 f103"/>
                <a:gd name="f369" fmla="*/ f276 1 f102"/>
                <a:gd name="f370" fmla="*/ f277 1 f103"/>
                <a:gd name="f371" fmla="*/ f278 1 f102"/>
                <a:gd name="f372" fmla="*/ f279 1 f103"/>
                <a:gd name="f373" fmla="*/ f280 1 f103"/>
                <a:gd name="f374" fmla="*/ f281 1 f102"/>
                <a:gd name="f375" fmla="*/ f282 1 f103"/>
                <a:gd name="f376" fmla="*/ f283 f93 1"/>
                <a:gd name="f377" fmla="*/ f284 f93 1"/>
                <a:gd name="f378" fmla="*/ f286 f94 1"/>
                <a:gd name="f379" fmla="*/ f285 f94 1"/>
                <a:gd name="f380" fmla="*/ f287 f93 1"/>
                <a:gd name="f381" fmla="*/ f288 f94 1"/>
                <a:gd name="f382" fmla="*/ f289 f93 1"/>
                <a:gd name="f383" fmla="*/ f290 f94 1"/>
                <a:gd name="f384" fmla="*/ f291 f93 1"/>
                <a:gd name="f385" fmla="*/ f292 f94 1"/>
                <a:gd name="f386" fmla="*/ f293 f93 1"/>
                <a:gd name="f387" fmla="*/ f294 f94 1"/>
                <a:gd name="f388" fmla="*/ f295 f93 1"/>
                <a:gd name="f389" fmla="*/ f296 f94 1"/>
                <a:gd name="f390" fmla="*/ f297 f93 1"/>
                <a:gd name="f391" fmla="*/ f298 f93 1"/>
                <a:gd name="f392" fmla="*/ f299 f94 1"/>
                <a:gd name="f393" fmla="*/ f300 f93 1"/>
                <a:gd name="f394" fmla="*/ f301 f94 1"/>
                <a:gd name="f395" fmla="*/ f302 f93 1"/>
                <a:gd name="f396" fmla="*/ f303 f94 1"/>
                <a:gd name="f397" fmla="*/ f304 f93 1"/>
                <a:gd name="f398" fmla="*/ f305 f94 1"/>
                <a:gd name="f399" fmla="*/ f306 f93 1"/>
                <a:gd name="f400" fmla="*/ f307 f94 1"/>
                <a:gd name="f401" fmla="*/ f308 f93 1"/>
                <a:gd name="f402" fmla="*/ f309 f94 1"/>
                <a:gd name="f403" fmla="*/ f310 f93 1"/>
                <a:gd name="f404" fmla="*/ f311 f94 1"/>
                <a:gd name="f405" fmla="*/ f312 f93 1"/>
                <a:gd name="f406" fmla="*/ f313 f94 1"/>
                <a:gd name="f407" fmla="*/ f314 f93 1"/>
                <a:gd name="f408" fmla="*/ f315 f94 1"/>
                <a:gd name="f409" fmla="*/ f316 f93 1"/>
                <a:gd name="f410" fmla="*/ f317 f94 1"/>
                <a:gd name="f411" fmla="*/ f318 f93 1"/>
                <a:gd name="f412" fmla="*/ f319 f94 1"/>
                <a:gd name="f413" fmla="*/ f320 f93 1"/>
                <a:gd name="f414" fmla="*/ f321 f94 1"/>
                <a:gd name="f415" fmla="*/ f322 f93 1"/>
                <a:gd name="f416" fmla="*/ f323 f94 1"/>
                <a:gd name="f417" fmla="*/ f324 f93 1"/>
                <a:gd name="f418" fmla="*/ f325 f93 1"/>
                <a:gd name="f419" fmla="*/ f326 f94 1"/>
                <a:gd name="f420" fmla="*/ f327 f93 1"/>
                <a:gd name="f421" fmla="*/ f328 f94 1"/>
                <a:gd name="f422" fmla="*/ f329 f93 1"/>
                <a:gd name="f423" fmla="*/ f330 f94 1"/>
                <a:gd name="f424" fmla="*/ f331 f93 1"/>
                <a:gd name="f425" fmla="*/ f332 f94 1"/>
                <a:gd name="f426" fmla="*/ f333 f93 1"/>
                <a:gd name="f427" fmla="*/ f334 f94 1"/>
                <a:gd name="f428" fmla="*/ f335 f93 1"/>
                <a:gd name="f429" fmla="*/ f336 f94 1"/>
                <a:gd name="f430" fmla="*/ f337 f93 1"/>
                <a:gd name="f431" fmla="*/ f338 f94 1"/>
                <a:gd name="f432" fmla="*/ f339 f93 1"/>
                <a:gd name="f433" fmla="*/ f340 f94 1"/>
                <a:gd name="f434" fmla="*/ f341 f93 1"/>
                <a:gd name="f435" fmla="*/ f342 f94 1"/>
                <a:gd name="f436" fmla="*/ f343 f93 1"/>
                <a:gd name="f437" fmla="*/ f344 f94 1"/>
                <a:gd name="f438" fmla="*/ f345 f93 1"/>
                <a:gd name="f439" fmla="*/ f346 f94 1"/>
                <a:gd name="f440" fmla="*/ f347 f93 1"/>
                <a:gd name="f441" fmla="*/ f348 f94 1"/>
                <a:gd name="f442" fmla="*/ f349 f93 1"/>
                <a:gd name="f443" fmla="*/ f350 f94 1"/>
                <a:gd name="f444" fmla="*/ f351 f93 1"/>
                <a:gd name="f445" fmla="*/ f352 f94 1"/>
                <a:gd name="f446" fmla="*/ f353 f93 1"/>
                <a:gd name="f447" fmla="*/ f354 f94 1"/>
                <a:gd name="f448" fmla="*/ f355 f94 1"/>
                <a:gd name="f449" fmla="*/ f356 f94 1"/>
                <a:gd name="f450" fmla="*/ f357 f94 1"/>
                <a:gd name="f451" fmla="*/ f358 f94 1"/>
                <a:gd name="f452" fmla="*/ f359 f93 1"/>
                <a:gd name="f453" fmla="*/ f360 f94 1"/>
                <a:gd name="f454" fmla="*/ f361 f94 1"/>
                <a:gd name="f455" fmla="*/ f362 f93 1"/>
                <a:gd name="f456" fmla="*/ f363 f94 1"/>
                <a:gd name="f457" fmla="*/ f364 f93 1"/>
                <a:gd name="f458" fmla="*/ f365 f93 1"/>
                <a:gd name="f459" fmla="*/ f366 f94 1"/>
                <a:gd name="f460" fmla="*/ f367 f93 1"/>
                <a:gd name="f461" fmla="*/ f368 f94 1"/>
                <a:gd name="f462" fmla="*/ f369 f93 1"/>
                <a:gd name="f463" fmla="*/ f370 f94 1"/>
                <a:gd name="f464" fmla="*/ f371 f93 1"/>
                <a:gd name="f465" fmla="*/ f372 f94 1"/>
                <a:gd name="f466" fmla="*/ f373 f94 1"/>
                <a:gd name="f467" fmla="*/ f374 f93 1"/>
                <a:gd name="f468" fmla="*/ f375 f94 1"/>
              </a:gdLst>
              <a:ahLst/>
              <a:cxnLst>
                <a:cxn ang="3cd4">
                  <a:pos x="hc" y="t"/>
                </a:cxn>
                <a:cxn ang="0">
                  <a:pos x="r" y="vc"/>
                </a:cxn>
                <a:cxn ang="cd4">
                  <a:pos x="hc" y="b"/>
                </a:cxn>
                <a:cxn ang="cd2">
                  <a:pos x="l" y="vc"/>
                </a:cxn>
                <a:cxn ang="f193">
                  <a:pos x="f380" y="f381"/>
                </a:cxn>
                <a:cxn ang="f193">
                  <a:pos x="f382" y="f383"/>
                </a:cxn>
                <a:cxn ang="f193">
                  <a:pos x="f384" y="f385"/>
                </a:cxn>
                <a:cxn ang="f193">
                  <a:pos x="f386" y="f387"/>
                </a:cxn>
                <a:cxn ang="f193">
                  <a:pos x="f388" y="f389"/>
                </a:cxn>
                <a:cxn ang="f193">
                  <a:pos x="f390" y="f389"/>
                </a:cxn>
                <a:cxn ang="f193">
                  <a:pos x="f391" y="f392"/>
                </a:cxn>
                <a:cxn ang="f193">
                  <a:pos x="f393" y="f394"/>
                </a:cxn>
                <a:cxn ang="f193">
                  <a:pos x="f395" y="f396"/>
                </a:cxn>
                <a:cxn ang="f193">
                  <a:pos x="f397" y="f398"/>
                </a:cxn>
                <a:cxn ang="f193">
                  <a:pos x="f399" y="f400"/>
                </a:cxn>
                <a:cxn ang="f193">
                  <a:pos x="f401" y="f402"/>
                </a:cxn>
                <a:cxn ang="f193">
                  <a:pos x="f401" y="f402"/>
                </a:cxn>
                <a:cxn ang="f193">
                  <a:pos x="f403" y="f404"/>
                </a:cxn>
                <a:cxn ang="f193">
                  <a:pos x="f405" y="f406"/>
                </a:cxn>
                <a:cxn ang="f193">
                  <a:pos x="f407" y="f408"/>
                </a:cxn>
                <a:cxn ang="f193">
                  <a:pos x="f409" y="f410"/>
                </a:cxn>
                <a:cxn ang="f193">
                  <a:pos x="f411" y="f412"/>
                </a:cxn>
                <a:cxn ang="f193">
                  <a:pos x="f413" y="f414"/>
                </a:cxn>
                <a:cxn ang="f193">
                  <a:pos x="f415" y="f416"/>
                </a:cxn>
                <a:cxn ang="f193">
                  <a:pos x="f417" y="f410"/>
                </a:cxn>
                <a:cxn ang="f193">
                  <a:pos x="f418" y="f419"/>
                </a:cxn>
                <a:cxn ang="f193">
                  <a:pos x="f420" y="f421"/>
                </a:cxn>
                <a:cxn ang="f193">
                  <a:pos x="f422" y="f423"/>
                </a:cxn>
                <a:cxn ang="f193">
                  <a:pos x="f424" y="f425"/>
                </a:cxn>
                <a:cxn ang="f193">
                  <a:pos x="f426" y="f427"/>
                </a:cxn>
                <a:cxn ang="f193">
                  <a:pos x="f428" y="f429"/>
                </a:cxn>
                <a:cxn ang="f193">
                  <a:pos x="f430" y="f431"/>
                </a:cxn>
                <a:cxn ang="f193">
                  <a:pos x="f432" y="f433"/>
                </a:cxn>
                <a:cxn ang="f193">
                  <a:pos x="f434" y="f435"/>
                </a:cxn>
                <a:cxn ang="f193">
                  <a:pos x="f436" y="f437"/>
                </a:cxn>
                <a:cxn ang="f193">
                  <a:pos x="f438" y="f439"/>
                </a:cxn>
                <a:cxn ang="f193">
                  <a:pos x="f440" y="f441"/>
                </a:cxn>
                <a:cxn ang="f193">
                  <a:pos x="f442" y="f443"/>
                </a:cxn>
                <a:cxn ang="f193">
                  <a:pos x="f444" y="f445"/>
                </a:cxn>
                <a:cxn ang="f193">
                  <a:pos x="f446" y="f447"/>
                </a:cxn>
                <a:cxn ang="f193">
                  <a:pos x="f446" y="f448"/>
                </a:cxn>
                <a:cxn ang="f193">
                  <a:pos x="f444" y="f449"/>
                </a:cxn>
                <a:cxn ang="f193">
                  <a:pos x="f446" y="f450"/>
                </a:cxn>
                <a:cxn ang="f193">
                  <a:pos x="f380" y="f451"/>
                </a:cxn>
                <a:cxn ang="f193">
                  <a:pos x="f452" y="f453"/>
                </a:cxn>
                <a:cxn ang="f193">
                  <a:pos x="f452" y="f454"/>
                </a:cxn>
                <a:cxn ang="f193">
                  <a:pos x="f455" y="f456"/>
                </a:cxn>
                <a:cxn ang="f193">
                  <a:pos x="f457" y="f456"/>
                </a:cxn>
                <a:cxn ang="f193">
                  <a:pos x="f458" y="f459"/>
                </a:cxn>
                <a:cxn ang="f193">
                  <a:pos x="f460" y="f461"/>
                </a:cxn>
                <a:cxn ang="f193">
                  <a:pos x="f462" y="f463"/>
                </a:cxn>
                <a:cxn ang="f193">
                  <a:pos x="f464" y="f465"/>
                </a:cxn>
                <a:cxn ang="f193">
                  <a:pos x="f464" y="f466"/>
                </a:cxn>
                <a:cxn ang="f193">
                  <a:pos x="f462" y="f412"/>
                </a:cxn>
                <a:cxn ang="f193">
                  <a:pos x="f467" y="f468"/>
                </a:cxn>
                <a:cxn ang="f193">
                  <a:pos x="f380" y="f381"/>
                </a:cxn>
              </a:cxnLst>
              <a:rect l="f376" t="f379" r="f377" b="f378"/>
              <a:pathLst>
                <a:path w="1956021" h="2011680">
                  <a:moveTo>
                    <a:pt x="f8" y="f9"/>
                  </a:moveTo>
                  <a:lnTo>
                    <a:pt x="f10" y="f11"/>
                  </a:lnTo>
                  <a:lnTo>
                    <a:pt x="f12" y="f13"/>
                  </a:lnTo>
                  <a:lnTo>
                    <a:pt x="f14" y="f15"/>
                  </a:lnTo>
                  <a:lnTo>
                    <a:pt x="f16" y="f17"/>
                  </a:lnTo>
                  <a:lnTo>
                    <a:pt x="f18" y="f17"/>
                  </a:lnTo>
                  <a:lnTo>
                    <a:pt x="f19" y="f20"/>
                  </a:lnTo>
                  <a:lnTo>
                    <a:pt x="f21" y="f5"/>
                  </a:lnTo>
                  <a:lnTo>
                    <a:pt x="f22" y="f23"/>
                  </a:lnTo>
                  <a:lnTo>
                    <a:pt x="f24" y="f25"/>
                  </a:lnTo>
                  <a:lnTo>
                    <a:pt x="f26" y="f27"/>
                  </a:lnTo>
                  <a:lnTo>
                    <a:pt x="f6" y="f28"/>
                  </a:lnTo>
                  <a:lnTo>
                    <a:pt x="f6" y="f28"/>
                  </a:lnTo>
                  <a:lnTo>
                    <a:pt x="f29" y="f30"/>
                  </a:lnTo>
                  <a:lnTo>
                    <a:pt x="f31" y="f32"/>
                  </a:lnTo>
                  <a:lnTo>
                    <a:pt x="f33" y="f34"/>
                  </a:lnTo>
                  <a:lnTo>
                    <a:pt x="f35" y="f36"/>
                  </a:lnTo>
                  <a:lnTo>
                    <a:pt x="f37" y="f38"/>
                  </a:lnTo>
                  <a:lnTo>
                    <a:pt x="f39" y="f40"/>
                  </a:lnTo>
                  <a:lnTo>
                    <a:pt x="f41" y="f42"/>
                  </a:lnTo>
                  <a:lnTo>
                    <a:pt x="f43" y="f36"/>
                  </a:lnTo>
                  <a:lnTo>
                    <a:pt x="f44" y="f45"/>
                  </a:lnTo>
                  <a:lnTo>
                    <a:pt x="f46" y="f47"/>
                  </a:lnTo>
                  <a:lnTo>
                    <a:pt x="f30" y="f48"/>
                  </a:lnTo>
                  <a:lnTo>
                    <a:pt x="f49" y="f50"/>
                  </a:lnTo>
                  <a:lnTo>
                    <a:pt x="f51" y="f52"/>
                  </a:lnTo>
                  <a:lnTo>
                    <a:pt x="f53" y="f54"/>
                  </a:lnTo>
                  <a:lnTo>
                    <a:pt x="f55" y="f56"/>
                  </a:lnTo>
                  <a:lnTo>
                    <a:pt x="f57" y="f58"/>
                  </a:lnTo>
                  <a:lnTo>
                    <a:pt x="f59" y="f7"/>
                  </a:lnTo>
                  <a:lnTo>
                    <a:pt x="f60" y="f61"/>
                  </a:lnTo>
                  <a:lnTo>
                    <a:pt x="f62" y="f63"/>
                  </a:lnTo>
                  <a:lnTo>
                    <a:pt x="f64" y="f65"/>
                  </a:lnTo>
                  <a:lnTo>
                    <a:pt x="f66" y="f67"/>
                  </a:lnTo>
                  <a:lnTo>
                    <a:pt x="f68" y="f69"/>
                  </a:lnTo>
                  <a:lnTo>
                    <a:pt x="f70" y="f71"/>
                  </a:lnTo>
                  <a:lnTo>
                    <a:pt x="f70" y="f72"/>
                  </a:lnTo>
                  <a:lnTo>
                    <a:pt x="f68" y="f73"/>
                  </a:lnTo>
                  <a:lnTo>
                    <a:pt x="f70" y="f74"/>
                  </a:lnTo>
                  <a:lnTo>
                    <a:pt x="f8" y="f75"/>
                  </a:lnTo>
                  <a:lnTo>
                    <a:pt x="f76" y="f77"/>
                  </a:lnTo>
                  <a:lnTo>
                    <a:pt x="f76" y="f78"/>
                  </a:lnTo>
                  <a:lnTo>
                    <a:pt x="f79" y="f80"/>
                  </a:lnTo>
                  <a:lnTo>
                    <a:pt x="f81" y="f80"/>
                  </a:lnTo>
                  <a:lnTo>
                    <a:pt x="f82" y="f83"/>
                  </a:lnTo>
                  <a:lnTo>
                    <a:pt x="f84" y="f85"/>
                  </a:lnTo>
                  <a:lnTo>
                    <a:pt x="f86" y="f87"/>
                  </a:lnTo>
                  <a:lnTo>
                    <a:pt x="f5" y="f88"/>
                  </a:lnTo>
                  <a:lnTo>
                    <a:pt x="f5" y="f89"/>
                  </a:lnTo>
                  <a:lnTo>
                    <a:pt x="f86" y="f38"/>
                  </a:lnTo>
                  <a:lnTo>
                    <a:pt x="f90" y="f91"/>
                  </a:lnTo>
                  <a:lnTo>
                    <a:pt x="f8" y="f9"/>
                  </a:lnTo>
                  <a:close/>
                </a:path>
              </a:pathLst>
            </a:custGeom>
            <a:solidFill>
              <a:srgbClr val="00B0F0"/>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118" name="Forma libre: forma 67">
              <a:extLst>
                <a:ext uri="{FF2B5EF4-FFF2-40B4-BE49-F238E27FC236}">
                  <a16:creationId xmlns:a16="http://schemas.microsoft.com/office/drawing/2014/main" id="{28B0B402-A94B-4FCD-AE48-11732AA31CB2}"/>
                </a:ext>
              </a:extLst>
            </p:cNvPr>
            <p:cNvSpPr/>
            <p:nvPr/>
          </p:nvSpPr>
          <p:spPr>
            <a:xfrm>
              <a:off x="5918219" y="2344415"/>
              <a:ext cx="858740" cy="659959"/>
            </a:xfrm>
            <a:custGeom>
              <a:avLst/>
              <a:gdLst>
                <a:gd name="f0" fmla="val 10800000"/>
                <a:gd name="f1" fmla="val 5400000"/>
                <a:gd name="f2" fmla="val 180"/>
                <a:gd name="f3" fmla="val w"/>
                <a:gd name="f4" fmla="val h"/>
                <a:gd name="f5" fmla="val 0"/>
                <a:gd name="f6" fmla="val 858741"/>
                <a:gd name="f7" fmla="val 659958"/>
                <a:gd name="f8" fmla="val 294198"/>
                <a:gd name="f9" fmla="val 31805"/>
                <a:gd name="f10" fmla="val 755374"/>
                <a:gd name="f11" fmla="val 103367"/>
                <a:gd name="f12" fmla="val 811033"/>
                <a:gd name="f13" fmla="val 119270"/>
                <a:gd name="f14" fmla="val 166977"/>
                <a:gd name="f15" fmla="val 850789"/>
                <a:gd name="f16" fmla="val 318052"/>
                <a:gd name="f17" fmla="val 389614"/>
                <a:gd name="f18" fmla="val 803082"/>
                <a:gd name="f19" fmla="val 437322"/>
                <a:gd name="f20" fmla="val 612250"/>
                <a:gd name="f21" fmla="val 524786"/>
                <a:gd name="f22" fmla="val 508883"/>
                <a:gd name="f23" fmla="val 604299"/>
                <a:gd name="f24" fmla="val 469127"/>
                <a:gd name="f25" fmla="val 652007"/>
                <a:gd name="f26" fmla="val 397565"/>
                <a:gd name="f27" fmla="val 119269"/>
                <a:gd name="f28" fmla="val 413468"/>
                <a:gd name="f29" fmla="val 55659"/>
                <a:gd name="f30" fmla="val 381663"/>
                <a:gd name="f31" fmla="val 15903"/>
                <a:gd name="f32" fmla="+- 0 0 -90"/>
                <a:gd name="f33" fmla="*/ f3 1 858741"/>
                <a:gd name="f34" fmla="*/ f4 1 659958"/>
                <a:gd name="f35" fmla="val f5"/>
                <a:gd name="f36" fmla="val f6"/>
                <a:gd name="f37" fmla="val f7"/>
                <a:gd name="f38" fmla="*/ f32 f0 1"/>
                <a:gd name="f39" fmla="+- f37 0 f35"/>
                <a:gd name="f40" fmla="+- f36 0 f35"/>
                <a:gd name="f41" fmla="*/ f38 1 f2"/>
                <a:gd name="f42" fmla="*/ f40 1 858741"/>
                <a:gd name="f43" fmla="*/ f39 1 659958"/>
                <a:gd name="f44" fmla="*/ 294198 f40 1"/>
                <a:gd name="f45" fmla="*/ 31805 f39 1"/>
                <a:gd name="f46" fmla="*/ 755374 f40 1"/>
                <a:gd name="f47" fmla="*/ 103367 f39 1"/>
                <a:gd name="f48" fmla="*/ 811033 f40 1"/>
                <a:gd name="f49" fmla="*/ 119270 f39 1"/>
                <a:gd name="f50" fmla="*/ 858741 f40 1"/>
                <a:gd name="f51" fmla="*/ 166977 f39 1"/>
                <a:gd name="f52" fmla="*/ 850789 f40 1"/>
                <a:gd name="f53" fmla="*/ 318052 f39 1"/>
                <a:gd name="f54" fmla="*/ 389614 f39 1"/>
                <a:gd name="f55" fmla="*/ 803082 f40 1"/>
                <a:gd name="f56" fmla="*/ 437322 f39 1"/>
                <a:gd name="f57" fmla="*/ 612250 f40 1"/>
                <a:gd name="f58" fmla="*/ 524786 f39 1"/>
                <a:gd name="f59" fmla="*/ 508883 f40 1"/>
                <a:gd name="f60" fmla="*/ 604299 f39 1"/>
                <a:gd name="f61" fmla="*/ 469127 f40 1"/>
                <a:gd name="f62" fmla="*/ 652007 f39 1"/>
                <a:gd name="f63" fmla="*/ 397565 f40 1"/>
                <a:gd name="f64" fmla="*/ 659958 f39 1"/>
                <a:gd name="f65" fmla="*/ 166977 f40 1"/>
                <a:gd name="f66" fmla="*/ 469127 f39 1"/>
                <a:gd name="f67" fmla="*/ 119269 f40 1"/>
                <a:gd name="f68" fmla="*/ 413468 f39 1"/>
                <a:gd name="f69" fmla="*/ 55659 f40 1"/>
                <a:gd name="f70" fmla="*/ 0 f40 1"/>
                <a:gd name="f71" fmla="*/ 381663 f39 1"/>
                <a:gd name="f72" fmla="*/ 15903 f40 1"/>
                <a:gd name="f73" fmla="*/ 0 f39 1"/>
                <a:gd name="f74" fmla="+- f41 0 f1"/>
                <a:gd name="f75" fmla="*/ f44 1 858741"/>
                <a:gd name="f76" fmla="*/ f45 1 659958"/>
                <a:gd name="f77" fmla="*/ f46 1 858741"/>
                <a:gd name="f78" fmla="*/ f47 1 659958"/>
                <a:gd name="f79" fmla="*/ f48 1 858741"/>
                <a:gd name="f80" fmla="*/ f49 1 659958"/>
                <a:gd name="f81" fmla="*/ f50 1 858741"/>
                <a:gd name="f82" fmla="*/ f51 1 659958"/>
                <a:gd name="f83" fmla="*/ f52 1 858741"/>
                <a:gd name="f84" fmla="*/ f53 1 659958"/>
                <a:gd name="f85" fmla="*/ f54 1 659958"/>
                <a:gd name="f86" fmla="*/ f55 1 858741"/>
                <a:gd name="f87" fmla="*/ f56 1 659958"/>
                <a:gd name="f88" fmla="*/ f57 1 858741"/>
                <a:gd name="f89" fmla="*/ f58 1 659958"/>
                <a:gd name="f90" fmla="*/ f59 1 858741"/>
                <a:gd name="f91" fmla="*/ f60 1 659958"/>
                <a:gd name="f92" fmla="*/ f61 1 858741"/>
                <a:gd name="f93" fmla="*/ f62 1 659958"/>
                <a:gd name="f94" fmla="*/ f63 1 858741"/>
                <a:gd name="f95" fmla="*/ f64 1 659958"/>
                <a:gd name="f96" fmla="*/ f65 1 858741"/>
                <a:gd name="f97" fmla="*/ f66 1 659958"/>
                <a:gd name="f98" fmla="*/ f67 1 858741"/>
                <a:gd name="f99" fmla="*/ f68 1 659958"/>
                <a:gd name="f100" fmla="*/ f69 1 858741"/>
                <a:gd name="f101" fmla="*/ f70 1 858741"/>
                <a:gd name="f102" fmla="*/ f71 1 659958"/>
                <a:gd name="f103" fmla="*/ f72 1 858741"/>
                <a:gd name="f104" fmla="*/ f73 1 659958"/>
                <a:gd name="f105" fmla="*/ f35 1 f42"/>
                <a:gd name="f106" fmla="*/ f36 1 f42"/>
                <a:gd name="f107" fmla="*/ f35 1 f43"/>
                <a:gd name="f108" fmla="*/ f37 1 f43"/>
                <a:gd name="f109" fmla="*/ f75 1 f42"/>
                <a:gd name="f110" fmla="*/ f76 1 f43"/>
                <a:gd name="f111" fmla="*/ f77 1 f42"/>
                <a:gd name="f112" fmla="*/ f78 1 f43"/>
                <a:gd name="f113" fmla="*/ f79 1 f42"/>
                <a:gd name="f114" fmla="*/ f80 1 f43"/>
                <a:gd name="f115" fmla="*/ f81 1 f42"/>
                <a:gd name="f116" fmla="*/ f82 1 f43"/>
                <a:gd name="f117" fmla="*/ f83 1 f42"/>
                <a:gd name="f118" fmla="*/ f84 1 f43"/>
                <a:gd name="f119" fmla="*/ f85 1 f43"/>
                <a:gd name="f120" fmla="*/ f86 1 f42"/>
                <a:gd name="f121" fmla="*/ f87 1 f43"/>
                <a:gd name="f122" fmla="*/ f88 1 f42"/>
                <a:gd name="f123" fmla="*/ f89 1 f43"/>
                <a:gd name="f124" fmla="*/ f90 1 f42"/>
                <a:gd name="f125" fmla="*/ f91 1 f43"/>
                <a:gd name="f126" fmla="*/ f92 1 f42"/>
                <a:gd name="f127" fmla="*/ f93 1 f43"/>
                <a:gd name="f128" fmla="*/ f94 1 f42"/>
                <a:gd name="f129" fmla="*/ f95 1 f43"/>
                <a:gd name="f130" fmla="*/ f96 1 f42"/>
                <a:gd name="f131" fmla="*/ f97 1 f43"/>
                <a:gd name="f132" fmla="*/ f98 1 f42"/>
                <a:gd name="f133" fmla="*/ f99 1 f43"/>
                <a:gd name="f134" fmla="*/ f100 1 f42"/>
                <a:gd name="f135" fmla="*/ f101 1 f42"/>
                <a:gd name="f136" fmla="*/ f102 1 f43"/>
                <a:gd name="f137" fmla="*/ f103 1 f42"/>
                <a:gd name="f138" fmla="*/ f104 1 f43"/>
                <a:gd name="f139" fmla="*/ f105 f33 1"/>
                <a:gd name="f140" fmla="*/ f106 f33 1"/>
                <a:gd name="f141" fmla="*/ f108 f34 1"/>
                <a:gd name="f142" fmla="*/ f107 f34 1"/>
                <a:gd name="f143" fmla="*/ f109 f33 1"/>
                <a:gd name="f144" fmla="*/ f110 f34 1"/>
                <a:gd name="f145" fmla="*/ f111 f33 1"/>
                <a:gd name="f146" fmla="*/ f112 f34 1"/>
                <a:gd name="f147" fmla="*/ f113 f33 1"/>
                <a:gd name="f148" fmla="*/ f114 f34 1"/>
                <a:gd name="f149" fmla="*/ f115 f33 1"/>
                <a:gd name="f150" fmla="*/ f116 f34 1"/>
                <a:gd name="f151" fmla="*/ f117 f33 1"/>
                <a:gd name="f152" fmla="*/ f118 f34 1"/>
                <a:gd name="f153" fmla="*/ f119 f34 1"/>
                <a:gd name="f154" fmla="*/ f120 f33 1"/>
                <a:gd name="f155" fmla="*/ f121 f34 1"/>
                <a:gd name="f156" fmla="*/ f122 f33 1"/>
                <a:gd name="f157" fmla="*/ f123 f34 1"/>
                <a:gd name="f158" fmla="*/ f124 f33 1"/>
                <a:gd name="f159" fmla="*/ f125 f34 1"/>
                <a:gd name="f160" fmla="*/ f126 f33 1"/>
                <a:gd name="f161" fmla="*/ f127 f34 1"/>
                <a:gd name="f162" fmla="*/ f128 f33 1"/>
                <a:gd name="f163" fmla="*/ f129 f34 1"/>
                <a:gd name="f164" fmla="*/ f130 f33 1"/>
                <a:gd name="f165" fmla="*/ f131 f34 1"/>
                <a:gd name="f166" fmla="*/ f132 f33 1"/>
                <a:gd name="f167" fmla="*/ f133 f34 1"/>
                <a:gd name="f168" fmla="*/ f134 f33 1"/>
                <a:gd name="f169" fmla="*/ f135 f33 1"/>
                <a:gd name="f170" fmla="*/ f136 f34 1"/>
                <a:gd name="f171" fmla="*/ f137 f33 1"/>
                <a:gd name="f172" fmla="*/ f138 f34 1"/>
              </a:gdLst>
              <a:ahLst/>
              <a:cxnLst>
                <a:cxn ang="3cd4">
                  <a:pos x="hc" y="t"/>
                </a:cxn>
                <a:cxn ang="0">
                  <a:pos x="r" y="vc"/>
                </a:cxn>
                <a:cxn ang="cd4">
                  <a:pos x="hc" y="b"/>
                </a:cxn>
                <a:cxn ang="cd2">
                  <a:pos x="l" y="vc"/>
                </a:cxn>
                <a:cxn ang="f74">
                  <a:pos x="f143" y="f144"/>
                </a:cxn>
                <a:cxn ang="f74">
                  <a:pos x="f145" y="f146"/>
                </a:cxn>
                <a:cxn ang="f74">
                  <a:pos x="f147" y="f148"/>
                </a:cxn>
                <a:cxn ang="f74">
                  <a:pos x="f149" y="f150"/>
                </a:cxn>
                <a:cxn ang="f74">
                  <a:pos x="f149" y="f150"/>
                </a:cxn>
                <a:cxn ang="f74">
                  <a:pos x="f151" y="f152"/>
                </a:cxn>
                <a:cxn ang="f74">
                  <a:pos x="f151" y="f153"/>
                </a:cxn>
                <a:cxn ang="f74">
                  <a:pos x="f154" y="f155"/>
                </a:cxn>
                <a:cxn ang="f74">
                  <a:pos x="f156" y="f157"/>
                </a:cxn>
                <a:cxn ang="f74">
                  <a:pos x="f158" y="f159"/>
                </a:cxn>
                <a:cxn ang="f74">
                  <a:pos x="f160" y="f161"/>
                </a:cxn>
                <a:cxn ang="f74">
                  <a:pos x="f162" y="f163"/>
                </a:cxn>
                <a:cxn ang="f74">
                  <a:pos x="f164" y="f165"/>
                </a:cxn>
                <a:cxn ang="f74">
                  <a:pos x="f166" y="f167"/>
                </a:cxn>
                <a:cxn ang="f74">
                  <a:pos x="f168" y="f153"/>
                </a:cxn>
                <a:cxn ang="f74">
                  <a:pos x="f169" y="f170"/>
                </a:cxn>
                <a:cxn ang="f74">
                  <a:pos x="f171" y="f172"/>
                </a:cxn>
                <a:cxn ang="f74">
                  <a:pos x="f143" y="f144"/>
                </a:cxn>
              </a:cxnLst>
              <a:rect l="f139" t="f142" r="f140" b="f141"/>
              <a:pathLst>
                <a:path w="858741" h="659958">
                  <a:moveTo>
                    <a:pt x="f8" y="f9"/>
                  </a:moveTo>
                  <a:lnTo>
                    <a:pt x="f10" y="f11"/>
                  </a:lnTo>
                  <a:lnTo>
                    <a:pt x="f12" y="f13"/>
                  </a:lnTo>
                  <a:lnTo>
                    <a:pt x="f6" y="f14"/>
                  </a:lnTo>
                  <a:lnTo>
                    <a:pt x="f6" y="f14"/>
                  </a:lnTo>
                  <a:lnTo>
                    <a:pt x="f15" y="f16"/>
                  </a:lnTo>
                  <a:lnTo>
                    <a:pt x="f15" y="f17"/>
                  </a:lnTo>
                  <a:lnTo>
                    <a:pt x="f18" y="f19"/>
                  </a:lnTo>
                  <a:lnTo>
                    <a:pt x="f20" y="f21"/>
                  </a:lnTo>
                  <a:lnTo>
                    <a:pt x="f22" y="f23"/>
                  </a:lnTo>
                  <a:lnTo>
                    <a:pt x="f24" y="f25"/>
                  </a:lnTo>
                  <a:lnTo>
                    <a:pt x="f26" y="f7"/>
                  </a:lnTo>
                  <a:lnTo>
                    <a:pt x="f14" y="f24"/>
                  </a:lnTo>
                  <a:lnTo>
                    <a:pt x="f27" y="f28"/>
                  </a:lnTo>
                  <a:lnTo>
                    <a:pt x="f29" y="f17"/>
                  </a:lnTo>
                  <a:lnTo>
                    <a:pt x="f5" y="f30"/>
                  </a:lnTo>
                  <a:lnTo>
                    <a:pt x="f31" y="f5"/>
                  </a:lnTo>
                  <a:lnTo>
                    <a:pt x="f8" y="f9"/>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19" name="Forma libre: forma 68">
              <a:extLst>
                <a:ext uri="{FF2B5EF4-FFF2-40B4-BE49-F238E27FC236}">
                  <a16:creationId xmlns:a16="http://schemas.microsoft.com/office/drawing/2014/main" id="{E1FA0FAB-D437-495E-8CC8-3BB3C5F4B082}"/>
                </a:ext>
              </a:extLst>
            </p:cNvPr>
            <p:cNvSpPr/>
            <p:nvPr/>
          </p:nvSpPr>
          <p:spPr>
            <a:xfrm>
              <a:off x="3707758" y="1930941"/>
              <a:ext cx="2178658" cy="2043482"/>
            </a:xfrm>
            <a:custGeom>
              <a:avLst/>
              <a:gdLst>
                <a:gd name="f0" fmla="val 10800000"/>
                <a:gd name="f1" fmla="val 5400000"/>
                <a:gd name="f2" fmla="val 180"/>
                <a:gd name="f3" fmla="val w"/>
                <a:gd name="f4" fmla="val h"/>
                <a:gd name="f5" fmla="val 0"/>
                <a:gd name="f6" fmla="val 2178658"/>
                <a:gd name="f7" fmla="val 2043485"/>
                <a:gd name="f8" fmla="val 874644"/>
                <a:gd name="f9" fmla="val 166978"/>
                <a:gd name="f10" fmla="val 1987826"/>
                <a:gd name="f11" fmla="val 357809"/>
                <a:gd name="f12" fmla="val 2122999"/>
                <a:gd name="f13" fmla="val 365760"/>
                <a:gd name="f14" fmla="val 2115047"/>
                <a:gd name="f15" fmla="val 485030"/>
                <a:gd name="f16" fmla="val 723569"/>
                <a:gd name="f17" fmla="val 818985"/>
                <a:gd name="f18" fmla="val 2154804"/>
                <a:gd name="f19" fmla="val 882595"/>
                <a:gd name="f20" fmla="val 2162755"/>
                <a:gd name="f21" fmla="val 946205"/>
                <a:gd name="f22" fmla="val 2083242"/>
                <a:gd name="f23" fmla="val 1001865"/>
                <a:gd name="f24" fmla="val 1979875"/>
                <a:gd name="f25" fmla="val 1065475"/>
                <a:gd name="f26" fmla="val 1892411"/>
                <a:gd name="f27" fmla="val 1836752"/>
                <a:gd name="f28" fmla="val 1765190"/>
                <a:gd name="f29" fmla="val 1701579"/>
                <a:gd name="f30" fmla="val 1089329"/>
                <a:gd name="f31" fmla="val 1614115"/>
                <a:gd name="f32" fmla="val 1168842"/>
                <a:gd name="f33" fmla="val 1383527"/>
                <a:gd name="f34" fmla="val 1375576"/>
                <a:gd name="f35" fmla="val 1645920"/>
                <a:gd name="f36" fmla="val 922352"/>
                <a:gd name="f37" fmla="val 1844703"/>
                <a:gd name="f38" fmla="val 898498"/>
                <a:gd name="f39" fmla="val 1924216"/>
                <a:gd name="f40" fmla="val 2019632"/>
                <a:gd name="f41" fmla="val 834887"/>
                <a:gd name="f42" fmla="val 747423"/>
                <a:gd name="f43" fmla="val 2003729"/>
                <a:gd name="f44" fmla="val 731520"/>
                <a:gd name="f45" fmla="val 1916265"/>
                <a:gd name="f46" fmla="val 755374"/>
                <a:gd name="f47" fmla="val 1781092"/>
                <a:gd name="f48" fmla="val 1598212"/>
                <a:gd name="f49" fmla="val 691764"/>
                <a:gd name="f50" fmla="val 1526651"/>
                <a:gd name="f51" fmla="val 477079"/>
                <a:gd name="f52" fmla="val 1359673"/>
                <a:gd name="f53" fmla="val 381663"/>
                <a:gd name="f54" fmla="val 1272209"/>
                <a:gd name="f55" fmla="val 294199"/>
                <a:gd name="f56" fmla="val 1280160"/>
                <a:gd name="f57" fmla="val 230588"/>
                <a:gd name="f58" fmla="val 1311965"/>
                <a:gd name="f59" fmla="val 135172"/>
                <a:gd name="f60" fmla="val 914400"/>
                <a:gd name="f61" fmla="val 333955"/>
                <a:gd name="f62" fmla="val 787179"/>
                <a:gd name="f63" fmla="val 373712"/>
                <a:gd name="f64" fmla="val 771277"/>
                <a:gd name="f65" fmla="val 500932"/>
                <a:gd name="f66" fmla="val 763325"/>
                <a:gd name="f67" fmla="val 652007"/>
                <a:gd name="f68" fmla="val 779228"/>
                <a:gd name="f69" fmla="val 803082"/>
                <a:gd name="f70" fmla="val 850790"/>
                <a:gd name="f71" fmla="val 628153"/>
                <a:gd name="f72" fmla="val 715618"/>
                <a:gd name="f73" fmla="val 612251"/>
                <a:gd name="f74" fmla="val 604299"/>
                <a:gd name="f75" fmla="val 469127"/>
                <a:gd name="f76" fmla="val 389614"/>
                <a:gd name="f77" fmla="val 310101"/>
                <a:gd name="f78" fmla="val 620202"/>
                <a:gd name="f79" fmla="val 79513"/>
                <a:gd name="f80" fmla="val 524786"/>
                <a:gd name="f81" fmla="val 15903"/>
                <a:gd name="f82" fmla="val 246491"/>
                <a:gd name="f83" fmla="val 23854"/>
                <a:gd name="f84" fmla="+- 0 0 -90"/>
                <a:gd name="f85" fmla="*/ f3 1 2178658"/>
                <a:gd name="f86" fmla="*/ f4 1 2043485"/>
                <a:gd name="f87" fmla="val f5"/>
                <a:gd name="f88" fmla="val f6"/>
                <a:gd name="f89" fmla="val f7"/>
                <a:gd name="f90" fmla="*/ f84 f0 1"/>
                <a:gd name="f91" fmla="+- f89 0 f87"/>
                <a:gd name="f92" fmla="+- f88 0 f87"/>
                <a:gd name="f93" fmla="*/ f90 1 f2"/>
                <a:gd name="f94" fmla="*/ f92 1 2178658"/>
                <a:gd name="f95" fmla="*/ f91 1 2043485"/>
                <a:gd name="f96" fmla="*/ 874644 f92 1"/>
                <a:gd name="f97" fmla="*/ 166978 f91 1"/>
                <a:gd name="f98" fmla="*/ 1987826 f92 1"/>
                <a:gd name="f99" fmla="*/ 357809 f91 1"/>
                <a:gd name="f100" fmla="*/ 2122999 f92 1"/>
                <a:gd name="f101" fmla="*/ 365760 f91 1"/>
                <a:gd name="f102" fmla="*/ 2115047 f92 1"/>
                <a:gd name="f103" fmla="*/ 485030 f91 1"/>
                <a:gd name="f104" fmla="*/ 723569 f91 1"/>
                <a:gd name="f105" fmla="*/ 818985 f91 1"/>
                <a:gd name="f106" fmla="*/ 2154804 f92 1"/>
                <a:gd name="f107" fmla="*/ 882595 f91 1"/>
                <a:gd name="f108" fmla="*/ 2178658 f92 1"/>
                <a:gd name="f109" fmla="*/ 2162755 f92 1"/>
                <a:gd name="f110" fmla="*/ 946205 f91 1"/>
                <a:gd name="f111" fmla="*/ 2083242 f92 1"/>
                <a:gd name="f112" fmla="*/ 1001865 f91 1"/>
                <a:gd name="f113" fmla="*/ 1979875 f92 1"/>
                <a:gd name="f114" fmla="*/ 1065475 f91 1"/>
                <a:gd name="f115" fmla="*/ 1892411 f92 1"/>
                <a:gd name="f116" fmla="*/ 1836752 f92 1"/>
                <a:gd name="f117" fmla="*/ 1765190 f92 1"/>
                <a:gd name="f118" fmla="*/ 1701579 f92 1"/>
                <a:gd name="f119" fmla="*/ 1089329 f91 1"/>
                <a:gd name="f120" fmla="*/ 1614115 f92 1"/>
                <a:gd name="f121" fmla="*/ 1168842 f91 1"/>
                <a:gd name="f122" fmla="*/ 1383527 f92 1"/>
                <a:gd name="f123" fmla="*/ 1375576 f91 1"/>
                <a:gd name="f124" fmla="*/ 1089329 f92 1"/>
                <a:gd name="f125" fmla="*/ 1645920 f91 1"/>
                <a:gd name="f126" fmla="*/ 922352 f92 1"/>
                <a:gd name="f127" fmla="*/ 1844703 f91 1"/>
                <a:gd name="f128" fmla="*/ 898498 f92 1"/>
                <a:gd name="f129" fmla="*/ 1924216 f91 1"/>
                <a:gd name="f130" fmla="*/ 2019632 f91 1"/>
                <a:gd name="f131" fmla="*/ 2043485 f91 1"/>
                <a:gd name="f132" fmla="*/ 834887 f92 1"/>
                <a:gd name="f133" fmla="*/ 747423 f92 1"/>
                <a:gd name="f134" fmla="*/ 2003729 f91 1"/>
                <a:gd name="f135" fmla="*/ 731520 f92 1"/>
                <a:gd name="f136" fmla="*/ 1916265 f91 1"/>
                <a:gd name="f137" fmla="*/ 755374 f92 1"/>
                <a:gd name="f138" fmla="*/ 1781092 f91 1"/>
                <a:gd name="f139" fmla="*/ 1598212 f91 1"/>
                <a:gd name="f140" fmla="*/ 691764 f92 1"/>
                <a:gd name="f141" fmla="*/ 1526651 f91 1"/>
                <a:gd name="f142" fmla="*/ 477079 f92 1"/>
                <a:gd name="f143" fmla="*/ 1359673 f91 1"/>
                <a:gd name="f144" fmla="*/ 381663 f92 1"/>
                <a:gd name="f145" fmla="*/ 1272209 f91 1"/>
                <a:gd name="f146" fmla="*/ 294199 f92 1"/>
                <a:gd name="f147" fmla="*/ 1280160 f91 1"/>
                <a:gd name="f148" fmla="*/ 230588 f92 1"/>
                <a:gd name="f149" fmla="*/ 166978 f92 1"/>
                <a:gd name="f150" fmla="*/ 1311965 f91 1"/>
                <a:gd name="f151" fmla="*/ 0 f92 1"/>
                <a:gd name="f152" fmla="*/ 135172 f92 1"/>
                <a:gd name="f153" fmla="*/ 914400 f91 1"/>
                <a:gd name="f154" fmla="*/ 333955 f92 1"/>
                <a:gd name="f155" fmla="*/ 787179 f91 1"/>
                <a:gd name="f156" fmla="*/ 373712 f92 1"/>
                <a:gd name="f157" fmla="*/ 771277 f91 1"/>
                <a:gd name="f158" fmla="*/ 500932 f92 1"/>
                <a:gd name="f159" fmla="*/ 763325 f91 1"/>
                <a:gd name="f160" fmla="*/ 652007 f92 1"/>
                <a:gd name="f161" fmla="*/ 779228 f91 1"/>
                <a:gd name="f162" fmla="*/ 803082 f92 1"/>
                <a:gd name="f163" fmla="*/ 803082 f91 1"/>
                <a:gd name="f164" fmla="*/ 882595 f92 1"/>
                <a:gd name="f165" fmla="*/ 914400 f92 1"/>
                <a:gd name="f166" fmla="*/ 850790 f92 1"/>
                <a:gd name="f167" fmla="*/ 691764 f91 1"/>
                <a:gd name="f168" fmla="*/ 779228 f92 1"/>
                <a:gd name="f169" fmla="*/ 628153 f91 1"/>
                <a:gd name="f170" fmla="*/ 715618 f92 1"/>
                <a:gd name="f171" fmla="*/ 612251 f91 1"/>
                <a:gd name="f172" fmla="*/ 604299 f92 1"/>
                <a:gd name="f173" fmla="*/ 604299 f91 1"/>
                <a:gd name="f174" fmla="*/ 469127 f92 1"/>
                <a:gd name="f175" fmla="*/ 389614 f92 1"/>
                <a:gd name="f176" fmla="*/ 310101 f92 1"/>
                <a:gd name="f177" fmla="*/ 620202 f91 1"/>
                <a:gd name="f178" fmla="*/ 79513 f92 1"/>
                <a:gd name="f179" fmla="*/ 524786 f91 1"/>
                <a:gd name="f180" fmla="*/ 15903 f92 1"/>
                <a:gd name="f181" fmla="*/ 389614 f91 1"/>
                <a:gd name="f182" fmla="*/ 246491 f91 1"/>
                <a:gd name="f183" fmla="*/ 23854 f92 1"/>
                <a:gd name="f184" fmla="*/ 0 f91 1"/>
                <a:gd name="f185" fmla="+- f93 0 f1"/>
                <a:gd name="f186" fmla="*/ f96 1 2178658"/>
                <a:gd name="f187" fmla="*/ f97 1 2043485"/>
                <a:gd name="f188" fmla="*/ f98 1 2178658"/>
                <a:gd name="f189" fmla="*/ f99 1 2043485"/>
                <a:gd name="f190" fmla="*/ f100 1 2178658"/>
                <a:gd name="f191" fmla="*/ f101 1 2043485"/>
                <a:gd name="f192" fmla="*/ f102 1 2178658"/>
                <a:gd name="f193" fmla="*/ f103 1 2043485"/>
                <a:gd name="f194" fmla="*/ f104 1 2043485"/>
                <a:gd name="f195" fmla="*/ f105 1 2043485"/>
                <a:gd name="f196" fmla="*/ f106 1 2178658"/>
                <a:gd name="f197" fmla="*/ f107 1 2043485"/>
                <a:gd name="f198" fmla="*/ f108 1 2178658"/>
                <a:gd name="f199" fmla="*/ f109 1 2178658"/>
                <a:gd name="f200" fmla="*/ f110 1 2043485"/>
                <a:gd name="f201" fmla="*/ f111 1 2178658"/>
                <a:gd name="f202" fmla="*/ f112 1 2043485"/>
                <a:gd name="f203" fmla="*/ f113 1 2178658"/>
                <a:gd name="f204" fmla="*/ f114 1 2043485"/>
                <a:gd name="f205" fmla="*/ f115 1 2178658"/>
                <a:gd name="f206" fmla="*/ f116 1 2178658"/>
                <a:gd name="f207" fmla="*/ f117 1 2178658"/>
                <a:gd name="f208" fmla="*/ f118 1 2178658"/>
                <a:gd name="f209" fmla="*/ f119 1 2043485"/>
                <a:gd name="f210" fmla="*/ f120 1 2178658"/>
                <a:gd name="f211" fmla="*/ f121 1 2043485"/>
                <a:gd name="f212" fmla="*/ f122 1 2178658"/>
                <a:gd name="f213" fmla="*/ f123 1 2043485"/>
                <a:gd name="f214" fmla="*/ f124 1 2178658"/>
                <a:gd name="f215" fmla="*/ f125 1 2043485"/>
                <a:gd name="f216" fmla="*/ f126 1 2178658"/>
                <a:gd name="f217" fmla="*/ f127 1 2043485"/>
                <a:gd name="f218" fmla="*/ f128 1 2178658"/>
                <a:gd name="f219" fmla="*/ f129 1 2043485"/>
                <a:gd name="f220" fmla="*/ f130 1 2043485"/>
                <a:gd name="f221" fmla="*/ f131 1 2043485"/>
                <a:gd name="f222" fmla="*/ f132 1 2178658"/>
                <a:gd name="f223" fmla="*/ f133 1 2178658"/>
                <a:gd name="f224" fmla="*/ f134 1 2043485"/>
                <a:gd name="f225" fmla="*/ f135 1 2178658"/>
                <a:gd name="f226" fmla="*/ f136 1 2043485"/>
                <a:gd name="f227" fmla="*/ f137 1 2178658"/>
                <a:gd name="f228" fmla="*/ f138 1 2043485"/>
                <a:gd name="f229" fmla="*/ f139 1 2043485"/>
                <a:gd name="f230" fmla="*/ f140 1 2178658"/>
                <a:gd name="f231" fmla="*/ f141 1 2043485"/>
                <a:gd name="f232" fmla="*/ f142 1 2178658"/>
                <a:gd name="f233" fmla="*/ f143 1 2043485"/>
                <a:gd name="f234" fmla="*/ f144 1 2178658"/>
                <a:gd name="f235" fmla="*/ f145 1 2043485"/>
                <a:gd name="f236" fmla="*/ f146 1 2178658"/>
                <a:gd name="f237" fmla="*/ f147 1 2043485"/>
                <a:gd name="f238" fmla="*/ f148 1 2178658"/>
                <a:gd name="f239" fmla="*/ f149 1 2178658"/>
                <a:gd name="f240" fmla="*/ f150 1 2043485"/>
                <a:gd name="f241" fmla="*/ f151 1 2178658"/>
                <a:gd name="f242" fmla="*/ f152 1 2178658"/>
                <a:gd name="f243" fmla="*/ f153 1 2043485"/>
                <a:gd name="f244" fmla="*/ f154 1 2178658"/>
                <a:gd name="f245" fmla="*/ f155 1 2043485"/>
                <a:gd name="f246" fmla="*/ f156 1 2178658"/>
                <a:gd name="f247" fmla="*/ f157 1 2043485"/>
                <a:gd name="f248" fmla="*/ f158 1 2178658"/>
                <a:gd name="f249" fmla="*/ f159 1 2043485"/>
                <a:gd name="f250" fmla="*/ f160 1 2178658"/>
                <a:gd name="f251" fmla="*/ f161 1 2043485"/>
                <a:gd name="f252" fmla="*/ f162 1 2178658"/>
                <a:gd name="f253" fmla="*/ f163 1 2043485"/>
                <a:gd name="f254" fmla="*/ f164 1 2178658"/>
                <a:gd name="f255" fmla="*/ f165 1 2178658"/>
                <a:gd name="f256" fmla="*/ f166 1 2178658"/>
                <a:gd name="f257" fmla="*/ f167 1 2043485"/>
                <a:gd name="f258" fmla="*/ f168 1 2178658"/>
                <a:gd name="f259" fmla="*/ f169 1 2043485"/>
                <a:gd name="f260" fmla="*/ f170 1 2178658"/>
                <a:gd name="f261" fmla="*/ f171 1 2043485"/>
                <a:gd name="f262" fmla="*/ f172 1 2178658"/>
                <a:gd name="f263" fmla="*/ f173 1 2043485"/>
                <a:gd name="f264" fmla="*/ f174 1 2178658"/>
                <a:gd name="f265" fmla="*/ f175 1 2178658"/>
                <a:gd name="f266" fmla="*/ f176 1 2178658"/>
                <a:gd name="f267" fmla="*/ f177 1 2043485"/>
                <a:gd name="f268" fmla="*/ f178 1 2178658"/>
                <a:gd name="f269" fmla="*/ f179 1 2043485"/>
                <a:gd name="f270" fmla="*/ f180 1 2178658"/>
                <a:gd name="f271" fmla="*/ f181 1 2043485"/>
                <a:gd name="f272" fmla="*/ f182 1 2043485"/>
                <a:gd name="f273" fmla="*/ f183 1 2178658"/>
                <a:gd name="f274" fmla="*/ f184 1 2043485"/>
                <a:gd name="f275" fmla="*/ f87 1 f94"/>
                <a:gd name="f276" fmla="*/ f88 1 f94"/>
                <a:gd name="f277" fmla="*/ f87 1 f95"/>
                <a:gd name="f278" fmla="*/ f89 1 f95"/>
                <a:gd name="f279" fmla="*/ f186 1 f94"/>
                <a:gd name="f280" fmla="*/ f187 1 f95"/>
                <a:gd name="f281" fmla="*/ f188 1 f94"/>
                <a:gd name="f282" fmla="*/ f189 1 f95"/>
                <a:gd name="f283" fmla="*/ f190 1 f94"/>
                <a:gd name="f284" fmla="*/ f191 1 f95"/>
                <a:gd name="f285" fmla="*/ f192 1 f94"/>
                <a:gd name="f286" fmla="*/ f193 1 f95"/>
                <a:gd name="f287" fmla="*/ f194 1 f95"/>
                <a:gd name="f288" fmla="*/ f195 1 f95"/>
                <a:gd name="f289" fmla="*/ f196 1 f94"/>
                <a:gd name="f290" fmla="*/ f197 1 f95"/>
                <a:gd name="f291" fmla="*/ f198 1 f94"/>
                <a:gd name="f292" fmla="*/ f199 1 f94"/>
                <a:gd name="f293" fmla="*/ f200 1 f95"/>
                <a:gd name="f294" fmla="*/ f201 1 f94"/>
                <a:gd name="f295" fmla="*/ f202 1 f95"/>
                <a:gd name="f296" fmla="*/ f203 1 f94"/>
                <a:gd name="f297" fmla="*/ f204 1 f95"/>
                <a:gd name="f298" fmla="*/ f205 1 f94"/>
                <a:gd name="f299" fmla="*/ f206 1 f94"/>
                <a:gd name="f300" fmla="*/ f207 1 f94"/>
                <a:gd name="f301" fmla="*/ f208 1 f94"/>
                <a:gd name="f302" fmla="*/ f209 1 f95"/>
                <a:gd name="f303" fmla="*/ f210 1 f94"/>
                <a:gd name="f304" fmla="*/ f211 1 f95"/>
                <a:gd name="f305" fmla="*/ f212 1 f94"/>
                <a:gd name="f306" fmla="*/ f213 1 f95"/>
                <a:gd name="f307" fmla="*/ f214 1 f94"/>
                <a:gd name="f308" fmla="*/ f215 1 f95"/>
                <a:gd name="f309" fmla="*/ f216 1 f94"/>
                <a:gd name="f310" fmla="*/ f217 1 f95"/>
                <a:gd name="f311" fmla="*/ f218 1 f94"/>
                <a:gd name="f312" fmla="*/ f219 1 f95"/>
                <a:gd name="f313" fmla="*/ f220 1 f95"/>
                <a:gd name="f314" fmla="*/ f221 1 f95"/>
                <a:gd name="f315" fmla="*/ f222 1 f94"/>
                <a:gd name="f316" fmla="*/ f223 1 f94"/>
                <a:gd name="f317" fmla="*/ f224 1 f95"/>
                <a:gd name="f318" fmla="*/ f225 1 f94"/>
                <a:gd name="f319" fmla="*/ f226 1 f95"/>
                <a:gd name="f320" fmla="*/ f227 1 f94"/>
                <a:gd name="f321" fmla="*/ f228 1 f95"/>
                <a:gd name="f322" fmla="*/ f229 1 f95"/>
                <a:gd name="f323" fmla="*/ f230 1 f94"/>
                <a:gd name="f324" fmla="*/ f231 1 f95"/>
                <a:gd name="f325" fmla="*/ f232 1 f94"/>
                <a:gd name="f326" fmla="*/ f233 1 f95"/>
                <a:gd name="f327" fmla="*/ f234 1 f94"/>
                <a:gd name="f328" fmla="*/ f235 1 f95"/>
                <a:gd name="f329" fmla="*/ f236 1 f94"/>
                <a:gd name="f330" fmla="*/ f237 1 f95"/>
                <a:gd name="f331" fmla="*/ f238 1 f94"/>
                <a:gd name="f332" fmla="*/ f239 1 f94"/>
                <a:gd name="f333" fmla="*/ f240 1 f95"/>
                <a:gd name="f334" fmla="*/ f241 1 f94"/>
                <a:gd name="f335" fmla="*/ f242 1 f94"/>
                <a:gd name="f336" fmla="*/ f243 1 f95"/>
                <a:gd name="f337" fmla="*/ f244 1 f94"/>
                <a:gd name="f338" fmla="*/ f245 1 f95"/>
                <a:gd name="f339" fmla="*/ f246 1 f94"/>
                <a:gd name="f340" fmla="*/ f247 1 f95"/>
                <a:gd name="f341" fmla="*/ f248 1 f94"/>
                <a:gd name="f342" fmla="*/ f249 1 f95"/>
                <a:gd name="f343" fmla="*/ f250 1 f94"/>
                <a:gd name="f344" fmla="*/ f251 1 f95"/>
                <a:gd name="f345" fmla="*/ f252 1 f94"/>
                <a:gd name="f346" fmla="*/ f253 1 f95"/>
                <a:gd name="f347" fmla="*/ f254 1 f94"/>
                <a:gd name="f348" fmla="*/ f255 1 f94"/>
                <a:gd name="f349" fmla="*/ f256 1 f94"/>
                <a:gd name="f350" fmla="*/ f257 1 f95"/>
                <a:gd name="f351" fmla="*/ f258 1 f94"/>
                <a:gd name="f352" fmla="*/ f259 1 f95"/>
                <a:gd name="f353" fmla="*/ f260 1 f94"/>
                <a:gd name="f354" fmla="*/ f261 1 f95"/>
                <a:gd name="f355" fmla="*/ f262 1 f94"/>
                <a:gd name="f356" fmla="*/ f263 1 f95"/>
                <a:gd name="f357" fmla="*/ f264 1 f94"/>
                <a:gd name="f358" fmla="*/ f265 1 f94"/>
                <a:gd name="f359" fmla="*/ f266 1 f94"/>
                <a:gd name="f360" fmla="*/ f267 1 f95"/>
                <a:gd name="f361" fmla="*/ f268 1 f94"/>
                <a:gd name="f362" fmla="*/ f269 1 f95"/>
                <a:gd name="f363" fmla="*/ f270 1 f94"/>
                <a:gd name="f364" fmla="*/ f271 1 f95"/>
                <a:gd name="f365" fmla="*/ f272 1 f95"/>
                <a:gd name="f366" fmla="*/ f273 1 f94"/>
                <a:gd name="f367" fmla="*/ f274 1 f95"/>
                <a:gd name="f368" fmla="*/ f275 f85 1"/>
                <a:gd name="f369" fmla="*/ f276 f85 1"/>
                <a:gd name="f370" fmla="*/ f278 f86 1"/>
                <a:gd name="f371" fmla="*/ f277 f86 1"/>
                <a:gd name="f372" fmla="*/ f279 f85 1"/>
                <a:gd name="f373" fmla="*/ f280 f86 1"/>
                <a:gd name="f374" fmla="*/ f281 f85 1"/>
                <a:gd name="f375" fmla="*/ f282 f86 1"/>
                <a:gd name="f376" fmla="*/ f283 f85 1"/>
                <a:gd name="f377" fmla="*/ f284 f86 1"/>
                <a:gd name="f378" fmla="*/ f285 f85 1"/>
                <a:gd name="f379" fmla="*/ f286 f86 1"/>
                <a:gd name="f380" fmla="*/ f287 f86 1"/>
                <a:gd name="f381" fmla="*/ f288 f86 1"/>
                <a:gd name="f382" fmla="*/ f289 f85 1"/>
                <a:gd name="f383" fmla="*/ f290 f86 1"/>
                <a:gd name="f384" fmla="*/ f291 f85 1"/>
                <a:gd name="f385" fmla="*/ f292 f85 1"/>
                <a:gd name="f386" fmla="*/ f293 f86 1"/>
                <a:gd name="f387" fmla="*/ f294 f85 1"/>
                <a:gd name="f388" fmla="*/ f295 f86 1"/>
                <a:gd name="f389" fmla="*/ f296 f85 1"/>
                <a:gd name="f390" fmla="*/ f297 f86 1"/>
                <a:gd name="f391" fmla="*/ f298 f85 1"/>
                <a:gd name="f392" fmla="*/ f299 f85 1"/>
                <a:gd name="f393" fmla="*/ f300 f85 1"/>
                <a:gd name="f394" fmla="*/ f301 f85 1"/>
                <a:gd name="f395" fmla="*/ f302 f86 1"/>
                <a:gd name="f396" fmla="*/ f303 f85 1"/>
                <a:gd name="f397" fmla="*/ f304 f86 1"/>
                <a:gd name="f398" fmla="*/ f305 f85 1"/>
                <a:gd name="f399" fmla="*/ f306 f86 1"/>
                <a:gd name="f400" fmla="*/ f307 f85 1"/>
                <a:gd name="f401" fmla="*/ f308 f86 1"/>
                <a:gd name="f402" fmla="*/ f309 f85 1"/>
                <a:gd name="f403" fmla="*/ f310 f86 1"/>
                <a:gd name="f404" fmla="*/ f311 f85 1"/>
                <a:gd name="f405" fmla="*/ f312 f86 1"/>
                <a:gd name="f406" fmla="*/ f313 f86 1"/>
                <a:gd name="f407" fmla="*/ f314 f86 1"/>
                <a:gd name="f408" fmla="*/ f315 f85 1"/>
                <a:gd name="f409" fmla="*/ f316 f85 1"/>
                <a:gd name="f410" fmla="*/ f317 f86 1"/>
                <a:gd name="f411" fmla="*/ f318 f85 1"/>
                <a:gd name="f412" fmla="*/ f319 f86 1"/>
                <a:gd name="f413" fmla="*/ f320 f85 1"/>
                <a:gd name="f414" fmla="*/ f321 f86 1"/>
                <a:gd name="f415" fmla="*/ f322 f86 1"/>
                <a:gd name="f416" fmla="*/ f323 f85 1"/>
                <a:gd name="f417" fmla="*/ f324 f86 1"/>
                <a:gd name="f418" fmla="*/ f325 f85 1"/>
                <a:gd name="f419" fmla="*/ f326 f86 1"/>
                <a:gd name="f420" fmla="*/ f327 f85 1"/>
                <a:gd name="f421" fmla="*/ f328 f86 1"/>
                <a:gd name="f422" fmla="*/ f329 f85 1"/>
                <a:gd name="f423" fmla="*/ f330 f86 1"/>
                <a:gd name="f424" fmla="*/ f331 f85 1"/>
                <a:gd name="f425" fmla="*/ f332 f85 1"/>
                <a:gd name="f426" fmla="*/ f333 f86 1"/>
                <a:gd name="f427" fmla="*/ f334 f85 1"/>
                <a:gd name="f428" fmla="*/ f335 f85 1"/>
                <a:gd name="f429" fmla="*/ f336 f86 1"/>
                <a:gd name="f430" fmla="*/ f337 f85 1"/>
                <a:gd name="f431" fmla="*/ f338 f86 1"/>
                <a:gd name="f432" fmla="*/ f339 f85 1"/>
                <a:gd name="f433" fmla="*/ f340 f86 1"/>
                <a:gd name="f434" fmla="*/ f341 f85 1"/>
                <a:gd name="f435" fmla="*/ f342 f86 1"/>
                <a:gd name="f436" fmla="*/ f343 f85 1"/>
                <a:gd name="f437" fmla="*/ f344 f86 1"/>
                <a:gd name="f438" fmla="*/ f345 f85 1"/>
                <a:gd name="f439" fmla="*/ f346 f86 1"/>
                <a:gd name="f440" fmla="*/ f347 f85 1"/>
                <a:gd name="f441" fmla="*/ f348 f85 1"/>
                <a:gd name="f442" fmla="*/ f349 f85 1"/>
                <a:gd name="f443" fmla="*/ f350 f86 1"/>
                <a:gd name="f444" fmla="*/ f351 f85 1"/>
                <a:gd name="f445" fmla="*/ f352 f86 1"/>
                <a:gd name="f446" fmla="*/ f353 f85 1"/>
                <a:gd name="f447" fmla="*/ f354 f86 1"/>
                <a:gd name="f448" fmla="*/ f355 f85 1"/>
                <a:gd name="f449" fmla="*/ f356 f86 1"/>
                <a:gd name="f450" fmla="*/ f357 f85 1"/>
                <a:gd name="f451" fmla="*/ f358 f85 1"/>
                <a:gd name="f452" fmla="*/ f359 f85 1"/>
                <a:gd name="f453" fmla="*/ f360 f86 1"/>
                <a:gd name="f454" fmla="*/ f361 f85 1"/>
                <a:gd name="f455" fmla="*/ f362 f86 1"/>
                <a:gd name="f456" fmla="*/ f363 f85 1"/>
                <a:gd name="f457" fmla="*/ f364 f86 1"/>
                <a:gd name="f458" fmla="*/ f365 f86 1"/>
                <a:gd name="f459" fmla="*/ f366 f85 1"/>
                <a:gd name="f460" fmla="*/ f367 f86 1"/>
              </a:gdLst>
              <a:ahLst/>
              <a:cxnLst>
                <a:cxn ang="3cd4">
                  <a:pos x="hc" y="t"/>
                </a:cxn>
                <a:cxn ang="0">
                  <a:pos x="r" y="vc"/>
                </a:cxn>
                <a:cxn ang="cd4">
                  <a:pos x="hc" y="b"/>
                </a:cxn>
                <a:cxn ang="cd2">
                  <a:pos x="l" y="vc"/>
                </a:cxn>
                <a:cxn ang="f185">
                  <a:pos x="f372" y="f373"/>
                </a:cxn>
                <a:cxn ang="f185">
                  <a:pos x="f374" y="f375"/>
                </a:cxn>
                <a:cxn ang="f185">
                  <a:pos x="f376" y="f377"/>
                </a:cxn>
                <a:cxn ang="f185">
                  <a:pos x="f378" y="f379"/>
                </a:cxn>
                <a:cxn ang="f185">
                  <a:pos x="f378" y="f380"/>
                </a:cxn>
                <a:cxn ang="f185">
                  <a:pos x="f378" y="f381"/>
                </a:cxn>
                <a:cxn ang="f185">
                  <a:pos x="f382" y="f383"/>
                </a:cxn>
                <a:cxn ang="f185">
                  <a:pos x="f384" y="f383"/>
                </a:cxn>
                <a:cxn ang="f185">
                  <a:pos x="f385" y="f386"/>
                </a:cxn>
                <a:cxn ang="f185">
                  <a:pos x="f387" y="f388"/>
                </a:cxn>
                <a:cxn ang="f185">
                  <a:pos x="f389" y="f390"/>
                </a:cxn>
                <a:cxn ang="f185">
                  <a:pos x="f391" y="f390"/>
                </a:cxn>
                <a:cxn ang="f185">
                  <a:pos x="f392" y="f390"/>
                </a:cxn>
                <a:cxn ang="f185">
                  <a:pos x="f393" y="f390"/>
                </a:cxn>
                <a:cxn ang="f185">
                  <a:pos x="f394" y="f395"/>
                </a:cxn>
                <a:cxn ang="f185">
                  <a:pos x="f396" y="f397"/>
                </a:cxn>
                <a:cxn ang="f185">
                  <a:pos x="f398" y="f399"/>
                </a:cxn>
                <a:cxn ang="f185">
                  <a:pos x="f400" y="f401"/>
                </a:cxn>
                <a:cxn ang="f185">
                  <a:pos x="f402" y="f403"/>
                </a:cxn>
                <a:cxn ang="f185">
                  <a:pos x="f404" y="f405"/>
                </a:cxn>
                <a:cxn ang="f185">
                  <a:pos x="f404" y="f406"/>
                </a:cxn>
                <a:cxn ang="f185">
                  <a:pos x="f372" y="f407"/>
                </a:cxn>
                <a:cxn ang="f185">
                  <a:pos x="f408" y="f407"/>
                </a:cxn>
                <a:cxn ang="f185">
                  <a:pos x="f409" y="f410"/>
                </a:cxn>
                <a:cxn ang="f185">
                  <a:pos x="f411" y="f412"/>
                </a:cxn>
                <a:cxn ang="f185">
                  <a:pos x="f413" y="f414"/>
                </a:cxn>
                <a:cxn ang="f185">
                  <a:pos x="f409" y="f415"/>
                </a:cxn>
                <a:cxn ang="f185">
                  <a:pos x="f416" y="f417"/>
                </a:cxn>
                <a:cxn ang="f185">
                  <a:pos x="f418" y="f419"/>
                </a:cxn>
                <a:cxn ang="f185">
                  <a:pos x="f420" y="f421"/>
                </a:cxn>
                <a:cxn ang="f185">
                  <a:pos x="f422" y="f423"/>
                </a:cxn>
                <a:cxn ang="f185">
                  <a:pos x="f424" y="f419"/>
                </a:cxn>
                <a:cxn ang="f185">
                  <a:pos x="f425" y="f426"/>
                </a:cxn>
                <a:cxn ang="f185">
                  <a:pos x="f427" y="f390"/>
                </a:cxn>
                <a:cxn ang="f185">
                  <a:pos x="f428" y="f429"/>
                </a:cxn>
                <a:cxn ang="f185">
                  <a:pos x="f430" y="f431"/>
                </a:cxn>
                <a:cxn ang="f185">
                  <a:pos x="f432" y="f433"/>
                </a:cxn>
                <a:cxn ang="f185">
                  <a:pos x="f434" y="f435"/>
                </a:cxn>
                <a:cxn ang="f185">
                  <a:pos x="f436" y="f437"/>
                </a:cxn>
                <a:cxn ang="f185">
                  <a:pos x="f438" y="f439"/>
                </a:cxn>
                <a:cxn ang="f185">
                  <a:pos x="f440" y="f439"/>
                </a:cxn>
                <a:cxn ang="f185">
                  <a:pos x="f402" y="f431"/>
                </a:cxn>
                <a:cxn ang="f185">
                  <a:pos x="f441" y="f435"/>
                </a:cxn>
                <a:cxn ang="f185">
                  <a:pos x="f442" y="f443"/>
                </a:cxn>
                <a:cxn ang="f185">
                  <a:pos x="f444" y="f445"/>
                </a:cxn>
                <a:cxn ang="f185">
                  <a:pos x="f446" y="f447"/>
                </a:cxn>
                <a:cxn ang="f185">
                  <a:pos x="f448" y="f449"/>
                </a:cxn>
                <a:cxn ang="f185">
                  <a:pos x="f450" y="f447"/>
                </a:cxn>
                <a:cxn ang="f185">
                  <a:pos x="f451" y="f445"/>
                </a:cxn>
                <a:cxn ang="f185">
                  <a:pos x="f452" y="f453"/>
                </a:cxn>
                <a:cxn ang="f185">
                  <a:pos x="f425" y="f449"/>
                </a:cxn>
                <a:cxn ang="f185">
                  <a:pos x="f454" y="f455"/>
                </a:cxn>
                <a:cxn ang="f185">
                  <a:pos x="f456" y="f457"/>
                </a:cxn>
                <a:cxn ang="f185">
                  <a:pos x="f427" y="f458"/>
                </a:cxn>
                <a:cxn ang="f185">
                  <a:pos x="f459" y="f460"/>
                </a:cxn>
                <a:cxn ang="f185">
                  <a:pos x="f372" y="f373"/>
                </a:cxn>
              </a:cxnLst>
              <a:rect l="f368" t="f371" r="f369" b="f370"/>
              <a:pathLst>
                <a:path w="2178658" h="2043485">
                  <a:moveTo>
                    <a:pt x="f8" y="f9"/>
                  </a:moveTo>
                  <a:lnTo>
                    <a:pt x="f10" y="f11"/>
                  </a:lnTo>
                  <a:lnTo>
                    <a:pt x="f12" y="f13"/>
                  </a:lnTo>
                  <a:lnTo>
                    <a:pt x="f14" y="f15"/>
                  </a:lnTo>
                  <a:lnTo>
                    <a:pt x="f14" y="f16"/>
                  </a:lnTo>
                  <a:lnTo>
                    <a:pt x="f14" y="f17"/>
                  </a:lnTo>
                  <a:lnTo>
                    <a:pt x="f18" y="f19"/>
                  </a:lnTo>
                  <a:lnTo>
                    <a:pt x="f6" y="f19"/>
                  </a:lnTo>
                  <a:lnTo>
                    <a:pt x="f20" y="f21"/>
                  </a:lnTo>
                  <a:lnTo>
                    <a:pt x="f22" y="f23"/>
                  </a:lnTo>
                  <a:lnTo>
                    <a:pt x="f24" y="f25"/>
                  </a:lnTo>
                  <a:lnTo>
                    <a:pt x="f26" y="f25"/>
                  </a:lnTo>
                  <a:lnTo>
                    <a:pt x="f27" y="f25"/>
                  </a:lnTo>
                  <a:lnTo>
                    <a:pt x="f28" y="f25"/>
                  </a:lnTo>
                  <a:lnTo>
                    <a:pt x="f29" y="f30"/>
                  </a:lnTo>
                  <a:lnTo>
                    <a:pt x="f31" y="f32"/>
                  </a:lnTo>
                  <a:lnTo>
                    <a:pt x="f33" y="f34"/>
                  </a:lnTo>
                  <a:lnTo>
                    <a:pt x="f30" y="f35"/>
                  </a:lnTo>
                  <a:lnTo>
                    <a:pt x="f36" y="f37"/>
                  </a:lnTo>
                  <a:lnTo>
                    <a:pt x="f38" y="f39"/>
                  </a:lnTo>
                  <a:lnTo>
                    <a:pt x="f38" y="f40"/>
                  </a:lnTo>
                  <a:lnTo>
                    <a:pt x="f8" y="f7"/>
                  </a:lnTo>
                  <a:lnTo>
                    <a:pt x="f41" y="f7"/>
                  </a:lnTo>
                  <a:lnTo>
                    <a:pt x="f42" y="f43"/>
                  </a:lnTo>
                  <a:lnTo>
                    <a:pt x="f44" y="f45"/>
                  </a:lnTo>
                  <a:lnTo>
                    <a:pt x="f46" y="f47"/>
                  </a:lnTo>
                  <a:lnTo>
                    <a:pt x="f42" y="f48"/>
                  </a:lnTo>
                  <a:lnTo>
                    <a:pt x="f49" y="f50"/>
                  </a:lnTo>
                  <a:lnTo>
                    <a:pt x="f51" y="f52"/>
                  </a:lnTo>
                  <a:lnTo>
                    <a:pt x="f53" y="f54"/>
                  </a:lnTo>
                  <a:lnTo>
                    <a:pt x="f55" y="f56"/>
                  </a:lnTo>
                  <a:lnTo>
                    <a:pt x="f57" y="f52"/>
                  </a:lnTo>
                  <a:lnTo>
                    <a:pt x="f9" y="f58"/>
                  </a:lnTo>
                  <a:lnTo>
                    <a:pt x="f5" y="f25"/>
                  </a:lnTo>
                  <a:lnTo>
                    <a:pt x="f59" y="f60"/>
                  </a:lnTo>
                  <a:lnTo>
                    <a:pt x="f61" y="f62"/>
                  </a:lnTo>
                  <a:lnTo>
                    <a:pt x="f63" y="f64"/>
                  </a:lnTo>
                  <a:lnTo>
                    <a:pt x="f65" y="f66"/>
                  </a:lnTo>
                  <a:lnTo>
                    <a:pt x="f67" y="f68"/>
                  </a:lnTo>
                  <a:lnTo>
                    <a:pt x="f69" y="f69"/>
                  </a:lnTo>
                  <a:lnTo>
                    <a:pt x="f19" y="f69"/>
                  </a:lnTo>
                  <a:lnTo>
                    <a:pt x="f36" y="f62"/>
                  </a:lnTo>
                  <a:lnTo>
                    <a:pt x="f60" y="f66"/>
                  </a:lnTo>
                  <a:lnTo>
                    <a:pt x="f70" y="f49"/>
                  </a:lnTo>
                  <a:lnTo>
                    <a:pt x="f68" y="f71"/>
                  </a:lnTo>
                  <a:lnTo>
                    <a:pt x="f72" y="f73"/>
                  </a:lnTo>
                  <a:lnTo>
                    <a:pt x="f74" y="f74"/>
                  </a:lnTo>
                  <a:lnTo>
                    <a:pt x="f75" y="f73"/>
                  </a:lnTo>
                  <a:lnTo>
                    <a:pt x="f76" y="f71"/>
                  </a:lnTo>
                  <a:lnTo>
                    <a:pt x="f77" y="f78"/>
                  </a:lnTo>
                  <a:lnTo>
                    <a:pt x="f9" y="f74"/>
                  </a:lnTo>
                  <a:lnTo>
                    <a:pt x="f79" y="f80"/>
                  </a:lnTo>
                  <a:lnTo>
                    <a:pt x="f81" y="f76"/>
                  </a:lnTo>
                  <a:lnTo>
                    <a:pt x="f5" y="f82"/>
                  </a:lnTo>
                  <a:lnTo>
                    <a:pt x="f83" y="f5"/>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120" name="Forma libre: forma 69">
              <a:extLst>
                <a:ext uri="{FF2B5EF4-FFF2-40B4-BE49-F238E27FC236}">
                  <a16:creationId xmlns:a16="http://schemas.microsoft.com/office/drawing/2014/main" id="{005B6E4C-D52B-41A0-AF6D-4D1C43950759}"/>
                </a:ext>
              </a:extLst>
            </p:cNvPr>
            <p:cNvSpPr/>
            <p:nvPr/>
          </p:nvSpPr>
          <p:spPr>
            <a:xfrm>
              <a:off x="3469218" y="1064255"/>
              <a:ext cx="2822716" cy="1137038"/>
            </a:xfrm>
            <a:custGeom>
              <a:avLst/>
              <a:gdLst>
                <a:gd name="f0" fmla="val 10800000"/>
                <a:gd name="f1" fmla="val 5400000"/>
                <a:gd name="f2" fmla="val 180"/>
                <a:gd name="f3" fmla="val w"/>
                <a:gd name="f4" fmla="val h"/>
                <a:gd name="f5" fmla="val 0"/>
                <a:gd name="f6" fmla="val 2822713"/>
                <a:gd name="f7" fmla="val 1137037"/>
                <a:gd name="f8" fmla="val 858741"/>
                <a:gd name="f9" fmla="val 882595"/>
                <a:gd name="f10" fmla="val 2226365"/>
                <a:gd name="f11" fmla="val 1121134"/>
                <a:gd name="f12" fmla="val 2369489"/>
                <a:gd name="f13" fmla="val 2449002"/>
                <a:gd name="f14" fmla="val 2512612"/>
                <a:gd name="f15" fmla="val 1025718"/>
                <a:gd name="f16" fmla="val 2568271"/>
                <a:gd name="f17" fmla="val 890546"/>
                <a:gd name="f18" fmla="val 2584174"/>
                <a:gd name="f19" fmla="val 826936"/>
                <a:gd name="f20" fmla="val 739471"/>
                <a:gd name="f21" fmla="val 2639833"/>
                <a:gd name="f22" fmla="val 691764"/>
                <a:gd name="f23" fmla="val 2735249"/>
                <a:gd name="f24" fmla="val 659958"/>
                <a:gd name="f25" fmla="val 2798859"/>
                <a:gd name="f26" fmla="val 604299"/>
                <a:gd name="f27" fmla="val 2767054"/>
                <a:gd name="f28" fmla="val 508884"/>
                <a:gd name="f29" fmla="val 2615979"/>
                <a:gd name="f30" fmla="val 477078"/>
                <a:gd name="f31" fmla="val 2576223"/>
                <a:gd name="f32" fmla="val 397565"/>
                <a:gd name="f33" fmla="val 2608028"/>
                <a:gd name="f34" fmla="val 326004"/>
                <a:gd name="f35" fmla="val 2234317"/>
                <a:gd name="f36" fmla="val 318052"/>
                <a:gd name="f37" fmla="val 2178658"/>
                <a:gd name="f38" fmla="val 2122998"/>
                <a:gd name="f39" fmla="val 270344"/>
                <a:gd name="f40" fmla="val 2115047"/>
                <a:gd name="f41" fmla="val 230588"/>
                <a:gd name="f42" fmla="val 2099145"/>
                <a:gd name="f43" fmla="val 214685"/>
                <a:gd name="f44" fmla="val 2043485"/>
                <a:gd name="f45" fmla="val 190831"/>
                <a:gd name="f46" fmla="val 1948070"/>
                <a:gd name="f47" fmla="val 254442"/>
                <a:gd name="f48" fmla="val 1804946"/>
                <a:gd name="f49" fmla="val 278296"/>
                <a:gd name="f50" fmla="val 1622066"/>
                <a:gd name="f51" fmla="val 1502797"/>
                <a:gd name="f52" fmla="val 159026"/>
                <a:gd name="f53" fmla="val 1478943"/>
                <a:gd name="f54" fmla="val 119270"/>
                <a:gd name="f55" fmla="val 1470991"/>
                <a:gd name="f56" fmla="val 63610"/>
                <a:gd name="f57" fmla="val 31805"/>
                <a:gd name="f58" fmla="val 7951"/>
                <a:gd name="f59" fmla="val 1256306"/>
                <a:gd name="f60" fmla="val 1184745"/>
                <a:gd name="f61" fmla="val 1160891"/>
                <a:gd name="f62" fmla="val 1129085"/>
                <a:gd name="f63" fmla="val 39757"/>
                <a:gd name="f64" fmla="val 1073426"/>
                <a:gd name="f65" fmla="val 15903"/>
                <a:gd name="f66" fmla="val 985962"/>
                <a:gd name="f67" fmla="val 938254"/>
                <a:gd name="f68" fmla="val 135172"/>
                <a:gd name="f69" fmla="val 914400"/>
                <a:gd name="f70" fmla="val 198783"/>
                <a:gd name="f71" fmla="val 143124"/>
                <a:gd name="f72" fmla="val 47708"/>
                <a:gd name="f73" fmla="val 564543"/>
                <a:gd name="f74" fmla="val 23854"/>
                <a:gd name="f75" fmla="val 516835"/>
                <a:gd name="f76" fmla="val 429371"/>
                <a:gd name="f77" fmla="val 381663"/>
                <a:gd name="f78" fmla="val 103367"/>
                <a:gd name="f79" fmla="val 365760"/>
                <a:gd name="f80" fmla="val 333955"/>
                <a:gd name="f81" fmla="val 270345"/>
                <a:gd name="f82" fmla="val 349857"/>
                <a:gd name="f83" fmla="val 55659"/>
                <a:gd name="f84" fmla="val 405517"/>
                <a:gd name="f85" fmla="val 723569"/>
                <a:gd name="f86" fmla="val 747423"/>
                <a:gd name="f87" fmla="+- 0 0 -90"/>
                <a:gd name="f88" fmla="*/ f3 1 2822713"/>
                <a:gd name="f89" fmla="*/ f4 1 1137037"/>
                <a:gd name="f90" fmla="val f5"/>
                <a:gd name="f91" fmla="val f6"/>
                <a:gd name="f92" fmla="val f7"/>
                <a:gd name="f93" fmla="*/ f87 f0 1"/>
                <a:gd name="f94" fmla="+- f92 0 f90"/>
                <a:gd name="f95" fmla="+- f91 0 f90"/>
                <a:gd name="f96" fmla="*/ f93 1 f2"/>
                <a:gd name="f97" fmla="*/ f95 1 2822713"/>
                <a:gd name="f98" fmla="*/ f94 1 1137037"/>
                <a:gd name="f99" fmla="*/ 858741 f95 1"/>
                <a:gd name="f100" fmla="*/ 882595 f94 1"/>
                <a:gd name="f101" fmla="*/ 2226365 f95 1"/>
                <a:gd name="f102" fmla="*/ 1121134 f94 1"/>
                <a:gd name="f103" fmla="*/ 2369489 f95 1"/>
                <a:gd name="f104" fmla="*/ 1137037 f94 1"/>
                <a:gd name="f105" fmla="*/ 2449002 f95 1"/>
                <a:gd name="f106" fmla="*/ 2512612 f95 1"/>
                <a:gd name="f107" fmla="*/ 1025718 f94 1"/>
                <a:gd name="f108" fmla="*/ 2568271 f95 1"/>
                <a:gd name="f109" fmla="*/ 890546 f94 1"/>
                <a:gd name="f110" fmla="*/ 2584174 f95 1"/>
                <a:gd name="f111" fmla="*/ 826936 f94 1"/>
                <a:gd name="f112" fmla="*/ 739471 f94 1"/>
                <a:gd name="f113" fmla="*/ 2639833 f95 1"/>
                <a:gd name="f114" fmla="*/ 691764 f94 1"/>
                <a:gd name="f115" fmla="*/ 2735249 f95 1"/>
                <a:gd name="f116" fmla="*/ 659958 f94 1"/>
                <a:gd name="f117" fmla="*/ 2798859 f95 1"/>
                <a:gd name="f118" fmla="*/ 2822713 f95 1"/>
                <a:gd name="f119" fmla="*/ 604299 f94 1"/>
                <a:gd name="f120" fmla="*/ 2767054 f95 1"/>
                <a:gd name="f121" fmla="*/ 508884 f94 1"/>
                <a:gd name="f122" fmla="*/ 2615979 f95 1"/>
                <a:gd name="f123" fmla="*/ 477078 f94 1"/>
                <a:gd name="f124" fmla="*/ 2576223 f95 1"/>
                <a:gd name="f125" fmla="*/ 397565 f94 1"/>
                <a:gd name="f126" fmla="*/ 2608028 f95 1"/>
                <a:gd name="f127" fmla="*/ 326004 f94 1"/>
                <a:gd name="f128" fmla="*/ 2234317 f95 1"/>
                <a:gd name="f129" fmla="*/ 318052 f94 1"/>
                <a:gd name="f130" fmla="*/ 2178658 f95 1"/>
                <a:gd name="f131" fmla="*/ 2122998 f95 1"/>
                <a:gd name="f132" fmla="*/ 270344 f94 1"/>
                <a:gd name="f133" fmla="*/ 2115047 f95 1"/>
                <a:gd name="f134" fmla="*/ 230588 f94 1"/>
                <a:gd name="f135" fmla="*/ 2099145 f95 1"/>
                <a:gd name="f136" fmla="*/ 214685 f94 1"/>
                <a:gd name="f137" fmla="*/ 2043485 f95 1"/>
                <a:gd name="f138" fmla="*/ 190831 f94 1"/>
                <a:gd name="f139" fmla="*/ 1948070 f95 1"/>
                <a:gd name="f140" fmla="*/ 254442 f94 1"/>
                <a:gd name="f141" fmla="*/ 1804946 f95 1"/>
                <a:gd name="f142" fmla="*/ 278296 f94 1"/>
                <a:gd name="f143" fmla="*/ 1622066 f95 1"/>
                <a:gd name="f144" fmla="*/ 1502797 f95 1"/>
                <a:gd name="f145" fmla="*/ 159026 f94 1"/>
                <a:gd name="f146" fmla="*/ 1478943 f95 1"/>
                <a:gd name="f147" fmla="*/ 119270 f94 1"/>
                <a:gd name="f148" fmla="*/ 1470991 f95 1"/>
                <a:gd name="f149" fmla="*/ 63610 f94 1"/>
                <a:gd name="f150" fmla="*/ 31805 f94 1"/>
                <a:gd name="f151" fmla="*/ 7951 f94 1"/>
                <a:gd name="f152" fmla="*/ 1256306 f95 1"/>
                <a:gd name="f153" fmla="*/ 1184745 f95 1"/>
                <a:gd name="f154" fmla="*/ 1160891 f95 1"/>
                <a:gd name="f155" fmla="*/ 1129085 f95 1"/>
                <a:gd name="f156" fmla="*/ 39757 f94 1"/>
                <a:gd name="f157" fmla="*/ 1073426 f95 1"/>
                <a:gd name="f158" fmla="*/ 15903 f94 1"/>
                <a:gd name="f159" fmla="*/ 985962 f95 1"/>
                <a:gd name="f160" fmla="*/ 938254 f95 1"/>
                <a:gd name="f161" fmla="*/ 135172 f94 1"/>
                <a:gd name="f162" fmla="*/ 914400 f95 1"/>
                <a:gd name="f163" fmla="*/ 198783 f94 1"/>
                <a:gd name="f164" fmla="*/ 739471 f95 1"/>
                <a:gd name="f165" fmla="*/ 143124 f94 1"/>
                <a:gd name="f166" fmla="*/ 659958 f95 1"/>
                <a:gd name="f167" fmla="*/ 47708 f94 1"/>
                <a:gd name="f168" fmla="*/ 564543 f95 1"/>
                <a:gd name="f169" fmla="*/ 23854 f94 1"/>
                <a:gd name="f170" fmla="*/ 516835 f95 1"/>
                <a:gd name="f171" fmla="*/ 0 f94 1"/>
                <a:gd name="f172" fmla="*/ 429371 f95 1"/>
                <a:gd name="f173" fmla="*/ 381663 f95 1"/>
                <a:gd name="f174" fmla="*/ 103367 f94 1"/>
                <a:gd name="f175" fmla="*/ 365760 f95 1"/>
                <a:gd name="f176" fmla="*/ 333955 f94 1"/>
                <a:gd name="f177" fmla="*/ 365760 f94 1"/>
                <a:gd name="f178" fmla="*/ 270345 f95 1"/>
                <a:gd name="f179" fmla="*/ 349857 f94 1"/>
                <a:gd name="f180" fmla="*/ 190831 f95 1"/>
                <a:gd name="f181" fmla="*/ 103367 f95 1"/>
                <a:gd name="f182" fmla="*/ 55659 f95 1"/>
                <a:gd name="f183" fmla="*/ 0 f95 1"/>
                <a:gd name="f184" fmla="*/ 405517 f94 1"/>
                <a:gd name="f185" fmla="*/ 23854 f95 1"/>
                <a:gd name="f186" fmla="*/ 723569 f94 1"/>
                <a:gd name="f187" fmla="*/ 47708 f95 1"/>
                <a:gd name="f188" fmla="*/ 747423 f94 1"/>
                <a:gd name="f189" fmla="+- f96 0 f1"/>
                <a:gd name="f190" fmla="*/ f99 1 2822713"/>
                <a:gd name="f191" fmla="*/ f100 1 1137037"/>
                <a:gd name="f192" fmla="*/ f101 1 2822713"/>
                <a:gd name="f193" fmla="*/ f102 1 1137037"/>
                <a:gd name="f194" fmla="*/ f103 1 2822713"/>
                <a:gd name="f195" fmla="*/ f104 1 1137037"/>
                <a:gd name="f196" fmla="*/ f105 1 2822713"/>
                <a:gd name="f197" fmla="*/ f106 1 2822713"/>
                <a:gd name="f198" fmla="*/ f107 1 1137037"/>
                <a:gd name="f199" fmla="*/ f108 1 2822713"/>
                <a:gd name="f200" fmla="*/ f109 1 1137037"/>
                <a:gd name="f201" fmla="*/ f110 1 2822713"/>
                <a:gd name="f202" fmla="*/ f111 1 1137037"/>
                <a:gd name="f203" fmla="*/ f112 1 1137037"/>
                <a:gd name="f204" fmla="*/ f113 1 2822713"/>
                <a:gd name="f205" fmla="*/ f114 1 1137037"/>
                <a:gd name="f206" fmla="*/ f115 1 2822713"/>
                <a:gd name="f207" fmla="*/ f116 1 1137037"/>
                <a:gd name="f208" fmla="*/ f117 1 2822713"/>
                <a:gd name="f209" fmla="*/ f118 1 2822713"/>
                <a:gd name="f210" fmla="*/ f119 1 1137037"/>
                <a:gd name="f211" fmla="*/ f120 1 2822713"/>
                <a:gd name="f212" fmla="*/ f121 1 1137037"/>
                <a:gd name="f213" fmla="*/ f122 1 2822713"/>
                <a:gd name="f214" fmla="*/ f123 1 1137037"/>
                <a:gd name="f215" fmla="*/ f124 1 2822713"/>
                <a:gd name="f216" fmla="*/ f125 1 1137037"/>
                <a:gd name="f217" fmla="*/ f126 1 2822713"/>
                <a:gd name="f218" fmla="*/ f127 1 1137037"/>
                <a:gd name="f219" fmla="*/ f128 1 2822713"/>
                <a:gd name="f220" fmla="*/ f129 1 1137037"/>
                <a:gd name="f221" fmla="*/ f130 1 2822713"/>
                <a:gd name="f222" fmla="*/ f131 1 2822713"/>
                <a:gd name="f223" fmla="*/ f132 1 1137037"/>
                <a:gd name="f224" fmla="*/ f133 1 2822713"/>
                <a:gd name="f225" fmla="*/ f134 1 1137037"/>
                <a:gd name="f226" fmla="*/ f135 1 2822713"/>
                <a:gd name="f227" fmla="*/ f136 1 1137037"/>
                <a:gd name="f228" fmla="*/ f137 1 2822713"/>
                <a:gd name="f229" fmla="*/ f138 1 1137037"/>
                <a:gd name="f230" fmla="*/ f139 1 2822713"/>
                <a:gd name="f231" fmla="*/ f140 1 1137037"/>
                <a:gd name="f232" fmla="*/ f141 1 2822713"/>
                <a:gd name="f233" fmla="*/ f142 1 1137037"/>
                <a:gd name="f234" fmla="*/ f143 1 2822713"/>
                <a:gd name="f235" fmla="*/ f144 1 2822713"/>
                <a:gd name="f236" fmla="*/ f145 1 1137037"/>
                <a:gd name="f237" fmla="*/ f146 1 2822713"/>
                <a:gd name="f238" fmla="*/ f147 1 1137037"/>
                <a:gd name="f239" fmla="*/ f148 1 2822713"/>
                <a:gd name="f240" fmla="*/ f149 1 1137037"/>
                <a:gd name="f241" fmla="*/ f150 1 1137037"/>
                <a:gd name="f242" fmla="*/ f151 1 1137037"/>
                <a:gd name="f243" fmla="*/ f152 1 2822713"/>
                <a:gd name="f244" fmla="*/ f153 1 2822713"/>
                <a:gd name="f245" fmla="*/ f154 1 2822713"/>
                <a:gd name="f246" fmla="*/ f155 1 2822713"/>
                <a:gd name="f247" fmla="*/ f156 1 1137037"/>
                <a:gd name="f248" fmla="*/ f157 1 2822713"/>
                <a:gd name="f249" fmla="*/ f158 1 1137037"/>
                <a:gd name="f250" fmla="*/ f159 1 2822713"/>
                <a:gd name="f251" fmla="*/ f160 1 2822713"/>
                <a:gd name="f252" fmla="*/ f161 1 1137037"/>
                <a:gd name="f253" fmla="*/ f162 1 2822713"/>
                <a:gd name="f254" fmla="*/ f163 1 1137037"/>
                <a:gd name="f255" fmla="*/ f164 1 2822713"/>
                <a:gd name="f256" fmla="*/ f165 1 1137037"/>
                <a:gd name="f257" fmla="*/ f166 1 2822713"/>
                <a:gd name="f258" fmla="*/ f167 1 1137037"/>
                <a:gd name="f259" fmla="*/ f168 1 2822713"/>
                <a:gd name="f260" fmla="*/ f169 1 1137037"/>
                <a:gd name="f261" fmla="*/ f170 1 2822713"/>
                <a:gd name="f262" fmla="*/ f171 1 1137037"/>
                <a:gd name="f263" fmla="*/ f172 1 2822713"/>
                <a:gd name="f264" fmla="*/ f173 1 2822713"/>
                <a:gd name="f265" fmla="*/ f174 1 1137037"/>
                <a:gd name="f266" fmla="*/ f175 1 2822713"/>
                <a:gd name="f267" fmla="*/ f176 1 1137037"/>
                <a:gd name="f268" fmla="*/ f177 1 1137037"/>
                <a:gd name="f269" fmla="*/ f178 1 2822713"/>
                <a:gd name="f270" fmla="*/ f179 1 1137037"/>
                <a:gd name="f271" fmla="*/ f180 1 2822713"/>
                <a:gd name="f272" fmla="*/ f181 1 2822713"/>
                <a:gd name="f273" fmla="*/ f182 1 2822713"/>
                <a:gd name="f274" fmla="*/ f183 1 2822713"/>
                <a:gd name="f275" fmla="*/ f184 1 1137037"/>
                <a:gd name="f276" fmla="*/ f185 1 2822713"/>
                <a:gd name="f277" fmla="*/ f186 1 1137037"/>
                <a:gd name="f278" fmla="*/ f187 1 2822713"/>
                <a:gd name="f279" fmla="*/ f188 1 1137037"/>
                <a:gd name="f280" fmla="*/ f90 1 f97"/>
                <a:gd name="f281" fmla="*/ f91 1 f97"/>
                <a:gd name="f282" fmla="*/ f90 1 f98"/>
                <a:gd name="f283" fmla="*/ f92 1 f98"/>
                <a:gd name="f284" fmla="*/ f190 1 f97"/>
                <a:gd name="f285" fmla="*/ f191 1 f98"/>
                <a:gd name="f286" fmla="*/ f192 1 f97"/>
                <a:gd name="f287" fmla="*/ f193 1 f98"/>
                <a:gd name="f288" fmla="*/ f194 1 f97"/>
                <a:gd name="f289" fmla="*/ f195 1 f98"/>
                <a:gd name="f290" fmla="*/ f196 1 f97"/>
                <a:gd name="f291" fmla="*/ f197 1 f97"/>
                <a:gd name="f292" fmla="*/ f198 1 f98"/>
                <a:gd name="f293" fmla="*/ f199 1 f97"/>
                <a:gd name="f294" fmla="*/ f200 1 f98"/>
                <a:gd name="f295" fmla="*/ f201 1 f97"/>
                <a:gd name="f296" fmla="*/ f202 1 f98"/>
                <a:gd name="f297" fmla="*/ f203 1 f98"/>
                <a:gd name="f298" fmla="*/ f204 1 f97"/>
                <a:gd name="f299" fmla="*/ f205 1 f98"/>
                <a:gd name="f300" fmla="*/ f206 1 f97"/>
                <a:gd name="f301" fmla="*/ f207 1 f98"/>
                <a:gd name="f302" fmla="*/ f208 1 f97"/>
                <a:gd name="f303" fmla="*/ f209 1 f97"/>
                <a:gd name="f304" fmla="*/ f210 1 f98"/>
                <a:gd name="f305" fmla="*/ f211 1 f97"/>
                <a:gd name="f306" fmla="*/ f212 1 f98"/>
                <a:gd name="f307" fmla="*/ f213 1 f97"/>
                <a:gd name="f308" fmla="*/ f214 1 f98"/>
                <a:gd name="f309" fmla="*/ f215 1 f97"/>
                <a:gd name="f310" fmla="*/ f216 1 f98"/>
                <a:gd name="f311" fmla="*/ f217 1 f97"/>
                <a:gd name="f312" fmla="*/ f218 1 f98"/>
                <a:gd name="f313" fmla="*/ f219 1 f97"/>
                <a:gd name="f314" fmla="*/ f220 1 f98"/>
                <a:gd name="f315" fmla="*/ f221 1 f97"/>
                <a:gd name="f316" fmla="*/ f222 1 f97"/>
                <a:gd name="f317" fmla="*/ f223 1 f98"/>
                <a:gd name="f318" fmla="*/ f224 1 f97"/>
                <a:gd name="f319" fmla="*/ f225 1 f98"/>
                <a:gd name="f320" fmla="*/ f226 1 f97"/>
                <a:gd name="f321" fmla="*/ f227 1 f98"/>
                <a:gd name="f322" fmla="*/ f228 1 f97"/>
                <a:gd name="f323" fmla="*/ f229 1 f98"/>
                <a:gd name="f324" fmla="*/ f230 1 f97"/>
                <a:gd name="f325" fmla="*/ f231 1 f98"/>
                <a:gd name="f326" fmla="*/ f232 1 f97"/>
                <a:gd name="f327" fmla="*/ f233 1 f98"/>
                <a:gd name="f328" fmla="*/ f234 1 f97"/>
                <a:gd name="f329" fmla="*/ f235 1 f97"/>
                <a:gd name="f330" fmla="*/ f236 1 f98"/>
                <a:gd name="f331" fmla="*/ f237 1 f97"/>
                <a:gd name="f332" fmla="*/ f238 1 f98"/>
                <a:gd name="f333" fmla="*/ f239 1 f97"/>
                <a:gd name="f334" fmla="*/ f240 1 f98"/>
                <a:gd name="f335" fmla="*/ f241 1 f98"/>
                <a:gd name="f336" fmla="*/ f242 1 f98"/>
                <a:gd name="f337" fmla="*/ f243 1 f97"/>
                <a:gd name="f338" fmla="*/ f244 1 f97"/>
                <a:gd name="f339" fmla="*/ f245 1 f97"/>
                <a:gd name="f340" fmla="*/ f246 1 f97"/>
                <a:gd name="f341" fmla="*/ f247 1 f98"/>
                <a:gd name="f342" fmla="*/ f248 1 f97"/>
                <a:gd name="f343" fmla="*/ f249 1 f98"/>
                <a:gd name="f344" fmla="*/ f250 1 f97"/>
                <a:gd name="f345" fmla="*/ f251 1 f97"/>
                <a:gd name="f346" fmla="*/ f252 1 f98"/>
                <a:gd name="f347" fmla="*/ f253 1 f97"/>
                <a:gd name="f348" fmla="*/ f254 1 f98"/>
                <a:gd name="f349" fmla="*/ f255 1 f97"/>
                <a:gd name="f350" fmla="*/ f256 1 f98"/>
                <a:gd name="f351" fmla="*/ f257 1 f97"/>
                <a:gd name="f352" fmla="*/ f258 1 f98"/>
                <a:gd name="f353" fmla="*/ f259 1 f97"/>
                <a:gd name="f354" fmla="*/ f260 1 f98"/>
                <a:gd name="f355" fmla="*/ f261 1 f97"/>
                <a:gd name="f356" fmla="*/ f262 1 f98"/>
                <a:gd name="f357" fmla="*/ f263 1 f97"/>
                <a:gd name="f358" fmla="*/ f264 1 f97"/>
                <a:gd name="f359" fmla="*/ f265 1 f98"/>
                <a:gd name="f360" fmla="*/ f266 1 f97"/>
                <a:gd name="f361" fmla="*/ f267 1 f98"/>
                <a:gd name="f362" fmla="*/ f268 1 f98"/>
                <a:gd name="f363" fmla="*/ f269 1 f97"/>
                <a:gd name="f364" fmla="*/ f270 1 f98"/>
                <a:gd name="f365" fmla="*/ f271 1 f97"/>
                <a:gd name="f366" fmla="*/ f272 1 f97"/>
                <a:gd name="f367" fmla="*/ f273 1 f97"/>
                <a:gd name="f368" fmla="*/ f274 1 f97"/>
                <a:gd name="f369" fmla="*/ f275 1 f98"/>
                <a:gd name="f370" fmla="*/ f276 1 f97"/>
                <a:gd name="f371" fmla="*/ f277 1 f98"/>
                <a:gd name="f372" fmla="*/ f278 1 f97"/>
                <a:gd name="f373" fmla="*/ f279 1 f98"/>
                <a:gd name="f374" fmla="*/ f280 f88 1"/>
                <a:gd name="f375" fmla="*/ f281 f88 1"/>
                <a:gd name="f376" fmla="*/ f283 f89 1"/>
                <a:gd name="f377" fmla="*/ f282 f89 1"/>
                <a:gd name="f378" fmla="*/ f284 f88 1"/>
                <a:gd name="f379" fmla="*/ f285 f89 1"/>
                <a:gd name="f380" fmla="*/ f286 f88 1"/>
                <a:gd name="f381" fmla="*/ f287 f89 1"/>
                <a:gd name="f382" fmla="*/ f288 f88 1"/>
                <a:gd name="f383" fmla="*/ f289 f89 1"/>
                <a:gd name="f384" fmla="*/ f290 f88 1"/>
                <a:gd name="f385" fmla="*/ f291 f88 1"/>
                <a:gd name="f386" fmla="*/ f292 f89 1"/>
                <a:gd name="f387" fmla="*/ f293 f88 1"/>
                <a:gd name="f388" fmla="*/ f294 f89 1"/>
                <a:gd name="f389" fmla="*/ f295 f88 1"/>
                <a:gd name="f390" fmla="*/ f296 f89 1"/>
                <a:gd name="f391" fmla="*/ f297 f89 1"/>
                <a:gd name="f392" fmla="*/ f298 f88 1"/>
                <a:gd name="f393" fmla="*/ f299 f89 1"/>
                <a:gd name="f394" fmla="*/ f300 f88 1"/>
                <a:gd name="f395" fmla="*/ f301 f89 1"/>
                <a:gd name="f396" fmla="*/ f302 f88 1"/>
                <a:gd name="f397" fmla="*/ f303 f88 1"/>
                <a:gd name="f398" fmla="*/ f304 f89 1"/>
                <a:gd name="f399" fmla="*/ f305 f88 1"/>
                <a:gd name="f400" fmla="*/ f306 f89 1"/>
                <a:gd name="f401" fmla="*/ f307 f88 1"/>
                <a:gd name="f402" fmla="*/ f308 f89 1"/>
                <a:gd name="f403" fmla="*/ f309 f88 1"/>
                <a:gd name="f404" fmla="*/ f310 f89 1"/>
                <a:gd name="f405" fmla="*/ f311 f88 1"/>
                <a:gd name="f406" fmla="*/ f312 f89 1"/>
                <a:gd name="f407" fmla="*/ f313 f88 1"/>
                <a:gd name="f408" fmla="*/ f314 f89 1"/>
                <a:gd name="f409" fmla="*/ f315 f88 1"/>
                <a:gd name="f410" fmla="*/ f316 f88 1"/>
                <a:gd name="f411" fmla="*/ f317 f89 1"/>
                <a:gd name="f412" fmla="*/ f318 f88 1"/>
                <a:gd name="f413" fmla="*/ f319 f89 1"/>
                <a:gd name="f414" fmla="*/ f320 f88 1"/>
                <a:gd name="f415" fmla="*/ f321 f89 1"/>
                <a:gd name="f416" fmla="*/ f322 f88 1"/>
                <a:gd name="f417" fmla="*/ f323 f89 1"/>
                <a:gd name="f418" fmla="*/ f324 f88 1"/>
                <a:gd name="f419" fmla="*/ f325 f89 1"/>
                <a:gd name="f420" fmla="*/ f326 f88 1"/>
                <a:gd name="f421" fmla="*/ f327 f89 1"/>
                <a:gd name="f422" fmla="*/ f328 f88 1"/>
                <a:gd name="f423" fmla="*/ f329 f88 1"/>
                <a:gd name="f424" fmla="*/ f330 f89 1"/>
                <a:gd name="f425" fmla="*/ f331 f88 1"/>
                <a:gd name="f426" fmla="*/ f332 f89 1"/>
                <a:gd name="f427" fmla="*/ f333 f88 1"/>
                <a:gd name="f428" fmla="*/ f334 f89 1"/>
                <a:gd name="f429" fmla="*/ f335 f89 1"/>
                <a:gd name="f430" fmla="*/ f336 f89 1"/>
                <a:gd name="f431" fmla="*/ f337 f88 1"/>
                <a:gd name="f432" fmla="*/ f338 f88 1"/>
                <a:gd name="f433" fmla="*/ f339 f88 1"/>
                <a:gd name="f434" fmla="*/ f340 f88 1"/>
                <a:gd name="f435" fmla="*/ f341 f89 1"/>
                <a:gd name="f436" fmla="*/ f342 f88 1"/>
                <a:gd name="f437" fmla="*/ f343 f89 1"/>
                <a:gd name="f438" fmla="*/ f344 f88 1"/>
                <a:gd name="f439" fmla="*/ f345 f88 1"/>
                <a:gd name="f440" fmla="*/ f346 f89 1"/>
                <a:gd name="f441" fmla="*/ f347 f88 1"/>
                <a:gd name="f442" fmla="*/ f348 f89 1"/>
                <a:gd name="f443" fmla="*/ f349 f88 1"/>
                <a:gd name="f444" fmla="*/ f350 f89 1"/>
                <a:gd name="f445" fmla="*/ f351 f88 1"/>
                <a:gd name="f446" fmla="*/ f352 f89 1"/>
                <a:gd name="f447" fmla="*/ f353 f88 1"/>
                <a:gd name="f448" fmla="*/ f354 f89 1"/>
                <a:gd name="f449" fmla="*/ f355 f88 1"/>
                <a:gd name="f450" fmla="*/ f356 f89 1"/>
                <a:gd name="f451" fmla="*/ f357 f88 1"/>
                <a:gd name="f452" fmla="*/ f358 f88 1"/>
                <a:gd name="f453" fmla="*/ f359 f89 1"/>
                <a:gd name="f454" fmla="*/ f360 f88 1"/>
                <a:gd name="f455" fmla="*/ f361 f89 1"/>
                <a:gd name="f456" fmla="*/ f362 f89 1"/>
                <a:gd name="f457" fmla="*/ f363 f88 1"/>
                <a:gd name="f458" fmla="*/ f364 f89 1"/>
                <a:gd name="f459" fmla="*/ f365 f88 1"/>
                <a:gd name="f460" fmla="*/ f366 f88 1"/>
                <a:gd name="f461" fmla="*/ f367 f88 1"/>
                <a:gd name="f462" fmla="*/ f368 f88 1"/>
                <a:gd name="f463" fmla="*/ f369 f89 1"/>
                <a:gd name="f464" fmla="*/ f370 f88 1"/>
                <a:gd name="f465" fmla="*/ f371 f89 1"/>
                <a:gd name="f466" fmla="*/ f372 f88 1"/>
                <a:gd name="f467" fmla="*/ f373 f89 1"/>
              </a:gdLst>
              <a:ahLst/>
              <a:cxnLst>
                <a:cxn ang="3cd4">
                  <a:pos x="hc" y="t"/>
                </a:cxn>
                <a:cxn ang="0">
                  <a:pos x="r" y="vc"/>
                </a:cxn>
                <a:cxn ang="cd4">
                  <a:pos x="hc" y="b"/>
                </a:cxn>
                <a:cxn ang="cd2">
                  <a:pos x="l" y="vc"/>
                </a:cxn>
                <a:cxn ang="f189">
                  <a:pos x="f378" y="f379"/>
                </a:cxn>
                <a:cxn ang="f189">
                  <a:pos x="f380" y="f381"/>
                </a:cxn>
                <a:cxn ang="f189">
                  <a:pos x="f382" y="f383"/>
                </a:cxn>
                <a:cxn ang="f189">
                  <a:pos x="f384" y="f381"/>
                </a:cxn>
                <a:cxn ang="f189">
                  <a:pos x="f385" y="f386"/>
                </a:cxn>
                <a:cxn ang="f189">
                  <a:pos x="f387" y="f388"/>
                </a:cxn>
                <a:cxn ang="f189">
                  <a:pos x="f389" y="f390"/>
                </a:cxn>
                <a:cxn ang="f189">
                  <a:pos x="f389" y="f391"/>
                </a:cxn>
                <a:cxn ang="f189">
                  <a:pos x="f392" y="f393"/>
                </a:cxn>
                <a:cxn ang="f189">
                  <a:pos x="f394" y="f395"/>
                </a:cxn>
                <a:cxn ang="f189">
                  <a:pos x="f396" y="f395"/>
                </a:cxn>
                <a:cxn ang="f189">
                  <a:pos x="f397" y="f398"/>
                </a:cxn>
                <a:cxn ang="f189">
                  <a:pos x="f399" y="f400"/>
                </a:cxn>
                <a:cxn ang="f189">
                  <a:pos x="f401" y="f402"/>
                </a:cxn>
                <a:cxn ang="f189">
                  <a:pos x="f403" y="f404"/>
                </a:cxn>
                <a:cxn ang="f189">
                  <a:pos x="f405" y="f406"/>
                </a:cxn>
                <a:cxn ang="f189">
                  <a:pos x="f382" y="f406"/>
                </a:cxn>
                <a:cxn ang="f189">
                  <a:pos x="f407" y="f408"/>
                </a:cxn>
                <a:cxn ang="f189">
                  <a:pos x="f409" y="f408"/>
                </a:cxn>
                <a:cxn ang="f189">
                  <a:pos x="f410" y="f411"/>
                </a:cxn>
                <a:cxn ang="f189">
                  <a:pos x="f412" y="f413"/>
                </a:cxn>
                <a:cxn ang="f189">
                  <a:pos x="f414" y="f415"/>
                </a:cxn>
                <a:cxn ang="f189">
                  <a:pos x="f416" y="f417"/>
                </a:cxn>
                <a:cxn ang="f189">
                  <a:pos x="f416" y="f417"/>
                </a:cxn>
                <a:cxn ang="f189">
                  <a:pos x="f418" y="f419"/>
                </a:cxn>
                <a:cxn ang="f189">
                  <a:pos x="f420" y="f421"/>
                </a:cxn>
                <a:cxn ang="f189">
                  <a:pos x="f422" y="f415"/>
                </a:cxn>
                <a:cxn ang="f189">
                  <a:pos x="f423" y="f424"/>
                </a:cxn>
                <a:cxn ang="f189">
                  <a:pos x="f425" y="f426"/>
                </a:cxn>
                <a:cxn ang="f189">
                  <a:pos x="f427" y="f428"/>
                </a:cxn>
                <a:cxn ang="f189">
                  <a:pos x="f427" y="f429"/>
                </a:cxn>
                <a:cxn ang="f189">
                  <a:pos x="f427" y="f430"/>
                </a:cxn>
                <a:cxn ang="f189">
                  <a:pos x="f431" y="f430"/>
                </a:cxn>
                <a:cxn ang="f189">
                  <a:pos x="f432" y="f429"/>
                </a:cxn>
                <a:cxn ang="f189">
                  <a:pos x="f433" y="f424"/>
                </a:cxn>
                <a:cxn ang="f189">
                  <a:pos x="f434" y="f435"/>
                </a:cxn>
                <a:cxn ang="f189">
                  <a:pos x="f436" y="f437"/>
                </a:cxn>
                <a:cxn ang="f189">
                  <a:pos x="f438" y="f437"/>
                </a:cxn>
                <a:cxn ang="f189">
                  <a:pos x="f438" y="f437"/>
                </a:cxn>
                <a:cxn ang="f189">
                  <a:pos x="f439" y="f440"/>
                </a:cxn>
                <a:cxn ang="f189">
                  <a:pos x="f441" y="f417"/>
                </a:cxn>
                <a:cxn ang="f189">
                  <a:pos x="f378" y="f442"/>
                </a:cxn>
                <a:cxn ang="f189">
                  <a:pos x="f443" y="f444"/>
                </a:cxn>
                <a:cxn ang="f189">
                  <a:pos x="f445" y="f446"/>
                </a:cxn>
                <a:cxn ang="f189">
                  <a:pos x="f447" y="f448"/>
                </a:cxn>
                <a:cxn ang="f189">
                  <a:pos x="f449" y="f450"/>
                </a:cxn>
                <a:cxn ang="f189">
                  <a:pos x="f451" y="f429"/>
                </a:cxn>
                <a:cxn ang="f189">
                  <a:pos x="f452" y="f453"/>
                </a:cxn>
                <a:cxn ang="f189">
                  <a:pos x="f452" y="f415"/>
                </a:cxn>
                <a:cxn ang="f189">
                  <a:pos x="f454" y="f455"/>
                </a:cxn>
                <a:cxn ang="f189">
                  <a:pos x="f454" y="f456"/>
                </a:cxn>
                <a:cxn ang="f189">
                  <a:pos x="f457" y="f458"/>
                </a:cxn>
                <a:cxn ang="f189">
                  <a:pos x="f459" y="f406"/>
                </a:cxn>
                <a:cxn ang="f189">
                  <a:pos x="f460" y="f406"/>
                </a:cxn>
                <a:cxn ang="f189">
                  <a:pos x="f461" y="f456"/>
                </a:cxn>
                <a:cxn ang="f189">
                  <a:pos x="f462" y="f463"/>
                </a:cxn>
                <a:cxn ang="f189">
                  <a:pos x="f464" y="f465"/>
                </a:cxn>
                <a:cxn ang="f189">
                  <a:pos x="f466" y="f467"/>
                </a:cxn>
                <a:cxn ang="f189">
                  <a:pos x="f466" y="f467"/>
                </a:cxn>
                <a:cxn ang="f189">
                  <a:pos x="f378" y="f379"/>
                </a:cxn>
              </a:cxnLst>
              <a:rect l="f374" t="f377" r="f375" b="f376"/>
              <a:pathLst>
                <a:path w="2822713" h="1137037">
                  <a:moveTo>
                    <a:pt x="f8" y="f9"/>
                  </a:moveTo>
                  <a:lnTo>
                    <a:pt x="f10" y="f11"/>
                  </a:lnTo>
                  <a:lnTo>
                    <a:pt x="f12" y="f7"/>
                  </a:lnTo>
                  <a:lnTo>
                    <a:pt x="f13" y="f11"/>
                  </a:lnTo>
                  <a:lnTo>
                    <a:pt x="f14" y="f15"/>
                  </a:lnTo>
                  <a:lnTo>
                    <a:pt x="f16" y="f17"/>
                  </a:lnTo>
                  <a:lnTo>
                    <a:pt x="f18" y="f19"/>
                  </a:lnTo>
                  <a:lnTo>
                    <a:pt x="f18" y="f20"/>
                  </a:lnTo>
                  <a:lnTo>
                    <a:pt x="f21" y="f22"/>
                  </a:lnTo>
                  <a:lnTo>
                    <a:pt x="f23" y="f24"/>
                  </a:lnTo>
                  <a:lnTo>
                    <a:pt x="f25" y="f24"/>
                  </a:lnTo>
                  <a:lnTo>
                    <a:pt x="f6" y="f26"/>
                  </a:lnTo>
                  <a:lnTo>
                    <a:pt x="f27" y="f28"/>
                  </a:lnTo>
                  <a:lnTo>
                    <a:pt x="f29" y="f30"/>
                  </a:lnTo>
                  <a:lnTo>
                    <a:pt x="f31" y="f32"/>
                  </a:lnTo>
                  <a:lnTo>
                    <a:pt x="f33" y="f34"/>
                  </a:lnTo>
                  <a:lnTo>
                    <a:pt x="f12" y="f34"/>
                  </a:lnTo>
                  <a:lnTo>
                    <a:pt x="f35" y="f36"/>
                  </a:lnTo>
                  <a:lnTo>
                    <a:pt x="f37" y="f36"/>
                  </a:lnTo>
                  <a:lnTo>
                    <a:pt x="f38" y="f39"/>
                  </a:lnTo>
                  <a:lnTo>
                    <a:pt x="f40" y="f41"/>
                  </a:lnTo>
                  <a:lnTo>
                    <a:pt x="f42" y="f43"/>
                  </a:lnTo>
                  <a:lnTo>
                    <a:pt x="f44" y="f45"/>
                  </a:lnTo>
                  <a:lnTo>
                    <a:pt x="f44" y="f45"/>
                  </a:lnTo>
                  <a:lnTo>
                    <a:pt x="f46" y="f47"/>
                  </a:lnTo>
                  <a:lnTo>
                    <a:pt x="f48" y="f49"/>
                  </a:lnTo>
                  <a:lnTo>
                    <a:pt x="f50" y="f43"/>
                  </a:lnTo>
                  <a:lnTo>
                    <a:pt x="f51" y="f52"/>
                  </a:lnTo>
                  <a:lnTo>
                    <a:pt x="f53" y="f54"/>
                  </a:lnTo>
                  <a:lnTo>
                    <a:pt x="f55" y="f56"/>
                  </a:lnTo>
                  <a:lnTo>
                    <a:pt x="f55" y="f57"/>
                  </a:lnTo>
                  <a:lnTo>
                    <a:pt x="f55" y="f58"/>
                  </a:lnTo>
                  <a:lnTo>
                    <a:pt x="f59" y="f58"/>
                  </a:lnTo>
                  <a:lnTo>
                    <a:pt x="f60" y="f57"/>
                  </a:lnTo>
                  <a:lnTo>
                    <a:pt x="f61" y="f52"/>
                  </a:lnTo>
                  <a:lnTo>
                    <a:pt x="f62" y="f63"/>
                  </a:lnTo>
                  <a:lnTo>
                    <a:pt x="f64" y="f65"/>
                  </a:lnTo>
                  <a:lnTo>
                    <a:pt x="f66" y="f65"/>
                  </a:lnTo>
                  <a:lnTo>
                    <a:pt x="f66" y="f65"/>
                  </a:lnTo>
                  <a:lnTo>
                    <a:pt x="f67" y="f68"/>
                  </a:lnTo>
                  <a:lnTo>
                    <a:pt x="f69" y="f45"/>
                  </a:lnTo>
                  <a:lnTo>
                    <a:pt x="f8" y="f70"/>
                  </a:lnTo>
                  <a:lnTo>
                    <a:pt x="f20" y="f71"/>
                  </a:lnTo>
                  <a:lnTo>
                    <a:pt x="f24" y="f72"/>
                  </a:lnTo>
                  <a:lnTo>
                    <a:pt x="f73" y="f74"/>
                  </a:lnTo>
                  <a:lnTo>
                    <a:pt x="f75" y="f5"/>
                  </a:lnTo>
                  <a:lnTo>
                    <a:pt x="f76" y="f57"/>
                  </a:lnTo>
                  <a:lnTo>
                    <a:pt x="f77" y="f78"/>
                  </a:lnTo>
                  <a:lnTo>
                    <a:pt x="f77" y="f43"/>
                  </a:lnTo>
                  <a:lnTo>
                    <a:pt x="f79" y="f80"/>
                  </a:lnTo>
                  <a:lnTo>
                    <a:pt x="f79" y="f79"/>
                  </a:lnTo>
                  <a:lnTo>
                    <a:pt x="f81" y="f82"/>
                  </a:lnTo>
                  <a:lnTo>
                    <a:pt x="f45" y="f34"/>
                  </a:lnTo>
                  <a:lnTo>
                    <a:pt x="f78" y="f34"/>
                  </a:lnTo>
                  <a:lnTo>
                    <a:pt x="f83" y="f79"/>
                  </a:lnTo>
                  <a:lnTo>
                    <a:pt x="f5" y="f84"/>
                  </a:lnTo>
                  <a:lnTo>
                    <a:pt x="f74" y="f85"/>
                  </a:lnTo>
                  <a:lnTo>
                    <a:pt x="f72" y="f86"/>
                  </a:lnTo>
                  <a:lnTo>
                    <a:pt x="f72" y="f86"/>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121" name="Forma libre: forma 74">
              <a:extLst>
                <a:ext uri="{FF2B5EF4-FFF2-40B4-BE49-F238E27FC236}">
                  <a16:creationId xmlns:a16="http://schemas.microsoft.com/office/drawing/2014/main" id="{09796396-71A4-493E-A712-C24452C788F6}"/>
                </a:ext>
              </a:extLst>
            </p:cNvPr>
            <p:cNvSpPr/>
            <p:nvPr/>
          </p:nvSpPr>
          <p:spPr>
            <a:xfrm>
              <a:off x="5981825" y="1779864"/>
              <a:ext cx="1494842" cy="747421"/>
            </a:xfrm>
            <a:custGeom>
              <a:avLst/>
              <a:gdLst>
                <a:gd name="f0" fmla="val 10800000"/>
                <a:gd name="f1" fmla="val 5400000"/>
                <a:gd name="f2" fmla="val 180"/>
                <a:gd name="f3" fmla="val w"/>
                <a:gd name="f4" fmla="val h"/>
                <a:gd name="f5" fmla="val 0"/>
                <a:gd name="f6" fmla="val 1494846"/>
                <a:gd name="f7" fmla="val 747423"/>
                <a:gd name="f8" fmla="val 421419"/>
                <a:gd name="f9" fmla="val 532738"/>
                <a:gd name="f10" fmla="val 1296063"/>
                <a:gd name="f11" fmla="val 691764"/>
                <a:gd name="f12" fmla="val 1399430"/>
                <a:gd name="f13" fmla="val 731520"/>
                <a:gd name="f14" fmla="val 1463040"/>
                <a:gd name="f15" fmla="val 1486894"/>
                <a:gd name="f16" fmla="val 707667"/>
                <a:gd name="f17" fmla="val 628153"/>
                <a:gd name="f18" fmla="val 445273"/>
                <a:gd name="f19" fmla="val 1423284"/>
                <a:gd name="f20" fmla="val 397566"/>
                <a:gd name="f21" fmla="val 1343771"/>
                <a:gd name="f22" fmla="val 437322"/>
                <a:gd name="f23" fmla="val 1304014"/>
                <a:gd name="f24" fmla="val 1280160"/>
                <a:gd name="f25" fmla="val 389614"/>
                <a:gd name="f26" fmla="val 1240404"/>
                <a:gd name="f27" fmla="val 326004"/>
                <a:gd name="f28" fmla="val 1216550"/>
                <a:gd name="f29" fmla="val 310101"/>
                <a:gd name="f30" fmla="val 1184745"/>
                <a:gd name="f31" fmla="val 294199"/>
                <a:gd name="f32" fmla="val 1144988"/>
                <a:gd name="f33" fmla="val 270345"/>
                <a:gd name="f34" fmla="val 1089329"/>
                <a:gd name="f35" fmla="val 1049573"/>
                <a:gd name="f36" fmla="val 190832"/>
                <a:gd name="f37" fmla="val 1017767"/>
                <a:gd name="f38" fmla="val 159027"/>
                <a:gd name="f39" fmla="val 985962"/>
                <a:gd name="f40" fmla="val 143124"/>
                <a:gd name="f41" fmla="val 938254"/>
                <a:gd name="f42" fmla="val 874644"/>
                <a:gd name="f43" fmla="val 826936"/>
                <a:gd name="f44" fmla="val 230588"/>
                <a:gd name="f45" fmla="val 771277"/>
                <a:gd name="f46" fmla="val 723569"/>
                <a:gd name="f47" fmla="val 715618"/>
                <a:gd name="f48" fmla="val 166978"/>
                <a:gd name="f49" fmla="val 659959"/>
                <a:gd name="f50" fmla="val 111319"/>
                <a:gd name="f51" fmla="val 71562"/>
                <a:gd name="f52" fmla="val 556592"/>
                <a:gd name="f53" fmla="val 103367"/>
                <a:gd name="f54" fmla="val 524786"/>
                <a:gd name="f55" fmla="val 47708"/>
                <a:gd name="f56" fmla="val 254442"/>
                <a:gd name="f57" fmla="val 15903"/>
                <a:gd name="f58" fmla="val 31806"/>
                <a:gd name="f59" fmla="val 127221"/>
                <a:gd name="f60" fmla="val 87465"/>
                <a:gd name="f61" fmla="val 79513"/>
                <a:gd name="f62" fmla="val 182880"/>
                <a:gd name="f63" fmla="val 246491"/>
                <a:gd name="f64" fmla="val 341907"/>
                <a:gd name="f65" fmla="val 421420"/>
                <a:gd name="f66" fmla="val 453225"/>
                <a:gd name="f67" fmla="val 95416"/>
                <a:gd name="f68" fmla="val 485030"/>
                <a:gd name="f69" fmla="val 262393"/>
                <a:gd name="f70" fmla="val 508884"/>
                <a:gd name="f71" fmla="+- 0 0 -90"/>
                <a:gd name="f72" fmla="*/ f3 1 1494846"/>
                <a:gd name="f73" fmla="*/ f4 1 747423"/>
                <a:gd name="f74" fmla="val f5"/>
                <a:gd name="f75" fmla="val f6"/>
                <a:gd name="f76" fmla="val f7"/>
                <a:gd name="f77" fmla="*/ f71 f0 1"/>
                <a:gd name="f78" fmla="+- f76 0 f74"/>
                <a:gd name="f79" fmla="+- f75 0 f74"/>
                <a:gd name="f80" fmla="*/ f77 1 f2"/>
                <a:gd name="f81" fmla="*/ f79 1 1494846"/>
                <a:gd name="f82" fmla="*/ f78 1 747423"/>
                <a:gd name="f83" fmla="*/ 421419 f79 1"/>
                <a:gd name="f84" fmla="*/ 532738 f78 1"/>
                <a:gd name="f85" fmla="*/ 1296063 f79 1"/>
                <a:gd name="f86" fmla="*/ 691764 f78 1"/>
                <a:gd name="f87" fmla="*/ 1399430 f79 1"/>
                <a:gd name="f88" fmla="*/ 731520 f78 1"/>
                <a:gd name="f89" fmla="*/ 1463040 f79 1"/>
                <a:gd name="f90" fmla="*/ 747423 f78 1"/>
                <a:gd name="f91" fmla="*/ 1486894 f79 1"/>
                <a:gd name="f92" fmla="*/ 707667 f78 1"/>
                <a:gd name="f93" fmla="*/ 628153 f78 1"/>
                <a:gd name="f94" fmla="*/ 1494846 f79 1"/>
                <a:gd name="f95" fmla="*/ 445273 f78 1"/>
                <a:gd name="f96" fmla="*/ 1423284 f79 1"/>
                <a:gd name="f97" fmla="*/ 397566 f78 1"/>
                <a:gd name="f98" fmla="*/ 1343771 f79 1"/>
                <a:gd name="f99" fmla="*/ 437322 f78 1"/>
                <a:gd name="f100" fmla="*/ 1304014 f79 1"/>
                <a:gd name="f101" fmla="*/ 1280160 f79 1"/>
                <a:gd name="f102" fmla="*/ 389614 f78 1"/>
                <a:gd name="f103" fmla="*/ 1240404 f79 1"/>
                <a:gd name="f104" fmla="*/ 326004 f78 1"/>
                <a:gd name="f105" fmla="*/ 1216550 f79 1"/>
                <a:gd name="f106" fmla="*/ 310101 f78 1"/>
                <a:gd name="f107" fmla="*/ 1184745 f79 1"/>
                <a:gd name="f108" fmla="*/ 294199 f78 1"/>
                <a:gd name="f109" fmla="*/ 1144988 f79 1"/>
                <a:gd name="f110" fmla="*/ 270345 f78 1"/>
                <a:gd name="f111" fmla="*/ 1089329 f79 1"/>
                <a:gd name="f112" fmla="*/ 1049573 f79 1"/>
                <a:gd name="f113" fmla="*/ 190832 f78 1"/>
                <a:gd name="f114" fmla="*/ 1017767 f79 1"/>
                <a:gd name="f115" fmla="*/ 159027 f78 1"/>
                <a:gd name="f116" fmla="*/ 985962 f79 1"/>
                <a:gd name="f117" fmla="*/ 143124 f78 1"/>
                <a:gd name="f118" fmla="*/ 938254 f79 1"/>
                <a:gd name="f119" fmla="*/ 874644 f79 1"/>
                <a:gd name="f120" fmla="*/ 826936 f79 1"/>
                <a:gd name="f121" fmla="*/ 230588 f78 1"/>
                <a:gd name="f122" fmla="*/ 771277 f79 1"/>
                <a:gd name="f123" fmla="*/ 747423 f79 1"/>
                <a:gd name="f124" fmla="*/ 723569 f79 1"/>
                <a:gd name="f125" fmla="*/ 715618 f79 1"/>
                <a:gd name="f126" fmla="*/ 691764 f79 1"/>
                <a:gd name="f127" fmla="*/ 166978 f78 1"/>
                <a:gd name="f128" fmla="*/ 659959 f79 1"/>
                <a:gd name="f129" fmla="*/ 111319 f78 1"/>
                <a:gd name="f130" fmla="*/ 628153 f79 1"/>
                <a:gd name="f131" fmla="*/ 71562 f78 1"/>
                <a:gd name="f132" fmla="*/ 556592 f79 1"/>
                <a:gd name="f133" fmla="*/ 103367 f78 1"/>
                <a:gd name="f134" fmla="*/ 524786 f79 1"/>
                <a:gd name="f135" fmla="*/ 47708 f78 1"/>
                <a:gd name="f136" fmla="*/ 0 f78 1"/>
                <a:gd name="f137" fmla="*/ 445273 f79 1"/>
                <a:gd name="f138" fmla="*/ 389614 f79 1"/>
                <a:gd name="f139" fmla="*/ 254442 f79 1"/>
                <a:gd name="f140" fmla="*/ 15903 f78 1"/>
                <a:gd name="f141" fmla="*/ 190832 f79 1"/>
                <a:gd name="f142" fmla="*/ 31806 f78 1"/>
                <a:gd name="f143" fmla="*/ 127221 f79 1"/>
                <a:gd name="f144" fmla="*/ 87465 f79 1"/>
                <a:gd name="f145" fmla="*/ 79513 f78 1"/>
                <a:gd name="f146" fmla="*/ 143124 f79 1"/>
                <a:gd name="f147" fmla="*/ 182880 f78 1"/>
                <a:gd name="f148" fmla="*/ 246491 f78 1"/>
                <a:gd name="f149" fmla="*/ 71562 f79 1"/>
                <a:gd name="f150" fmla="*/ 341907 f78 1"/>
                <a:gd name="f151" fmla="*/ 0 f79 1"/>
                <a:gd name="f152" fmla="*/ 421420 f78 1"/>
                <a:gd name="f153" fmla="*/ 31806 f79 1"/>
                <a:gd name="f154" fmla="*/ 453225 f78 1"/>
                <a:gd name="f155" fmla="*/ 95416 f79 1"/>
                <a:gd name="f156" fmla="*/ 485030 f78 1"/>
                <a:gd name="f157" fmla="*/ 262393 f79 1"/>
                <a:gd name="f158" fmla="*/ 508884 f78 1"/>
                <a:gd name="f159" fmla="+- f80 0 f1"/>
                <a:gd name="f160" fmla="*/ f83 1 1494846"/>
                <a:gd name="f161" fmla="*/ f84 1 747423"/>
                <a:gd name="f162" fmla="*/ f85 1 1494846"/>
                <a:gd name="f163" fmla="*/ f86 1 747423"/>
                <a:gd name="f164" fmla="*/ f87 1 1494846"/>
                <a:gd name="f165" fmla="*/ f88 1 747423"/>
                <a:gd name="f166" fmla="*/ f89 1 1494846"/>
                <a:gd name="f167" fmla="*/ f90 1 747423"/>
                <a:gd name="f168" fmla="*/ f91 1 1494846"/>
                <a:gd name="f169" fmla="*/ f92 1 747423"/>
                <a:gd name="f170" fmla="*/ f93 1 747423"/>
                <a:gd name="f171" fmla="*/ f94 1 1494846"/>
                <a:gd name="f172" fmla="*/ f95 1 747423"/>
                <a:gd name="f173" fmla="*/ f96 1 1494846"/>
                <a:gd name="f174" fmla="*/ f97 1 747423"/>
                <a:gd name="f175" fmla="*/ f98 1 1494846"/>
                <a:gd name="f176" fmla="*/ f99 1 747423"/>
                <a:gd name="f177" fmla="*/ f100 1 1494846"/>
                <a:gd name="f178" fmla="*/ f101 1 1494846"/>
                <a:gd name="f179" fmla="*/ f102 1 747423"/>
                <a:gd name="f180" fmla="*/ f103 1 1494846"/>
                <a:gd name="f181" fmla="*/ f104 1 747423"/>
                <a:gd name="f182" fmla="*/ f105 1 1494846"/>
                <a:gd name="f183" fmla="*/ f106 1 747423"/>
                <a:gd name="f184" fmla="*/ f107 1 1494846"/>
                <a:gd name="f185" fmla="*/ f108 1 747423"/>
                <a:gd name="f186" fmla="*/ f109 1 1494846"/>
                <a:gd name="f187" fmla="*/ f110 1 747423"/>
                <a:gd name="f188" fmla="*/ f111 1 1494846"/>
                <a:gd name="f189" fmla="*/ f112 1 1494846"/>
                <a:gd name="f190" fmla="*/ f113 1 747423"/>
                <a:gd name="f191" fmla="*/ f114 1 1494846"/>
                <a:gd name="f192" fmla="*/ f115 1 747423"/>
                <a:gd name="f193" fmla="*/ f116 1 1494846"/>
                <a:gd name="f194" fmla="*/ f117 1 747423"/>
                <a:gd name="f195" fmla="*/ f118 1 1494846"/>
                <a:gd name="f196" fmla="*/ f119 1 1494846"/>
                <a:gd name="f197" fmla="*/ f120 1 1494846"/>
                <a:gd name="f198" fmla="*/ f121 1 747423"/>
                <a:gd name="f199" fmla="*/ f122 1 1494846"/>
                <a:gd name="f200" fmla="*/ f123 1 1494846"/>
                <a:gd name="f201" fmla="*/ f124 1 1494846"/>
                <a:gd name="f202" fmla="*/ f125 1 1494846"/>
                <a:gd name="f203" fmla="*/ f126 1 1494846"/>
                <a:gd name="f204" fmla="*/ f127 1 747423"/>
                <a:gd name="f205" fmla="*/ f128 1 1494846"/>
                <a:gd name="f206" fmla="*/ f129 1 747423"/>
                <a:gd name="f207" fmla="*/ f130 1 1494846"/>
                <a:gd name="f208" fmla="*/ f131 1 747423"/>
                <a:gd name="f209" fmla="*/ f132 1 1494846"/>
                <a:gd name="f210" fmla="*/ f133 1 747423"/>
                <a:gd name="f211" fmla="*/ f134 1 1494846"/>
                <a:gd name="f212" fmla="*/ f135 1 747423"/>
                <a:gd name="f213" fmla="*/ f136 1 747423"/>
                <a:gd name="f214" fmla="*/ f137 1 1494846"/>
                <a:gd name="f215" fmla="*/ f138 1 1494846"/>
                <a:gd name="f216" fmla="*/ f139 1 1494846"/>
                <a:gd name="f217" fmla="*/ f140 1 747423"/>
                <a:gd name="f218" fmla="*/ f141 1 1494846"/>
                <a:gd name="f219" fmla="*/ f142 1 747423"/>
                <a:gd name="f220" fmla="*/ f143 1 1494846"/>
                <a:gd name="f221" fmla="*/ f144 1 1494846"/>
                <a:gd name="f222" fmla="*/ f145 1 747423"/>
                <a:gd name="f223" fmla="*/ f146 1 1494846"/>
                <a:gd name="f224" fmla="*/ f147 1 747423"/>
                <a:gd name="f225" fmla="*/ f148 1 747423"/>
                <a:gd name="f226" fmla="*/ f149 1 1494846"/>
                <a:gd name="f227" fmla="*/ f150 1 747423"/>
                <a:gd name="f228" fmla="*/ f151 1 1494846"/>
                <a:gd name="f229" fmla="*/ f152 1 747423"/>
                <a:gd name="f230" fmla="*/ f153 1 1494846"/>
                <a:gd name="f231" fmla="*/ f154 1 747423"/>
                <a:gd name="f232" fmla="*/ f155 1 1494846"/>
                <a:gd name="f233" fmla="*/ f156 1 747423"/>
                <a:gd name="f234" fmla="*/ f157 1 1494846"/>
                <a:gd name="f235" fmla="*/ f158 1 747423"/>
                <a:gd name="f236" fmla="*/ f74 1 f81"/>
                <a:gd name="f237" fmla="*/ f75 1 f81"/>
                <a:gd name="f238" fmla="*/ f74 1 f82"/>
                <a:gd name="f239" fmla="*/ f76 1 f82"/>
                <a:gd name="f240" fmla="*/ f160 1 f81"/>
                <a:gd name="f241" fmla="*/ f161 1 f82"/>
                <a:gd name="f242" fmla="*/ f162 1 f81"/>
                <a:gd name="f243" fmla="*/ f163 1 f82"/>
                <a:gd name="f244" fmla="*/ f164 1 f81"/>
                <a:gd name="f245" fmla="*/ f165 1 f82"/>
                <a:gd name="f246" fmla="*/ f166 1 f81"/>
                <a:gd name="f247" fmla="*/ f167 1 f82"/>
                <a:gd name="f248" fmla="*/ f168 1 f81"/>
                <a:gd name="f249" fmla="*/ f169 1 f82"/>
                <a:gd name="f250" fmla="*/ f170 1 f82"/>
                <a:gd name="f251" fmla="*/ f171 1 f81"/>
                <a:gd name="f252" fmla="*/ f172 1 f82"/>
                <a:gd name="f253" fmla="*/ f173 1 f81"/>
                <a:gd name="f254" fmla="*/ f174 1 f82"/>
                <a:gd name="f255" fmla="*/ f175 1 f81"/>
                <a:gd name="f256" fmla="*/ f176 1 f82"/>
                <a:gd name="f257" fmla="*/ f177 1 f81"/>
                <a:gd name="f258" fmla="*/ f178 1 f81"/>
                <a:gd name="f259" fmla="*/ f179 1 f82"/>
                <a:gd name="f260" fmla="*/ f180 1 f81"/>
                <a:gd name="f261" fmla="*/ f181 1 f82"/>
                <a:gd name="f262" fmla="*/ f182 1 f81"/>
                <a:gd name="f263" fmla="*/ f183 1 f82"/>
                <a:gd name="f264" fmla="*/ f184 1 f81"/>
                <a:gd name="f265" fmla="*/ f185 1 f82"/>
                <a:gd name="f266" fmla="*/ f186 1 f81"/>
                <a:gd name="f267" fmla="*/ f187 1 f82"/>
                <a:gd name="f268" fmla="*/ f188 1 f81"/>
                <a:gd name="f269" fmla="*/ f189 1 f81"/>
                <a:gd name="f270" fmla="*/ f190 1 f82"/>
                <a:gd name="f271" fmla="*/ f191 1 f81"/>
                <a:gd name="f272" fmla="*/ f192 1 f82"/>
                <a:gd name="f273" fmla="*/ f193 1 f81"/>
                <a:gd name="f274" fmla="*/ f194 1 f82"/>
                <a:gd name="f275" fmla="*/ f195 1 f81"/>
                <a:gd name="f276" fmla="*/ f196 1 f81"/>
                <a:gd name="f277" fmla="*/ f197 1 f81"/>
                <a:gd name="f278" fmla="*/ f198 1 f82"/>
                <a:gd name="f279" fmla="*/ f199 1 f81"/>
                <a:gd name="f280" fmla="*/ f200 1 f81"/>
                <a:gd name="f281" fmla="*/ f201 1 f81"/>
                <a:gd name="f282" fmla="*/ f202 1 f81"/>
                <a:gd name="f283" fmla="*/ f203 1 f81"/>
                <a:gd name="f284" fmla="*/ f204 1 f82"/>
                <a:gd name="f285" fmla="*/ f205 1 f81"/>
                <a:gd name="f286" fmla="*/ f206 1 f82"/>
                <a:gd name="f287" fmla="*/ f207 1 f81"/>
                <a:gd name="f288" fmla="*/ f208 1 f82"/>
                <a:gd name="f289" fmla="*/ f209 1 f81"/>
                <a:gd name="f290" fmla="*/ f210 1 f82"/>
                <a:gd name="f291" fmla="*/ f211 1 f81"/>
                <a:gd name="f292" fmla="*/ f212 1 f82"/>
                <a:gd name="f293" fmla="*/ f213 1 f82"/>
                <a:gd name="f294" fmla="*/ f214 1 f81"/>
                <a:gd name="f295" fmla="*/ f215 1 f81"/>
                <a:gd name="f296" fmla="*/ f216 1 f81"/>
                <a:gd name="f297" fmla="*/ f217 1 f82"/>
                <a:gd name="f298" fmla="*/ f218 1 f81"/>
                <a:gd name="f299" fmla="*/ f219 1 f82"/>
                <a:gd name="f300" fmla="*/ f220 1 f81"/>
                <a:gd name="f301" fmla="*/ f221 1 f81"/>
                <a:gd name="f302" fmla="*/ f222 1 f82"/>
                <a:gd name="f303" fmla="*/ f223 1 f81"/>
                <a:gd name="f304" fmla="*/ f224 1 f82"/>
                <a:gd name="f305" fmla="*/ f225 1 f82"/>
                <a:gd name="f306" fmla="*/ f226 1 f81"/>
                <a:gd name="f307" fmla="*/ f227 1 f82"/>
                <a:gd name="f308" fmla="*/ f228 1 f81"/>
                <a:gd name="f309" fmla="*/ f229 1 f82"/>
                <a:gd name="f310" fmla="*/ f230 1 f81"/>
                <a:gd name="f311" fmla="*/ f231 1 f82"/>
                <a:gd name="f312" fmla="*/ f232 1 f81"/>
                <a:gd name="f313" fmla="*/ f233 1 f82"/>
                <a:gd name="f314" fmla="*/ f234 1 f81"/>
                <a:gd name="f315" fmla="*/ f235 1 f82"/>
                <a:gd name="f316" fmla="*/ f236 f72 1"/>
                <a:gd name="f317" fmla="*/ f237 f72 1"/>
                <a:gd name="f318" fmla="*/ f239 f73 1"/>
                <a:gd name="f319" fmla="*/ f238 f73 1"/>
                <a:gd name="f320" fmla="*/ f240 f72 1"/>
                <a:gd name="f321" fmla="*/ f241 f73 1"/>
                <a:gd name="f322" fmla="*/ f242 f72 1"/>
                <a:gd name="f323" fmla="*/ f243 f73 1"/>
                <a:gd name="f324" fmla="*/ f244 f72 1"/>
                <a:gd name="f325" fmla="*/ f245 f73 1"/>
                <a:gd name="f326" fmla="*/ f246 f72 1"/>
                <a:gd name="f327" fmla="*/ f247 f73 1"/>
                <a:gd name="f328" fmla="*/ f248 f72 1"/>
                <a:gd name="f329" fmla="*/ f249 f73 1"/>
                <a:gd name="f330" fmla="*/ f250 f73 1"/>
                <a:gd name="f331" fmla="*/ f251 f72 1"/>
                <a:gd name="f332" fmla="*/ f252 f73 1"/>
                <a:gd name="f333" fmla="*/ f253 f72 1"/>
                <a:gd name="f334" fmla="*/ f254 f73 1"/>
                <a:gd name="f335" fmla="*/ f255 f72 1"/>
                <a:gd name="f336" fmla="*/ f256 f73 1"/>
                <a:gd name="f337" fmla="*/ f257 f72 1"/>
                <a:gd name="f338" fmla="*/ f258 f72 1"/>
                <a:gd name="f339" fmla="*/ f259 f73 1"/>
                <a:gd name="f340" fmla="*/ f260 f72 1"/>
                <a:gd name="f341" fmla="*/ f261 f73 1"/>
                <a:gd name="f342" fmla="*/ f262 f72 1"/>
                <a:gd name="f343" fmla="*/ f263 f73 1"/>
                <a:gd name="f344" fmla="*/ f264 f72 1"/>
                <a:gd name="f345" fmla="*/ f265 f73 1"/>
                <a:gd name="f346" fmla="*/ f266 f72 1"/>
                <a:gd name="f347" fmla="*/ f267 f73 1"/>
                <a:gd name="f348" fmla="*/ f268 f72 1"/>
                <a:gd name="f349" fmla="*/ f269 f72 1"/>
                <a:gd name="f350" fmla="*/ f270 f73 1"/>
                <a:gd name="f351" fmla="*/ f271 f72 1"/>
                <a:gd name="f352" fmla="*/ f272 f73 1"/>
                <a:gd name="f353" fmla="*/ f273 f72 1"/>
                <a:gd name="f354" fmla="*/ f274 f73 1"/>
                <a:gd name="f355" fmla="*/ f275 f72 1"/>
                <a:gd name="f356" fmla="*/ f276 f72 1"/>
                <a:gd name="f357" fmla="*/ f277 f72 1"/>
                <a:gd name="f358" fmla="*/ f278 f73 1"/>
                <a:gd name="f359" fmla="*/ f279 f72 1"/>
                <a:gd name="f360" fmla="*/ f280 f72 1"/>
                <a:gd name="f361" fmla="*/ f281 f72 1"/>
                <a:gd name="f362" fmla="*/ f282 f72 1"/>
                <a:gd name="f363" fmla="*/ f283 f72 1"/>
                <a:gd name="f364" fmla="*/ f284 f73 1"/>
                <a:gd name="f365" fmla="*/ f285 f72 1"/>
                <a:gd name="f366" fmla="*/ f286 f73 1"/>
                <a:gd name="f367" fmla="*/ f287 f72 1"/>
                <a:gd name="f368" fmla="*/ f288 f73 1"/>
                <a:gd name="f369" fmla="*/ f289 f72 1"/>
                <a:gd name="f370" fmla="*/ f290 f73 1"/>
                <a:gd name="f371" fmla="*/ f291 f72 1"/>
                <a:gd name="f372" fmla="*/ f292 f73 1"/>
                <a:gd name="f373" fmla="*/ f293 f73 1"/>
                <a:gd name="f374" fmla="*/ f294 f72 1"/>
                <a:gd name="f375" fmla="*/ f295 f72 1"/>
                <a:gd name="f376" fmla="*/ f296 f72 1"/>
                <a:gd name="f377" fmla="*/ f297 f73 1"/>
                <a:gd name="f378" fmla="*/ f298 f72 1"/>
                <a:gd name="f379" fmla="*/ f299 f73 1"/>
                <a:gd name="f380" fmla="*/ f300 f72 1"/>
                <a:gd name="f381" fmla="*/ f301 f72 1"/>
                <a:gd name="f382" fmla="*/ f302 f73 1"/>
                <a:gd name="f383" fmla="*/ f303 f72 1"/>
                <a:gd name="f384" fmla="*/ f304 f73 1"/>
                <a:gd name="f385" fmla="*/ f305 f73 1"/>
                <a:gd name="f386" fmla="*/ f306 f72 1"/>
                <a:gd name="f387" fmla="*/ f307 f73 1"/>
                <a:gd name="f388" fmla="*/ f308 f72 1"/>
                <a:gd name="f389" fmla="*/ f309 f73 1"/>
                <a:gd name="f390" fmla="*/ f310 f72 1"/>
                <a:gd name="f391" fmla="*/ f311 f73 1"/>
                <a:gd name="f392" fmla="*/ f312 f72 1"/>
                <a:gd name="f393" fmla="*/ f313 f73 1"/>
                <a:gd name="f394" fmla="*/ f314 f72 1"/>
                <a:gd name="f395" fmla="*/ f315 f73 1"/>
              </a:gdLst>
              <a:ahLst/>
              <a:cxnLst>
                <a:cxn ang="3cd4">
                  <a:pos x="hc" y="t"/>
                </a:cxn>
                <a:cxn ang="0">
                  <a:pos x="r" y="vc"/>
                </a:cxn>
                <a:cxn ang="cd4">
                  <a:pos x="hc" y="b"/>
                </a:cxn>
                <a:cxn ang="cd2">
                  <a:pos x="l" y="vc"/>
                </a:cxn>
                <a:cxn ang="f159">
                  <a:pos x="f320" y="f321"/>
                </a:cxn>
                <a:cxn ang="f159">
                  <a:pos x="f322" y="f323"/>
                </a:cxn>
                <a:cxn ang="f159">
                  <a:pos x="f324" y="f325"/>
                </a:cxn>
                <a:cxn ang="f159">
                  <a:pos x="f326" y="f327"/>
                </a:cxn>
                <a:cxn ang="f159">
                  <a:pos x="f328" y="f329"/>
                </a:cxn>
                <a:cxn ang="f159">
                  <a:pos x="f328" y="f330"/>
                </a:cxn>
                <a:cxn ang="f159">
                  <a:pos x="f331" y="f332"/>
                </a:cxn>
                <a:cxn ang="f159">
                  <a:pos x="f331" y="f332"/>
                </a:cxn>
                <a:cxn ang="f159">
                  <a:pos x="f333" y="f334"/>
                </a:cxn>
                <a:cxn ang="f159">
                  <a:pos x="f335" y="f334"/>
                </a:cxn>
                <a:cxn ang="f159">
                  <a:pos x="f335" y="f336"/>
                </a:cxn>
                <a:cxn ang="f159">
                  <a:pos x="f337" y="f336"/>
                </a:cxn>
                <a:cxn ang="f159">
                  <a:pos x="f338" y="f339"/>
                </a:cxn>
                <a:cxn ang="f159">
                  <a:pos x="f340" y="f341"/>
                </a:cxn>
                <a:cxn ang="f159">
                  <a:pos x="f342" y="f343"/>
                </a:cxn>
                <a:cxn ang="f159">
                  <a:pos x="f344" y="f345"/>
                </a:cxn>
                <a:cxn ang="f159">
                  <a:pos x="f346" y="f347"/>
                </a:cxn>
                <a:cxn ang="f159">
                  <a:pos x="f348" y="f347"/>
                </a:cxn>
                <a:cxn ang="f159">
                  <a:pos x="f348" y="f347"/>
                </a:cxn>
                <a:cxn ang="f159">
                  <a:pos x="f349" y="f350"/>
                </a:cxn>
                <a:cxn ang="f159">
                  <a:pos x="f351" y="f352"/>
                </a:cxn>
                <a:cxn ang="f159">
                  <a:pos x="f353" y="f354"/>
                </a:cxn>
                <a:cxn ang="f159">
                  <a:pos x="f355" y="f354"/>
                </a:cxn>
                <a:cxn ang="f159">
                  <a:pos x="f356" y="f350"/>
                </a:cxn>
                <a:cxn ang="f159">
                  <a:pos x="f357" y="f358"/>
                </a:cxn>
                <a:cxn ang="f159">
                  <a:pos x="f357" y="f358"/>
                </a:cxn>
                <a:cxn ang="f159">
                  <a:pos x="f359" y="f352"/>
                </a:cxn>
                <a:cxn ang="f159">
                  <a:pos x="f360" y="f352"/>
                </a:cxn>
                <a:cxn ang="f159">
                  <a:pos x="f361" y="f352"/>
                </a:cxn>
                <a:cxn ang="f159">
                  <a:pos x="f362" y="f352"/>
                </a:cxn>
                <a:cxn ang="f159">
                  <a:pos x="f363" y="f364"/>
                </a:cxn>
                <a:cxn ang="f159">
                  <a:pos x="f365" y="f366"/>
                </a:cxn>
                <a:cxn ang="f159">
                  <a:pos x="f367" y="f368"/>
                </a:cxn>
                <a:cxn ang="f159">
                  <a:pos x="f369" y="f370"/>
                </a:cxn>
                <a:cxn ang="f159">
                  <a:pos x="f369" y="f370"/>
                </a:cxn>
                <a:cxn ang="f159">
                  <a:pos x="f371" y="f372"/>
                </a:cxn>
                <a:cxn ang="f159">
                  <a:pos x="f371" y="f373"/>
                </a:cxn>
                <a:cxn ang="f159">
                  <a:pos x="f374" y="f373"/>
                </a:cxn>
                <a:cxn ang="f159">
                  <a:pos x="f375" y="f373"/>
                </a:cxn>
                <a:cxn ang="f159">
                  <a:pos x="f376" y="f377"/>
                </a:cxn>
                <a:cxn ang="f159">
                  <a:pos x="f378" y="f379"/>
                </a:cxn>
                <a:cxn ang="f159">
                  <a:pos x="f380" y="f379"/>
                </a:cxn>
                <a:cxn ang="f159">
                  <a:pos x="f381" y="f382"/>
                </a:cxn>
                <a:cxn ang="f159">
                  <a:pos x="f383" y="f384"/>
                </a:cxn>
                <a:cxn ang="f159">
                  <a:pos x="f383" y="f385"/>
                </a:cxn>
                <a:cxn ang="f159">
                  <a:pos x="f386" y="f387"/>
                </a:cxn>
                <a:cxn ang="f159">
                  <a:pos x="f388" y="f389"/>
                </a:cxn>
                <a:cxn ang="f159">
                  <a:pos x="f390" y="f391"/>
                </a:cxn>
                <a:cxn ang="f159">
                  <a:pos x="f392" y="f393"/>
                </a:cxn>
                <a:cxn ang="f159">
                  <a:pos x="f394" y="f395"/>
                </a:cxn>
                <a:cxn ang="f159">
                  <a:pos x="f320" y="f321"/>
                </a:cxn>
              </a:cxnLst>
              <a:rect l="f316" t="f319" r="f317" b="f318"/>
              <a:pathLst>
                <a:path w="1494846" h="747423">
                  <a:moveTo>
                    <a:pt x="f8" y="f9"/>
                  </a:moveTo>
                  <a:lnTo>
                    <a:pt x="f10" y="f11"/>
                  </a:lnTo>
                  <a:lnTo>
                    <a:pt x="f12" y="f13"/>
                  </a:lnTo>
                  <a:lnTo>
                    <a:pt x="f14" y="f7"/>
                  </a:lnTo>
                  <a:lnTo>
                    <a:pt x="f15" y="f16"/>
                  </a:lnTo>
                  <a:lnTo>
                    <a:pt x="f15" y="f17"/>
                  </a:lnTo>
                  <a:lnTo>
                    <a:pt x="f6" y="f18"/>
                  </a:lnTo>
                  <a:lnTo>
                    <a:pt x="f6" y="f18"/>
                  </a:lnTo>
                  <a:lnTo>
                    <a:pt x="f19" y="f20"/>
                  </a:lnTo>
                  <a:lnTo>
                    <a:pt x="f21" y="f20"/>
                  </a:lnTo>
                  <a:lnTo>
                    <a:pt x="f21" y="f22"/>
                  </a:lnTo>
                  <a:lnTo>
                    <a:pt x="f23" y="f22"/>
                  </a:lnTo>
                  <a:lnTo>
                    <a:pt x="f24" y="f25"/>
                  </a:lnTo>
                  <a:lnTo>
                    <a:pt x="f26" y="f27"/>
                  </a:lnTo>
                  <a:lnTo>
                    <a:pt x="f28" y="f29"/>
                  </a:lnTo>
                  <a:lnTo>
                    <a:pt x="f30" y="f31"/>
                  </a:lnTo>
                  <a:lnTo>
                    <a:pt x="f32" y="f33"/>
                  </a:lnTo>
                  <a:lnTo>
                    <a:pt x="f34" y="f33"/>
                  </a:lnTo>
                  <a:lnTo>
                    <a:pt x="f34" y="f33"/>
                  </a:lnTo>
                  <a:lnTo>
                    <a:pt x="f35" y="f36"/>
                  </a:lnTo>
                  <a:lnTo>
                    <a:pt x="f37" y="f38"/>
                  </a:lnTo>
                  <a:lnTo>
                    <a:pt x="f39" y="f40"/>
                  </a:lnTo>
                  <a:lnTo>
                    <a:pt x="f41" y="f40"/>
                  </a:lnTo>
                  <a:lnTo>
                    <a:pt x="f42" y="f36"/>
                  </a:lnTo>
                  <a:lnTo>
                    <a:pt x="f43" y="f44"/>
                  </a:lnTo>
                  <a:lnTo>
                    <a:pt x="f43" y="f44"/>
                  </a:lnTo>
                  <a:lnTo>
                    <a:pt x="f45" y="f38"/>
                  </a:lnTo>
                  <a:lnTo>
                    <a:pt x="f7" y="f38"/>
                  </a:lnTo>
                  <a:lnTo>
                    <a:pt x="f46" y="f38"/>
                  </a:lnTo>
                  <a:lnTo>
                    <a:pt x="f47" y="f38"/>
                  </a:lnTo>
                  <a:lnTo>
                    <a:pt x="f11" y="f48"/>
                  </a:lnTo>
                  <a:lnTo>
                    <a:pt x="f49" y="f50"/>
                  </a:lnTo>
                  <a:lnTo>
                    <a:pt x="f17" y="f51"/>
                  </a:lnTo>
                  <a:lnTo>
                    <a:pt x="f52" y="f53"/>
                  </a:lnTo>
                  <a:lnTo>
                    <a:pt x="f52" y="f53"/>
                  </a:lnTo>
                  <a:lnTo>
                    <a:pt x="f54" y="f55"/>
                  </a:lnTo>
                  <a:lnTo>
                    <a:pt x="f54" y="f5"/>
                  </a:lnTo>
                  <a:lnTo>
                    <a:pt x="f18" y="f5"/>
                  </a:lnTo>
                  <a:lnTo>
                    <a:pt x="f25" y="f5"/>
                  </a:lnTo>
                  <a:lnTo>
                    <a:pt x="f56" y="f57"/>
                  </a:lnTo>
                  <a:lnTo>
                    <a:pt x="f36" y="f58"/>
                  </a:lnTo>
                  <a:lnTo>
                    <a:pt x="f59" y="f58"/>
                  </a:lnTo>
                  <a:lnTo>
                    <a:pt x="f60" y="f61"/>
                  </a:lnTo>
                  <a:lnTo>
                    <a:pt x="f40" y="f62"/>
                  </a:lnTo>
                  <a:lnTo>
                    <a:pt x="f40" y="f63"/>
                  </a:lnTo>
                  <a:lnTo>
                    <a:pt x="f51" y="f64"/>
                  </a:lnTo>
                  <a:lnTo>
                    <a:pt x="f5" y="f65"/>
                  </a:lnTo>
                  <a:lnTo>
                    <a:pt x="f58" y="f66"/>
                  </a:lnTo>
                  <a:lnTo>
                    <a:pt x="f67" y="f68"/>
                  </a:lnTo>
                  <a:lnTo>
                    <a:pt x="f69" y="f70"/>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22" name="CuadroTexto 75">
              <a:extLst>
                <a:ext uri="{FF2B5EF4-FFF2-40B4-BE49-F238E27FC236}">
                  <a16:creationId xmlns:a16="http://schemas.microsoft.com/office/drawing/2014/main" id="{58250F43-3479-4956-B60C-315C127D4D02}"/>
                </a:ext>
              </a:extLst>
            </p:cNvPr>
            <p:cNvSpPr txBox="1"/>
            <p:nvPr/>
          </p:nvSpPr>
          <p:spPr>
            <a:xfrm>
              <a:off x="4435675" y="1545742"/>
              <a:ext cx="102258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Usaquén</a:t>
              </a:r>
            </a:p>
          </p:txBody>
        </p:sp>
        <p:sp>
          <p:nvSpPr>
            <p:cNvPr id="123" name="CuadroTexto 76">
              <a:extLst>
                <a:ext uri="{FF2B5EF4-FFF2-40B4-BE49-F238E27FC236}">
                  <a16:creationId xmlns:a16="http://schemas.microsoft.com/office/drawing/2014/main" id="{53E32A75-C778-4D2D-AE3E-C74AB0D8C931}"/>
                </a:ext>
              </a:extLst>
            </p:cNvPr>
            <p:cNvSpPr txBox="1"/>
            <p:nvPr/>
          </p:nvSpPr>
          <p:spPr>
            <a:xfrm>
              <a:off x="4749489" y="2498674"/>
              <a:ext cx="810926"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Suba</a:t>
              </a:r>
            </a:p>
          </p:txBody>
        </p:sp>
        <p:sp>
          <p:nvSpPr>
            <p:cNvPr id="124" name="CuadroTexto 77">
              <a:extLst>
                <a:ext uri="{FF2B5EF4-FFF2-40B4-BE49-F238E27FC236}">
                  <a16:creationId xmlns:a16="http://schemas.microsoft.com/office/drawing/2014/main" id="{D8089411-3900-44E4-B78A-2AD4A3055B99}"/>
                </a:ext>
              </a:extLst>
            </p:cNvPr>
            <p:cNvSpPr txBox="1"/>
            <p:nvPr/>
          </p:nvSpPr>
          <p:spPr>
            <a:xfrm>
              <a:off x="5141162" y="3435632"/>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Engativá</a:t>
              </a:r>
            </a:p>
          </p:txBody>
        </p:sp>
        <p:sp>
          <p:nvSpPr>
            <p:cNvPr id="125" name="CuadroTexto 78">
              <a:extLst>
                <a:ext uri="{FF2B5EF4-FFF2-40B4-BE49-F238E27FC236}">
                  <a16:creationId xmlns:a16="http://schemas.microsoft.com/office/drawing/2014/main" id="{7E4911AE-1360-43BE-85A3-6A86318F9870}"/>
                </a:ext>
              </a:extLst>
            </p:cNvPr>
            <p:cNvSpPr txBox="1"/>
            <p:nvPr/>
          </p:nvSpPr>
          <p:spPr>
            <a:xfrm>
              <a:off x="5644996" y="4326176"/>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Fontibón</a:t>
              </a:r>
            </a:p>
          </p:txBody>
        </p:sp>
        <p:sp>
          <p:nvSpPr>
            <p:cNvPr id="126" name="CuadroTexto 79">
              <a:extLst>
                <a:ext uri="{FF2B5EF4-FFF2-40B4-BE49-F238E27FC236}">
                  <a16:creationId xmlns:a16="http://schemas.microsoft.com/office/drawing/2014/main" id="{0A9BD806-D75F-49A9-910C-CF34FC831639}"/>
                </a:ext>
              </a:extLst>
            </p:cNvPr>
            <p:cNvSpPr txBox="1"/>
            <p:nvPr/>
          </p:nvSpPr>
          <p:spPr>
            <a:xfrm>
              <a:off x="6125331" y="2009936"/>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Chapinero</a:t>
              </a:r>
            </a:p>
          </p:txBody>
        </p:sp>
        <p:sp>
          <p:nvSpPr>
            <p:cNvPr id="127" name="CuadroTexto 80">
              <a:extLst>
                <a:ext uri="{FF2B5EF4-FFF2-40B4-BE49-F238E27FC236}">
                  <a16:creationId xmlns:a16="http://schemas.microsoft.com/office/drawing/2014/main" id="{5CDD5BC4-3492-4B65-800E-728CD8EC43FD}"/>
                </a:ext>
              </a:extLst>
            </p:cNvPr>
            <p:cNvSpPr txBox="1"/>
            <p:nvPr/>
          </p:nvSpPr>
          <p:spPr>
            <a:xfrm>
              <a:off x="6006660" y="2395329"/>
              <a:ext cx="83390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Barrios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Unidos</a:t>
              </a:r>
            </a:p>
          </p:txBody>
        </p:sp>
        <p:sp>
          <p:nvSpPr>
            <p:cNvPr id="128" name="CuadroTexto 81">
              <a:extLst>
                <a:ext uri="{FF2B5EF4-FFF2-40B4-BE49-F238E27FC236}">
                  <a16:creationId xmlns:a16="http://schemas.microsoft.com/office/drawing/2014/main" id="{7D28BB93-15BB-441A-8950-8188E9CF3761}"/>
                </a:ext>
              </a:extLst>
            </p:cNvPr>
            <p:cNvSpPr txBox="1"/>
            <p:nvPr/>
          </p:nvSpPr>
          <p:spPr>
            <a:xfrm rot="20190874">
              <a:off x="6456846" y="2788219"/>
              <a:ext cx="1053721"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Teusaquillo</a:t>
              </a:r>
            </a:p>
          </p:txBody>
        </p:sp>
        <p:sp>
          <p:nvSpPr>
            <p:cNvPr id="129" name="CuadroTexto 82">
              <a:extLst>
                <a:ext uri="{FF2B5EF4-FFF2-40B4-BE49-F238E27FC236}">
                  <a16:creationId xmlns:a16="http://schemas.microsoft.com/office/drawing/2014/main" id="{DDC00EE9-3FB6-4314-BD08-0AB6763DBE34}"/>
                </a:ext>
              </a:extLst>
            </p:cNvPr>
            <p:cNvSpPr txBox="1"/>
            <p:nvPr/>
          </p:nvSpPr>
          <p:spPr>
            <a:xfrm rot="1524538">
              <a:off x="7556846" y="2429364"/>
              <a:ext cx="962820"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Santa Fe</a:t>
              </a:r>
            </a:p>
          </p:txBody>
        </p:sp>
        <p:sp>
          <p:nvSpPr>
            <p:cNvPr id="130" name="CuadroTexto 84">
              <a:extLst>
                <a:ext uri="{FF2B5EF4-FFF2-40B4-BE49-F238E27FC236}">
                  <a16:creationId xmlns:a16="http://schemas.microsoft.com/office/drawing/2014/main" id="{04BF704F-8A77-4EDE-9843-E1548915BEDC}"/>
                </a:ext>
              </a:extLst>
            </p:cNvPr>
            <p:cNvSpPr txBox="1"/>
            <p:nvPr/>
          </p:nvSpPr>
          <p:spPr>
            <a:xfrm>
              <a:off x="7315514" y="3310250"/>
              <a:ext cx="918839"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Puente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Aranda</a:t>
              </a:r>
            </a:p>
          </p:txBody>
        </p:sp>
        <p:sp>
          <p:nvSpPr>
            <p:cNvPr id="131" name="CuadroTexto 85">
              <a:extLst>
                <a:ext uri="{FF2B5EF4-FFF2-40B4-BE49-F238E27FC236}">
                  <a16:creationId xmlns:a16="http://schemas.microsoft.com/office/drawing/2014/main" id="{467B4DF7-7581-4CEF-843D-AFBE8DF7F0F1}"/>
                </a:ext>
              </a:extLst>
            </p:cNvPr>
            <p:cNvSpPr txBox="1"/>
            <p:nvPr/>
          </p:nvSpPr>
          <p:spPr>
            <a:xfrm>
              <a:off x="7854358" y="2172415"/>
              <a:ext cx="1145597" cy="307411"/>
            </a:xfrm>
            <a:prstGeom prst="rect">
              <a:avLst/>
            </a:prstGeom>
            <a:noFill/>
            <a:ln cap="flat">
              <a:noFill/>
            </a:ln>
          </p:spPr>
          <p:txBody>
            <a:bodyPr vert="horz" wrap="square" lIns="91440" tIns="45720" rIns="91440" bIns="45720" anchor="t" anchorCtr="0" compatLnSpc="1">
              <a:spAutoFit/>
            </a:bodyPr>
            <a:lstStyle>
              <a:defPPr marR="0" lvl="0" algn="l" rtl="0">
                <a:lnSpc>
                  <a:spcPct val="100000"/>
                </a:lnSpc>
                <a:spcBef>
                  <a:spcPts val="0"/>
                </a:spcBef>
                <a:spcAft>
                  <a:spcPts val="0"/>
                </a:spcAft>
              </a:defPPr>
              <a:lvl1pPr marL="0" marR="0" lvl="0" indent="0" defTabSz="914400" fontAlgn="auto" hangingPunct="1">
                <a:lnSpc>
                  <a:spcPct val="100000"/>
                </a:lnSpc>
                <a:spcBef>
                  <a:spcPts val="0"/>
                </a:spcBef>
                <a:spcAft>
                  <a:spcPts val="0"/>
                </a:spcAft>
                <a:buClr>
                  <a:srgbClr val="000000"/>
                </a:buClr>
                <a:buFont typeface="Arial"/>
                <a:buNone/>
                <a:tabLst/>
                <a:defRPr sz="1200" b="1" i="0" u="none" strike="noStrike" cap="none" spc="0" baseline="0">
                  <a:solidFill>
                    <a:srgbClr val="A3C7E7"/>
                  </a:solidFill>
                  <a:uFillTx/>
                  <a:latin typeface="Varela Round"/>
                  <a:ea typeface="Arial"/>
                  <a:cs typeface="Varela Round"/>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0" dirty="0">
                  <a:solidFill>
                    <a:schemeClr val="tx1"/>
                  </a:solidFill>
                </a:rPr>
                <a:t>Candelaria</a:t>
              </a:r>
            </a:p>
          </p:txBody>
        </p:sp>
        <p:sp>
          <p:nvSpPr>
            <p:cNvPr id="132" name="CuadroTexto 15">
              <a:extLst>
                <a:ext uri="{FF2B5EF4-FFF2-40B4-BE49-F238E27FC236}">
                  <a16:creationId xmlns:a16="http://schemas.microsoft.com/office/drawing/2014/main" id="{4C387D9D-F435-4CF0-B1FF-8242147180B3}"/>
                </a:ext>
              </a:extLst>
            </p:cNvPr>
            <p:cNvSpPr txBox="1"/>
            <p:nvPr/>
          </p:nvSpPr>
          <p:spPr>
            <a:xfrm>
              <a:off x="7214419" y="4332887"/>
              <a:ext cx="933956"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Kennedy</a:t>
              </a:r>
            </a:p>
          </p:txBody>
        </p:sp>
        <p:sp>
          <p:nvSpPr>
            <p:cNvPr id="133" name="CuadroTexto 86">
              <a:extLst>
                <a:ext uri="{FF2B5EF4-FFF2-40B4-BE49-F238E27FC236}">
                  <a16:creationId xmlns:a16="http://schemas.microsoft.com/office/drawing/2014/main" id="{7141ADE1-9366-473B-A909-574C3A02BE2E}"/>
                </a:ext>
              </a:extLst>
            </p:cNvPr>
            <p:cNvSpPr txBox="1"/>
            <p:nvPr/>
          </p:nvSpPr>
          <p:spPr>
            <a:xfrm>
              <a:off x="7476678" y="5656125"/>
              <a:ext cx="699708" cy="28446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Bosa</a:t>
              </a:r>
            </a:p>
          </p:txBody>
        </p:sp>
        <p:sp>
          <p:nvSpPr>
            <p:cNvPr id="134" name="CuadroTexto 87">
              <a:extLst>
                <a:ext uri="{FF2B5EF4-FFF2-40B4-BE49-F238E27FC236}">
                  <a16:creationId xmlns:a16="http://schemas.microsoft.com/office/drawing/2014/main" id="{D207043D-507E-45BD-B09F-F462943A25AE}"/>
                </a:ext>
              </a:extLst>
            </p:cNvPr>
            <p:cNvSpPr txBox="1"/>
            <p:nvPr/>
          </p:nvSpPr>
          <p:spPr>
            <a:xfrm>
              <a:off x="9154427" y="4340833"/>
              <a:ext cx="1546149"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Ciudad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Bolívar</a:t>
              </a:r>
            </a:p>
          </p:txBody>
        </p:sp>
        <p:sp>
          <p:nvSpPr>
            <p:cNvPr id="135" name="CuadroTexto 88">
              <a:extLst>
                <a:ext uri="{FF2B5EF4-FFF2-40B4-BE49-F238E27FC236}">
                  <a16:creationId xmlns:a16="http://schemas.microsoft.com/office/drawing/2014/main" id="{9C1239BE-A694-4F51-9EAF-87458135D27B}"/>
                </a:ext>
              </a:extLst>
            </p:cNvPr>
            <p:cNvSpPr txBox="1"/>
            <p:nvPr/>
          </p:nvSpPr>
          <p:spPr>
            <a:xfrm>
              <a:off x="8281431" y="4131747"/>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Tunjuelito</a:t>
              </a:r>
            </a:p>
          </p:txBody>
        </p:sp>
        <p:sp>
          <p:nvSpPr>
            <p:cNvPr id="136" name="CuadroTexto 89">
              <a:extLst>
                <a:ext uri="{FF2B5EF4-FFF2-40B4-BE49-F238E27FC236}">
                  <a16:creationId xmlns:a16="http://schemas.microsoft.com/office/drawing/2014/main" id="{70137E44-D05D-492B-85DA-F44ABE39923D}"/>
                </a:ext>
              </a:extLst>
            </p:cNvPr>
            <p:cNvSpPr txBox="1"/>
            <p:nvPr/>
          </p:nvSpPr>
          <p:spPr>
            <a:xfrm>
              <a:off x="8516689" y="3472830"/>
              <a:ext cx="768838"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Rafael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Uribe</a:t>
              </a:r>
            </a:p>
          </p:txBody>
        </p:sp>
        <p:sp>
          <p:nvSpPr>
            <p:cNvPr id="137" name="CuadroTexto 90">
              <a:extLst>
                <a:ext uri="{FF2B5EF4-FFF2-40B4-BE49-F238E27FC236}">
                  <a16:creationId xmlns:a16="http://schemas.microsoft.com/office/drawing/2014/main" id="{123A396D-F5F8-4ACA-A8DE-A646EC36E425}"/>
                </a:ext>
              </a:extLst>
            </p:cNvPr>
            <p:cNvSpPr txBox="1"/>
            <p:nvPr/>
          </p:nvSpPr>
          <p:spPr>
            <a:xfrm>
              <a:off x="9772177" y="3396917"/>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Usme</a:t>
              </a:r>
            </a:p>
          </p:txBody>
        </p:sp>
        <p:sp>
          <p:nvSpPr>
            <p:cNvPr id="138" name="CuadroTexto 91">
              <a:extLst>
                <a:ext uri="{FF2B5EF4-FFF2-40B4-BE49-F238E27FC236}">
                  <a16:creationId xmlns:a16="http://schemas.microsoft.com/office/drawing/2014/main" id="{C9204CC3-353F-42E9-97B3-64BC9F630AE2}"/>
                </a:ext>
              </a:extLst>
            </p:cNvPr>
            <p:cNvSpPr txBox="1"/>
            <p:nvPr/>
          </p:nvSpPr>
          <p:spPr>
            <a:xfrm>
              <a:off x="8810046" y="2801871"/>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San Cristóbal</a:t>
              </a:r>
            </a:p>
          </p:txBody>
        </p:sp>
        <p:sp>
          <p:nvSpPr>
            <p:cNvPr id="139" name="CuadroTexto 92">
              <a:extLst>
                <a:ext uri="{FF2B5EF4-FFF2-40B4-BE49-F238E27FC236}">
                  <a16:creationId xmlns:a16="http://schemas.microsoft.com/office/drawing/2014/main" id="{AC9CF2E3-20FE-4E96-928C-ACEE3F850ABD}"/>
                </a:ext>
              </a:extLst>
            </p:cNvPr>
            <p:cNvSpPr txBox="1"/>
            <p:nvPr/>
          </p:nvSpPr>
          <p:spPr>
            <a:xfrm rot="18672912">
              <a:off x="8103085" y="3010569"/>
              <a:ext cx="833380" cy="41850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1200" cap="none" spc="0" baseline="0" dirty="0">
                  <a:solidFill>
                    <a:srgbClr val="FFFFFF"/>
                  </a:solidFill>
                  <a:uFillTx/>
                  <a:latin typeface="Varela Round"/>
                  <a:cs typeface="Varela Round"/>
                </a:rPr>
                <a:t>Antonio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1200" cap="none" spc="0" baseline="0" dirty="0">
                  <a:solidFill>
                    <a:srgbClr val="FFFFFF"/>
                  </a:solidFill>
                  <a:uFillTx/>
                  <a:latin typeface="Varela Round"/>
                  <a:cs typeface="Varela Round"/>
                </a:rPr>
                <a:t>Nariño</a:t>
              </a:r>
            </a:p>
          </p:txBody>
        </p:sp>
        <p:sp>
          <p:nvSpPr>
            <p:cNvPr id="140" name="CuadroTexto 139">
              <a:extLst>
                <a:ext uri="{FF2B5EF4-FFF2-40B4-BE49-F238E27FC236}">
                  <a16:creationId xmlns:a16="http://schemas.microsoft.com/office/drawing/2014/main" id="{E7A5ED90-2AB4-40DB-AAF5-D3EB9BA282E0}"/>
                </a:ext>
              </a:extLst>
            </p:cNvPr>
            <p:cNvSpPr txBox="1"/>
            <p:nvPr/>
          </p:nvSpPr>
          <p:spPr>
            <a:xfrm>
              <a:off x="6040166" y="820264"/>
              <a:ext cx="831400" cy="445948"/>
            </a:xfrm>
            <a:prstGeom prst="rect">
              <a:avLst/>
            </a:prstGeom>
            <a:noFill/>
          </p:spPr>
          <p:txBody>
            <a:bodyPr wrap="square" rtlCol="0">
              <a:spAutoFit/>
            </a:bodyPr>
            <a:lstStyle/>
            <a:p>
              <a:endParaRPr lang="es-CO" sz="2000" b="1" dirty="0">
                <a:solidFill>
                  <a:srgbClr val="00B0F0"/>
                </a:solidFill>
              </a:endParaRPr>
            </a:p>
          </p:txBody>
        </p:sp>
        <p:sp>
          <p:nvSpPr>
            <p:cNvPr id="144" name="CuadroTexto 143">
              <a:extLst>
                <a:ext uri="{FF2B5EF4-FFF2-40B4-BE49-F238E27FC236}">
                  <a16:creationId xmlns:a16="http://schemas.microsoft.com/office/drawing/2014/main" id="{601D3E24-20D7-4E22-B9E6-85A120A9E6CB}"/>
                </a:ext>
              </a:extLst>
            </p:cNvPr>
            <p:cNvSpPr txBox="1"/>
            <p:nvPr/>
          </p:nvSpPr>
          <p:spPr>
            <a:xfrm>
              <a:off x="10122372" y="4209111"/>
              <a:ext cx="843330" cy="460192"/>
            </a:xfrm>
            <a:prstGeom prst="rect">
              <a:avLst/>
            </a:prstGeom>
            <a:noFill/>
          </p:spPr>
          <p:txBody>
            <a:bodyPr wrap="square" rtlCol="0">
              <a:spAutoFit/>
            </a:bodyPr>
            <a:lstStyle/>
            <a:p>
              <a:endParaRPr lang="es-CO" sz="2000" b="1" dirty="0">
                <a:solidFill>
                  <a:srgbClr val="002060"/>
                </a:solidFill>
              </a:endParaRPr>
            </a:p>
          </p:txBody>
        </p:sp>
        <p:sp>
          <p:nvSpPr>
            <p:cNvPr id="145" name="CuadroTexto 83">
              <a:extLst>
                <a:ext uri="{FF2B5EF4-FFF2-40B4-BE49-F238E27FC236}">
                  <a16:creationId xmlns:a16="http://schemas.microsoft.com/office/drawing/2014/main" id="{79C1851C-EE81-42CC-B21D-05950D909910}"/>
                </a:ext>
              </a:extLst>
            </p:cNvPr>
            <p:cNvSpPr txBox="1"/>
            <p:nvPr/>
          </p:nvSpPr>
          <p:spPr>
            <a:xfrm rot="2173275">
              <a:off x="7457765" y="2820016"/>
              <a:ext cx="1025662" cy="3185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Mártires</a:t>
              </a:r>
            </a:p>
          </p:txBody>
        </p:sp>
      </p:grpSp>
      <p:pic>
        <p:nvPicPr>
          <p:cNvPr id="148" name="Picture 8" descr="Women icon">
            <a:extLst>
              <a:ext uri="{FF2B5EF4-FFF2-40B4-BE49-F238E27FC236}">
                <a16:creationId xmlns:a16="http://schemas.microsoft.com/office/drawing/2014/main" id="{FA18121A-073E-4E90-AC90-131A9EC59433}"/>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0575" y="4327940"/>
            <a:ext cx="1536574" cy="1536574"/>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0" descr="Men icon">
            <a:extLst>
              <a:ext uri="{FF2B5EF4-FFF2-40B4-BE49-F238E27FC236}">
                <a16:creationId xmlns:a16="http://schemas.microsoft.com/office/drawing/2014/main" id="{2AC42D91-386C-4C89-A0FC-0CED8B0EFFB4}"/>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2379" y="4475498"/>
            <a:ext cx="1368297" cy="1368297"/>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upo 65">
            <a:extLst>
              <a:ext uri="{FF2B5EF4-FFF2-40B4-BE49-F238E27FC236}">
                <a16:creationId xmlns:a16="http://schemas.microsoft.com/office/drawing/2014/main" id="{C66857C6-61E3-40ED-A80A-1604CD738756}"/>
              </a:ext>
            </a:extLst>
          </p:cNvPr>
          <p:cNvGrpSpPr/>
          <p:nvPr/>
        </p:nvGrpSpPr>
        <p:grpSpPr>
          <a:xfrm>
            <a:off x="4845579" y="4932330"/>
            <a:ext cx="1965440" cy="1386578"/>
            <a:chOff x="138856" y="2802464"/>
            <a:chExt cx="2211922" cy="1576625"/>
          </a:xfrm>
        </p:grpSpPr>
        <p:sp>
          <p:nvSpPr>
            <p:cNvPr id="67" name="CuadroTexto 97">
              <a:extLst>
                <a:ext uri="{FF2B5EF4-FFF2-40B4-BE49-F238E27FC236}">
                  <a16:creationId xmlns:a16="http://schemas.microsoft.com/office/drawing/2014/main" id="{4261F5C4-9E81-4616-92FE-99BE0A71698B}"/>
                </a:ext>
              </a:extLst>
            </p:cNvPr>
            <p:cNvSpPr txBox="1"/>
            <p:nvPr/>
          </p:nvSpPr>
          <p:spPr>
            <a:xfrm>
              <a:off x="793568" y="3177751"/>
              <a:ext cx="1194631" cy="314965"/>
            </a:xfrm>
            <a:prstGeom prst="rect">
              <a:avLst/>
            </a:prstGeom>
            <a:noFill/>
            <a:ln cap="flat">
              <a:noFill/>
            </a:ln>
          </p:spPr>
          <p:txBody>
            <a:bodyPr vert="horz" wrap="non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r>
                <a:rPr lang="es-ES" sz="1200" dirty="0"/>
                <a:t>Inferior a 14%</a:t>
              </a:r>
            </a:p>
          </p:txBody>
        </p:sp>
        <p:sp>
          <p:nvSpPr>
            <p:cNvPr id="68" name="CuadroTexto 98">
              <a:extLst>
                <a:ext uri="{FF2B5EF4-FFF2-40B4-BE49-F238E27FC236}">
                  <a16:creationId xmlns:a16="http://schemas.microsoft.com/office/drawing/2014/main" id="{E5E17F0E-7A7E-4693-8096-D1E6CC88F6D6}"/>
                </a:ext>
              </a:extLst>
            </p:cNvPr>
            <p:cNvSpPr txBox="1"/>
            <p:nvPr/>
          </p:nvSpPr>
          <p:spPr>
            <a:xfrm>
              <a:off x="788722" y="3602403"/>
              <a:ext cx="1381962" cy="3149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Entre </a:t>
              </a:r>
              <a:r>
                <a:rPr lang="es-ES" sz="1200" kern="1200" dirty="0">
                  <a:latin typeface="Calibri"/>
                </a:rPr>
                <a:t>14</a:t>
              </a:r>
              <a:r>
                <a:rPr lang="es-ES" sz="1200" b="0" i="0" u="none" strike="noStrike" kern="1200" cap="none" spc="0" baseline="0" dirty="0">
                  <a:solidFill>
                    <a:srgbClr val="000000"/>
                  </a:solidFill>
                  <a:uFillTx/>
                  <a:latin typeface="Calibri"/>
                </a:rPr>
                <a:t>% y </a:t>
              </a:r>
              <a:r>
                <a:rPr lang="es-ES" sz="1200" kern="1200" dirty="0">
                  <a:latin typeface="Calibri"/>
                </a:rPr>
                <a:t>18</a:t>
              </a:r>
              <a:r>
                <a:rPr lang="es-ES" sz="1200" b="0" i="0" u="none" strike="noStrike" kern="1200" cap="none" spc="0" baseline="0" dirty="0">
                  <a:solidFill>
                    <a:srgbClr val="000000"/>
                  </a:solidFill>
                  <a:uFillTx/>
                  <a:latin typeface="Calibri"/>
                </a:rPr>
                <a:t>%</a:t>
              </a:r>
            </a:p>
          </p:txBody>
        </p:sp>
        <p:sp>
          <p:nvSpPr>
            <p:cNvPr id="69" name="CuadroTexto 99">
              <a:extLst>
                <a:ext uri="{FF2B5EF4-FFF2-40B4-BE49-F238E27FC236}">
                  <a16:creationId xmlns:a16="http://schemas.microsoft.com/office/drawing/2014/main" id="{DCA6A913-4F6D-4181-B0D6-F0C95D6F4B38}"/>
                </a:ext>
              </a:extLst>
            </p:cNvPr>
            <p:cNvSpPr txBox="1"/>
            <p:nvPr/>
          </p:nvSpPr>
          <p:spPr>
            <a:xfrm>
              <a:off x="776910" y="4045546"/>
              <a:ext cx="1268596" cy="3149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Superior a 18%</a:t>
              </a:r>
            </a:p>
          </p:txBody>
        </p:sp>
        <p:sp>
          <p:nvSpPr>
            <p:cNvPr id="70" name="Rectángulo: esquinas redondeadas 94">
              <a:extLst>
                <a:ext uri="{FF2B5EF4-FFF2-40B4-BE49-F238E27FC236}">
                  <a16:creationId xmlns:a16="http://schemas.microsoft.com/office/drawing/2014/main" id="{13AE8534-E2ED-49D5-ACF0-AF5960E3FDBD}"/>
                </a:ext>
              </a:extLst>
            </p:cNvPr>
            <p:cNvSpPr/>
            <p:nvPr/>
          </p:nvSpPr>
          <p:spPr>
            <a:xfrm>
              <a:off x="260766" y="3185834"/>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B0F0"/>
            </a:solidFill>
            <a:ln w="12701" cap="flat">
              <a:solidFill>
                <a:srgbClr val="00B0F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71" name="Rectángulo: esquinas redondeadas 95">
              <a:extLst>
                <a:ext uri="{FF2B5EF4-FFF2-40B4-BE49-F238E27FC236}">
                  <a16:creationId xmlns:a16="http://schemas.microsoft.com/office/drawing/2014/main" id="{A7A2BF19-7ED7-4EAF-A752-2921C98BBA18}"/>
                </a:ext>
              </a:extLst>
            </p:cNvPr>
            <p:cNvSpPr/>
            <p:nvPr/>
          </p:nvSpPr>
          <p:spPr>
            <a:xfrm>
              <a:off x="260208" y="3596016"/>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72" name="Rectángulo: esquinas redondeadas 96">
              <a:extLst>
                <a:ext uri="{FF2B5EF4-FFF2-40B4-BE49-F238E27FC236}">
                  <a16:creationId xmlns:a16="http://schemas.microsoft.com/office/drawing/2014/main" id="{41F3D2A1-5A9D-47CA-9923-2BCFD8D1FBCB}"/>
                </a:ext>
              </a:extLst>
            </p:cNvPr>
            <p:cNvSpPr/>
            <p:nvPr/>
          </p:nvSpPr>
          <p:spPr>
            <a:xfrm>
              <a:off x="271007" y="4036482"/>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73" name="CuadroTexto 72">
              <a:extLst>
                <a:ext uri="{FF2B5EF4-FFF2-40B4-BE49-F238E27FC236}">
                  <a16:creationId xmlns:a16="http://schemas.microsoft.com/office/drawing/2014/main" id="{CFA070B9-F135-4F6B-A658-7139C2819387}"/>
                </a:ext>
              </a:extLst>
            </p:cNvPr>
            <p:cNvSpPr txBox="1"/>
            <p:nvPr/>
          </p:nvSpPr>
          <p:spPr>
            <a:xfrm>
              <a:off x="138856" y="2802464"/>
              <a:ext cx="2211922" cy="419953"/>
            </a:xfrm>
            <a:prstGeom prst="rect">
              <a:avLst/>
            </a:prstGeom>
            <a:noFill/>
            <a:ln cap="flat">
              <a:noFill/>
            </a:ln>
          </p:spPr>
          <p:txBody>
            <a:bodyPr vert="horz" wrap="squar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endParaRPr lang="es-CO" b="1" dirty="0">
                <a:solidFill>
                  <a:schemeClr val="tx1"/>
                </a:solidFill>
              </a:endParaRPr>
            </a:p>
          </p:txBody>
        </p:sp>
      </p:grpSp>
      <p:sp>
        <p:nvSpPr>
          <p:cNvPr id="63" name="CuadroTexto 62">
            <a:extLst>
              <a:ext uri="{FF2B5EF4-FFF2-40B4-BE49-F238E27FC236}">
                <a16:creationId xmlns:a16="http://schemas.microsoft.com/office/drawing/2014/main" id="{0DDE0296-D60C-4897-89C0-12AC8D2EBE12}"/>
              </a:ext>
            </a:extLst>
          </p:cNvPr>
          <p:cNvSpPr txBox="1"/>
          <p:nvPr/>
        </p:nvSpPr>
        <p:spPr>
          <a:xfrm>
            <a:off x="4871461" y="3934215"/>
            <a:ext cx="832099" cy="400110"/>
          </a:xfrm>
          <a:prstGeom prst="rect">
            <a:avLst/>
          </a:prstGeom>
          <a:noFill/>
        </p:spPr>
        <p:txBody>
          <a:bodyPr wrap="square" rtlCol="0">
            <a:spAutoFit/>
          </a:bodyPr>
          <a:lstStyle/>
          <a:p>
            <a:r>
              <a:rPr lang="es-CO" sz="2000" b="1" dirty="0">
                <a:solidFill>
                  <a:srgbClr val="BDD7EE"/>
                </a:solidFill>
              </a:rPr>
              <a:t>14%</a:t>
            </a:r>
          </a:p>
        </p:txBody>
      </p:sp>
      <p:sp>
        <p:nvSpPr>
          <p:cNvPr id="65" name="Elipse 64">
            <a:extLst>
              <a:ext uri="{FF2B5EF4-FFF2-40B4-BE49-F238E27FC236}">
                <a16:creationId xmlns:a16="http://schemas.microsoft.com/office/drawing/2014/main" id="{08E0A4D3-FD19-4B63-9AD2-19D86949A47C}"/>
              </a:ext>
            </a:extLst>
          </p:cNvPr>
          <p:cNvSpPr/>
          <p:nvPr/>
        </p:nvSpPr>
        <p:spPr>
          <a:xfrm>
            <a:off x="4851312" y="3858479"/>
            <a:ext cx="726821" cy="583440"/>
          </a:xfrm>
          <a:prstGeom prst="ellipse">
            <a:avLst/>
          </a:prstGeom>
          <a:noFill/>
          <a:ln w="28575">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accent3">
                  <a:lumMod val="60000"/>
                  <a:lumOff val="40000"/>
                </a:schemeClr>
              </a:solidFill>
            </a:endParaRPr>
          </a:p>
        </p:txBody>
      </p:sp>
      <p:sp>
        <p:nvSpPr>
          <p:cNvPr id="64" name="CuadroTexto 63">
            <a:extLst>
              <a:ext uri="{FF2B5EF4-FFF2-40B4-BE49-F238E27FC236}">
                <a16:creationId xmlns:a16="http://schemas.microsoft.com/office/drawing/2014/main" id="{2808D8DD-AE14-419E-ABB4-FA38DA17E237}"/>
              </a:ext>
            </a:extLst>
          </p:cNvPr>
          <p:cNvSpPr txBox="1"/>
          <p:nvPr/>
        </p:nvSpPr>
        <p:spPr>
          <a:xfrm>
            <a:off x="679160" y="5904584"/>
            <a:ext cx="823728" cy="338554"/>
          </a:xfrm>
          <a:prstGeom prst="rect">
            <a:avLst/>
          </a:prstGeom>
          <a:noFill/>
        </p:spPr>
        <p:txBody>
          <a:bodyPr wrap="square" rtlCol="0">
            <a:spAutoFit/>
          </a:bodyPr>
          <a:lstStyle>
            <a:defPPr marR="0" lvl="0" algn="l" rtl="0">
              <a:lnSpc>
                <a:spcPct val="100000"/>
              </a:lnSpc>
              <a:spcBef>
                <a:spcPts val="0"/>
              </a:spcBef>
              <a:spcAft>
                <a:spcPts val="0"/>
              </a:spcAft>
              <a:defRPr/>
            </a:defPPr>
            <a:lvl1pPr>
              <a:defRPr sz="6000" b="1">
                <a:solidFill>
                  <a:srgbClr val="007EB1"/>
                </a:solidFill>
                <a:latin typeface="Calibri" panose="020F0502020204030204" pitchFamily="34" charset="0"/>
                <a:cs typeface="Calibri" panose="020F0502020204030204" pitchFamily="34" charset="0"/>
              </a:defRPr>
            </a:lvl1pPr>
          </a:lstStyle>
          <a:p>
            <a:r>
              <a:rPr lang="es-CO" sz="1600" dirty="0">
                <a:latin typeface="Verdana" panose="020B0604030504040204" pitchFamily="34" charset="0"/>
                <a:ea typeface="Verdana" panose="020B0604030504040204" pitchFamily="34" charset="0"/>
              </a:rPr>
              <a:t>12%</a:t>
            </a:r>
          </a:p>
        </p:txBody>
      </p:sp>
      <p:sp>
        <p:nvSpPr>
          <p:cNvPr id="79" name="CuadroTexto 78">
            <a:extLst>
              <a:ext uri="{FF2B5EF4-FFF2-40B4-BE49-F238E27FC236}">
                <a16:creationId xmlns:a16="http://schemas.microsoft.com/office/drawing/2014/main" id="{E96E0E04-77D3-4F11-81C1-9DE24BD25891}"/>
              </a:ext>
            </a:extLst>
          </p:cNvPr>
          <p:cNvSpPr txBox="1"/>
          <p:nvPr/>
        </p:nvSpPr>
        <p:spPr>
          <a:xfrm>
            <a:off x="1651836" y="5916062"/>
            <a:ext cx="1022647" cy="338554"/>
          </a:xfrm>
          <a:prstGeom prst="rect">
            <a:avLst/>
          </a:prstGeom>
          <a:noFill/>
        </p:spPr>
        <p:txBody>
          <a:bodyPr wrap="square" rtlCol="0">
            <a:spAutoFit/>
          </a:bodyPr>
          <a:lstStyle>
            <a:defPPr marR="0" lvl="0" algn="l" rtl="0">
              <a:lnSpc>
                <a:spcPct val="100000"/>
              </a:lnSpc>
              <a:spcBef>
                <a:spcPts val="0"/>
              </a:spcBef>
              <a:spcAft>
                <a:spcPts val="0"/>
              </a:spcAft>
              <a:defRPr/>
            </a:defPPr>
            <a:lvl1pPr>
              <a:defRPr sz="6000" b="1">
                <a:solidFill>
                  <a:srgbClr val="007EB1"/>
                </a:solidFill>
                <a:latin typeface="Calibri" panose="020F0502020204030204" pitchFamily="34" charset="0"/>
                <a:cs typeface="Calibri" panose="020F0502020204030204" pitchFamily="34" charset="0"/>
              </a:defRPr>
            </a:lvl1pPr>
          </a:lstStyle>
          <a:p>
            <a:r>
              <a:rPr lang="es-CO" sz="1600" dirty="0">
                <a:solidFill>
                  <a:schemeClr val="accent1">
                    <a:lumMod val="50000"/>
                  </a:schemeClr>
                </a:solidFill>
                <a:latin typeface="Verdana" panose="020B0604030504040204" pitchFamily="34" charset="0"/>
                <a:ea typeface="Verdana" panose="020B0604030504040204" pitchFamily="34" charset="0"/>
              </a:rPr>
              <a:t>15</a:t>
            </a:r>
            <a:r>
              <a:rPr lang="es-CO" sz="1600" dirty="0">
                <a:solidFill>
                  <a:schemeClr val="accent1">
                    <a:lumMod val="50000"/>
                  </a:schemeClr>
                </a:solidFill>
              </a:rPr>
              <a:t>%</a:t>
            </a:r>
          </a:p>
        </p:txBody>
      </p:sp>
      <p:cxnSp>
        <p:nvCxnSpPr>
          <p:cNvPr id="3" name="Conector recto 2">
            <a:extLst>
              <a:ext uri="{FF2B5EF4-FFF2-40B4-BE49-F238E27FC236}">
                <a16:creationId xmlns:a16="http://schemas.microsoft.com/office/drawing/2014/main" id="{B52FF720-4ED7-4CF0-B7FD-1CDBCE37B742}"/>
              </a:ext>
            </a:extLst>
          </p:cNvPr>
          <p:cNvCxnSpPr>
            <a:cxnSpLocks/>
            <a:endCxn id="65" idx="7"/>
          </p:cNvCxnSpPr>
          <p:nvPr/>
        </p:nvCxnSpPr>
        <p:spPr>
          <a:xfrm flipH="1">
            <a:off x="5471693" y="3480211"/>
            <a:ext cx="248432" cy="463711"/>
          </a:xfrm>
          <a:prstGeom prst="line">
            <a:avLst/>
          </a:prstGeom>
          <a:ln w="25400">
            <a:solidFill>
              <a:srgbClr val="BDD7EE"/>
            </a:solidFill>
          </a:ln>
        </p:spPr>
        <p:style>
          <a:lnRef idx="1">
            <a:schemeClr val="accent2"/>
          </a:lnRef>
          <a:fillRef idx="0">
            <a:schemeClr val="accent2"/>
          </a:fillRef>
          <a:effectRef idx="0">
            <a:schemeClr val="accent2"/>
          </a:effectRef>
          <a:fontRef idx="minor">
            <a:schemeClr val="tx1"/>
          </a:fontRef>
        </p:style>
      </p:cxnSp>
      <p:graphicFrame>
        <p:nvGraphicFramePr>
          <p:cNvPr id="75" name="Gráfico 74">
            <a:extLst>
              <a:ext uri="{FF2B5EF4-FFF2-40B4-BE49-F238E27FC236}">
                <a16:creationId xmlns:a16="http://schemas.microsoft.com/office/drawing/2014/main" id="{DDF9E37B-95E8-4414-B298-1CE864B1572E}"/>
              </a:ext>
            </a:extLst>
          </p:cNvPr>
          <p:cNvGraphicFramePr>
            <a:graphicFrameLocks/>
          </p:cNvGraphicFramePr>
          <p:nvPr>
            <p:extLst/>
          </p:nvPr>
        </p:nvGraphicFramePr>
        <p:xfrm>
          <a:off x="295245" y="1352381"/>
          <a:ext cx="4572000" cy="2877911"/>
        </p:xfrm>
        <a:graphic>
          <a:graphicData uri="http://schemas.openxmlformats.org/drawingml/2006/chart">
            <c:chart xmlns:c="http://schemas.openxmlformats.org/drawingml/2006/chart" xmlns:r="http://schemas.openxmlformats.org/officeDocument/2006/relationships" r:id="rId4"/>
          </a:graphicData>
        </a:graphic>
      </p:graphicFrame>
      <p:sp>
        <p:nvSpPr>
          <p:cNvPr id="61" name="CuadroTexto 60">
            <a:extLst>
              <a:ext uri="{FF2B5EF4-FFF2-40B4-BE49-F238E27FC236}">
                <a16:creationId xmlns:a16="http://schemas.microsoft.com/office/drawing/2014/main" id="{EB1F880E-2DBB-4B79-8C3D-B11B25E8C709}"/>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spTree>
    <p:extLst>
      <p:ext uri="{BB962C8B-B14F-4D97-AF65-F5344CB8AC3E}">
        <p14:creationId xmlns:p14="http://schemas.microsoft.com/office/powerpoint/2010/main" val="2428994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91836" y="748145"/>
            <a:ext cx="11236036" cy="1015663"/>
          </a:xfrm>
          <a:prstGeom prst="rect">
            <a:avLst/>
          </a:prstGeom>
        </p:spPr>
        <p:txBody>
          <a:bodyPr wrap="square">
            <a:spAutoFit/>
          </a:bodyPr>
          <a:lstStyle/>
          <a:p>
            <a:pPr algn="ctr"/>
            <a:r>
              <a:rPr lang="es-CO" sz="2000" b="1" kern="1200" dirty="0">
                <a:solidFill>
                  <a:srgbClr val="007EB1"/>
                </a:solidFill>
                <a:latin typeface="Verdana" panose="020B0604030504040204" pitchFamily="34" charset="0"/>
                <a:ea typeface="Verdana" panose="020B0604030504040204" pitchFamily="34" charset="0"/>
                <a:cs typeface="Varela Round" panose="020B0604020202020204" charset="-79"/>
              </a:rPr>
              <a:t>Personas que viven en la localidad de Suba, que se han sentido discriminadas en los últimos dos años en la ciudad, según la razón que ellas perciben, (Comparado con Bogotá) 2017</a:t>
            </a:r>
          </a:p>
        </p:txBody>
      </p:sp>
      <p:sp>
        <p:nvSpPr>
          <p:cNvPr id="2" name="Rectángulo 1">
            <a:extLst>
              <a:ext uri="{FF2B5EF4-FFF2-40B4-BE49-F238E27FC236}">
                <a16:creationId xmlns:a16="http://schemas.microsoft.com/office/drawing/2014/main" id="{71D5C027-6061-4457-845B-E5E871A37A88}"/>
              </a:ext>
            </a:extLst>
          </p:cNvPr>
          <p:cNvSpPr/>
          <p:nvPr/>
        </p:nvSpPr>
        <p:spPr>
          <a:xfrm>
            <a:off x="706583" y="0"/>
            <a:ext cx="9271136" cy="584775"/>
          </a:xfrm>
          <a:prstGeom prst="rect">
            <a:avLst/>
          </a:prstGeom>
        </p:spPr>
        <p:txBody>
          <a:bodyPr wrap="square">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Respeto a las diferencias</a:t>
            </a:r>
            <a:endParaRPr lang="es-CO" sz="32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Gráfico 6">
            <a:extLst>
              <a:ext uri="{FF2B5EF4-FFF2-40B4-BE49-F238E27FC236}">
                <a16:creationId xmlns:a16="http://schemas.microsoft.com/office/drawing/2014/main" id="{B7309051-1FC4-4F96-98B6-5AA68E138B1D}"/>
              </a:ext>
            </a:extLst>
          </p:cNvPr>
          <p:cNvGraphicFramePr>
            <a:graphicFrameLocks/>
          </p:cNvGraphicFramePr>
          <p:nvPr>
            <p:extLst>
              <p:ext uri="{D42A27DB-BD31-4B8C-83A1-F6EECF244321}">
                <p14:modId xmlns:p14="http://schemas.microsoft.com/office/powerpoint/2010/main" val="2324055538"/>
              </p:ext>
            </p:extLst>
          </p:nvPr>
        </p:nvGraphicFramePr>
        <p:xfrm>
          <a:off x="491835" y="1625599"/>
          <a:ext cx="10930907" cy="4905829"/>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AAFB72A8-DEBA-4815-B5EC-035774D7666B}"/>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spTree>
    <p:extLst>
      <p:ext uri="{BB962C8B-B14F-4D97-AF65-F5344CB8AC3E}">
        <p14:creationId xmlns:p14="http://schemas.microsoft.com/office/powerpoint/2010/main" val="464203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89C793B-E6CE-48AA-A51A-AE826E01DA96}"/>
              </a:ext>
            </a:extLst>
          </p:cNvPr>
          <p:cNvSpPr/>
          <p:nvPr/>
        </p:nvSpPr>
        <p:spPr>
          <a:xfrm>
            <a:off x="301618" y="809396"/>
            <a:ext cx="11523413" cy="830997"/>
          </a:xfrm>
          <a:prstGeom prst="rect">
            <a:avLst/>
          </a:prstGeom>
        </p:spPr>
        <p:txBody>
          <a:bodyPr wrap="square">
            <a:spAutoFit/>
          </a:bodyPr>
          <a:lstStyle/>
          <a:p>
            <a:pPr algn="ctr">
              <a:defRPr sz="1600" b="0" i="0" u="none" strike="noStrike" kern="1200" spc="0" baseline="0">
                <a:solidFill>
                  <a:prstClr val="black">
                    <a:lumMod val="65000"/>
                    <a:lumOff val="35000"/>
                  </a:prstClr>
                </a:solidFill>
                <a:latin typeface="+mn-lt"/>
                <a:ea typeface="+mn-ea"/>
                <a:cs typeface="+mn-cs"/>
              </a:defRPr>
            </a:pPr>
            <a:r>
              <a:rPr lang="es-CO" sz="2400" b="1" dirty="0">
                <a:solidFill>
                  <a:srgbClr val="007EB1"/>
                </a:solidFill>
                <a:latin typeface="Varela Round" panose="020B0604020202020204" charset="-79"/>
                <a:cs typeface="Varela Round" panose="020B0604020202020204" charset="-79"/>
              </a:rPr>
              <a:t>Personas en Bogotá, que están </a:t>
            </a:r>
            <a:r>
              <a:rPr lang="es-CO" sz="2400" b="1" dirty="0">
                <a:solidFill>
                  <a:schemeClr val="tx1"/>
                </a:solidFill>
                <a:latin typeface="Varela Round" panose="020B0604020202020204" charset="-79"/>
                <a:cs typeface="Varela Round" panose="020B0604020202020204" charset="-79"/>
              </a:rPr>
              <a:t>de acuerdo </a:t>
            </a:r>
            <a:r>
              <a:rPr lang="es-CO" sz="2400" b="1" dirty="0">
                <a:solidFill>
                  <a:srgbClr val="007EB1"/>
                </a:solidFill>
                <a:latin typeface="Varela Round" panose="020B0604020202020204" charset="-79"/>
                <a:cs typeface="Varela Round" panose="020B0604020202020204" charset="-79"/>
              </a:rPr>
              <a:t>con las siguientes afirmaciones EBC 2017:</a:t>
            </a:r>
          </a:p>
        </p:txBody>
      </p:sp>
      <p:sp>
        <p:nvSpPr>
          <p:cNvPr id="2" name="Rectángulo 1">
            <a:extLst>
              <a:ext uri="{FF2B5EF4-FFF2-40B4-BE49-F238E27FC236}">
                <a16:creationId xmlns:a16="http://schemas.microsoft.com/office/drawing/2014/main" id="{63563FA8-DD49-481E-B708-EB378CC0A8B0}"/>
              </a:ext>
            </a:extLst>
          </p:cNvPr>
          <p:cNvSpPr/>
          <p:nvPr/>
        </p:nvSpPr>
        <p:spPr>
          <a:xfrm flipH="1">
            <a:off x="475860" y="5019293"/>
            <a:ext cx="8702571" cy="646331"/>
          </a:xfrm>
          <a:prstGeom prst="rect">
            <a:avLst/>
          </a:prstGeom>
        </p:spPr>
        <p:txBody>
          <a:bodyPr wrap="square">
            <a:spAutoFit/>
          </a:bodyPr>
          <a:lstStyle/>
          <a:p>
            <a:pPr algn="just"/>
            <a:endParaRPr lang="es-CO" sz="1800" i="1" dirty="0"/>
          </a:p>
          <a:p>
            <a:pPr algn="just"/>
            <a:r>
              <a:rPr lang="es-CO" sz="1800" i="1" dirty="0"/>
              <a:t>.</a:t>
            </a:r>
          </a:p>
        </p:txBody>
      </p:sp>
      <p:sp>
        <p:nvSpPr>
          <p:cNvPr id="3" name="Rectángulo 2">
            <a:extLst>
              <a:ext uri="{FF2B5EF4-FFF2-40B4-BE49-F238E27FC236}">
                <a16:creationId xmlns:a16="http://schemas.microsoft.com/office/drawing/2014/main" id="{6DE1B6B1-6AC2-4488-B316-EAD25BFCD770}"/>
              </a:ext>
            </a:extLst>
          </p:cNvPr>
          <p:cNvSpPr/>
          <p:nvPr/>
        </p:nvSpPr>
        <p:spPr>
          <a:xfrm flipH="1">
            <a:off x="215296" y="6627168"/>
            <a:ext cx="5298812" cy="230832"/>
          </a:xfrm>
          <a:prstGeom prst="rect">
            <a:avLst/>
          </a:prstGeom>
        </p:spPr>
        <p:txBody>
          <a:bodyPr wrap="square">
            <a:spAutoFit/>
          </a:bodyPr>
          <a:lstStyle/>
          <a:p>
            <a:pPr>
              <a:defRPr lang="es-CO" sz="1200" b="0" i="0" u="none" strike="noStrike" kern="1200" cap="none" baseline="0">
                <a:solidFill>
                  <a:schemeClr val="tx1"/>
                </a:solidFill>
                <a:latin typeface="Varela Round" panose="020B0604020202020204" charset="-79"/>
                <a:ea typeface="+mn-ea"/>
                <a:cs typeface="Varela Round" panose="020B0604020202020204" charset="-79"/>
                <a:sym typeface="Arial"/>
              </a:defRPr>
            </a:pPr>
            <a:r>
              <a:rPr lang="es-CO" sz="900" kern="1200" dirty="0">
                <a:solidFill>
                  <a:schemeClr val="tx1"/>
                </a:solidFill>
                <a:latin typeface="Varela Round" panose="020B0604020202020204" charset="-79"/>
                <a:ea typeface="+mn-ea"/>
                <a:cs typeface="Varela Round" panose="020B0604020202020204" charset="-79"/>
              </a:rPr>
              <a:t>De acuerdo +completamente de acuerdo. * En este caso el acuerdo es la respuesta deseable</a:t>
            </a:r>
          </a:p>
        </p:txBody>
      </p:sp>
      <p:sp>
        <p:nvSpPr>
          <p:cNvPr id="21" name="CuadroTexto 20">
            <a:extLst>
              <a:ext uri="{FF2B5EF4-FFF2-40B4-BE49-F238E27FC236}">
                <a16:creationId xmlns:a16="http://schemas.microsoft.com/office/drawing/2014/main" id="{141EAEFF-57DA-4AC8-BC50-A8BB0865ED3E}"/>
              </a:ext>
            </a:extLst>
          </p:cNvPr>
          <p:cNvSpPr txBox="1"/>
          <p:nvPr/>
        </p:nvSpPr>
        <p:spPr>
          <a:xfrm>
            <a:off x="1421395" y="6367"/>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Respeto a las diferencias</a:t>
            </a:r>
          </a:p>
        </p:txBody>
      </p:sp>
      <p:sp>
        <p:nvSpPr>
          <p:cNvPr id="6" name="Rectángulo 5"/>
          <p:cNvSpPr/>
          <p:nvPr/>
        </p:nvSpPr>
        <p:spPr>
          <a:xfrm>
            <a:off x="981868" y="1550870"/>
            <a:ext cx="9802684" cy="369332"/>
          </a:xfrm>
          <a:prstGeom prst="rect">
            <a:avLst/>
          </a:prstGeom>
        </p:spPr>
        <p:txBody>
          <a:bodyPr wrap="none">
            <a:spAutoFit/>
          </a:bodyPr>
          <a:lstStyle/>
          <a:p>
            <a:pPr algn="ctr"/>
            <a:r>
              <a:rPr lang="es-CO" sz="1800" dirty="0">
                <a:latin typeface="Verdana" panose="020B0604030504040204" pitchFamily="34" charset="0"/>
                <a:ea typeface="Verdana" panose="020B0604030504040204" pitchFamily="34" charset="0"/>
                <a:cs typeface="Varela Round" panose="020B0604020202020204" charset="-79"/>
              </a:rPr>
              <a:t>Afirmaciones</a:t>
            </a:r>
            <a:r>
              <a:rPr lang="es-CO" sz="1800" dirty="0">
                <a:latin typeface="Varela Round" panose="020B0604020202020204" charset="-79"/>
                <a:cs typeface="Varela Round" panose="020B0604020202020204" charset="-79"/>
              </a:rPr>
              <a:t> que contienen prejuicios sobre a personas tradicionalmente discriminadas</a:t>
            </a:r>
          </a:p>
        </p:txBody>
      </p:sp>
      <p:graphicFrame>
        <p:nvGraphicFramePr>
          <p:cNvPr id="9" name="Gráfico 8">
            <a:extLst>
              <a:ext uri="{FF2B5EF4-FFF2-40B4-BE49-F238E27FC236}">
                <a16:creationId xmlns:a16="http://schemas.microsoft.com/office/drawing/2014/main" id="{03EFC4E4-1A6F-4852-945C-073D00CEFF10}"/>
              </a:ext>
            </a:extLst>
          </p:cNvPr>
          <p:cNvGraphicFramePr>
            <a:graphicFrameLocks/>
          </p:cNvGraphicFramePr>
          <p:nvPr>
            <p:extLst>
              <p:ext uri="{D42A27DB-BD31-4B8C-83A1-F6EECF244321}">
                <p14:modId xmlns:p14="http://schemas.microsoft.com/office/powerpoint/2010/main" val="526747526"/>
              </p:ext>
            </p:extLst>
          </p:nvPr>
        </p:nvGraphicFramePr>
        <p:xfrm>
          <a:off x="827314" y="2032000"/>
          <a:ext cx="10508343" cy="4383314"/>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6C489357-7B4D-4DFC-9205-163BB229F899}"/>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spTree>
    <p:extLst>
      <p:ext uri="{BB962C8B-B14F-4D97-AF65-F5344CB8AC3E}">
        <p14:creationId xmlns:p14="http://schemas.microsoft.com/office/powerpoint/2010/main" val="3337802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1"/>
          <p:cNvSpPr txBox="1"/>
          <p:nvPr/>
        </p:nvSpPr>
        <p:spPr>
          <a:xfrm>
            <a:off x="351889" y="597811"/>
            <a:ext cx="11261557"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O" sz="2000" b="1" i="0" u="none" strike="noStrike" cap="none">
                <a:solidFill>
                  <a:srgbClr val="007EB1"/>
                </a:solidFill>
                <a:latin typeface="Verdana"/>
                <a:ea typeface="Verdana"/>
                <a:cs typeface="Verdana"/>
                <a:sym typeface="Verdana"/>
              </a:rPr>
              <a:t>Indicador de relaciones libres de prejuicios Bogotá 2017 (Personas que estuvieron en desacuerdo con todos los prejuicios)</a:t>
            </a:r>
            <a:endParaRPr/>
          </a:p>
        </p:txBody>
      </p:sp>
      <p:sp>
        <p:nvSpPr>
          <p:cNvPr id="335" name="Google Shape;335;p31"/>
          <p:cNvSpPr txBox="1"/>
          <p:nvPr/>
        </p:nvSpPr>
        <p:spPr>
          <a:xfrm>
            <a:off x="9467443" y="1764935"/>
            <a:ext cx="2068551" cy="461665"/>
          </a:xfrm>
          <a:prstGeom prst="rect">
            <a:avLst/>
          </a:prstGeom>
          <a:solidFill>
            <a:srgbClr val="00B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1200" b="1" i="0" u="none" strike="noStrike" cap="none">
                <a:solidFill>
                  <a:schemeClr val="lt1"/>
                </a:solidFill>
                <a:latin typeface="Varela Round"/>
                <a:ea typeface="Varela Round"/>
                <a:cs typeface="Varela Round"/>
                <a:sym typeface="Varela Round"/>
              </a:rPr>
              <a:t>Relaciones libres de prejuicios=100%</a:t>
            </a:r>
            <a:endParaRPr/>
          </a:p>
        </p:txBody>
      </p:sp>
      <p:sp>
        <p:nvSpPr>
          <p:cNvPr id="336" name="Google Shape;336;p31"/>
          <p:cNvSpPr txBox="1"/>
          <p:nvPr/>
        </p:nvSpPr>
        <p:spPr>
          <a:xfrm>
            <a:off x="453146" y="1790765"/>
            <a:ext cx="2237873" cy="461665"/>
          </a:xfrm>
          <a:prstGeom prst="rect">
            <a:avLst/>
          </a:prstGeom>
          <a:solidFill>
            <a:srgbClr val="0C3760"/>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s-CO" sz="1200" b="1" i="0" u="none" strike="noStrike" cap="none">
                <a:solidFill>
                  <a:schemeClr val="lt1"/>
                </a:solidFill>
                <a:latin typeface="Verdana"/>
                <a:ea typeface="Verdana"/>
                <a:cs typeface="Verdana"/>
                <a:sym typeface="Verdana"/>
              </a:rPr>
              <a:t>Relaciones mediadas por prejuicios=0%</a:t>
            </a:r>
            <a:endParaRPr/>
          </a:p>
        </p:txBody>
      </p:sp>
      <p:cxnSp>
        <p:nvCxnSpPr>
          <p:cNvPr id="337" name="Google Shape;337;p31"/>
          <p:cNvCxnSpPr/>
          <p:nvPr/>
        </p:nvCxnSpPr>
        <p:spPr>
          <a:xfrm>
            <a:off x="2746179" y="2235951"/>
            <a:ext cx="6606988" cy="0"/>
          </a:xfrm>
          <a:prstGeom prst="straightConnector1">
            <a:avLst/>
          </a:prstGeom>
          <a:noFill/>
          <a:ln w="66675" cap="flat" cmpd="sng">
            <a:solidFill>
              <a:srgbClr val="FDA739">
                <a:alpha val="91764"/>
              </a:srgbClr>
            </a:solidFill>
            <a:prstDash val="solid"/>
            <a:round/>
            <a:headEnd type="triangle" w="med" len="med"/>
            <a:tailEnd type="triangle" w="med" len="med"/>
          </a:ln>
        </p:spPr>
      </p:cxnSp>
      <p:sp>
        <p:nvSpPr>
          <p:cNvPr id="343" name="Google Shape;343;p31"/>
          <p:cNvSpPr txBox="1"/>
          <p:nvPr/>
        </p:nvSpPr>
        <p:spPr>
          <a:xfrm>
            <a:off x="3842729" y="2253193"/>
            <a:ext cx="703376"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dirty="0">
                <a:solidFill>
                  <a:schemeClr val="dk1"/>
                </a:solidFill>
                <a:latin typeface="Verdana"/>
                <a:ea typeface="Verdana"/>
                <a:cs typeface="Verdana"/>
                <a:sym typeface="Verdana"/>
              </a:rPr>
              <a:t>Bogotá</a:t>
            </a:r>
            <a:endParaRPr dirty="0"/>
          </a:p>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dirty="0">
                <a:solidFill>
                  <a:schemeClr val="dk1"/>
                </a:solidFill>
                <a:latin typeface="Verdana"/>
                <a:ea typeface="Verdana"/>
                <a:cs typeface="Verdana"/>
                <a:sym typeface="Verdana"/>
              </a:rPr>
              <a:t>6,7%</a:t>
            </a:r>
            <a:endParaRPr dirty="0"/>
          </a:p>
        </p:txBody>
      </p:sp>
      <p:grpSp>
        <p:nvGrpSpPr>
          <p:cNvPr id="344" name="Google Shape;344;p31"/>
          <p:cNvGrpSpPr/>
          <p:nvPr/>
        </p:nvGrpSpPr>
        <p:grpSpPr>
          <a:xfrm>
            <a:off x="2944679" y="1283337"/>
            <a:ext cx="2018515" cy="886105"/>
            <a:chOff x="2648746" y="1310629"/>
            <a:chExt cx="2018515" cy="886105"/>
          </a:xfrm>
        </p:grpSpPr>
        <p:sp>
          <p:nvSpPr>
            <p:cNvPr id="345" name="Google Shape;345;p31"/>
            <p:cNvSpPr/>
            <p:nvPr/>
          </p:nvSpPr>
          <p:spPr>
            <a:xfrm>
              <a:off x="3781513" y="1556880"/>
              <a:ext cx="241160" cy="639854"/>
            </a:xfrm>
            <a:prstGeom prst="downArrow">
              <a:avLst>
                <a:gd name="adj1" fmla="val 50000"/>
                <a:gd name="adj2" fmla="val 50000"/>
              </a:avLst>
            </a:prstGeom>
            <a:solidFill>
              <a:srgbClr val="BDD7EE"/>
            </a:solidFill>
            <a:ln w="25400" cap="flat" cmpd="sng">
              <a:solidFill>
                <a:srgbClr val="BDD7E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46" name="Google Shape;346;p31" descr="7,8%"/>
            <p:cNvPicPr preferRelativeResize="0"/>
            <p:nvPr/>
          </p:nvPicPr>
          <p:blipFill rotWithShape="1">
            <a:blip r:embed="rId3">
              <a:alphaModFix/>
            </a:blip>
            <a:srcRect/>
            <a:stretch/>
          </p:blipFill>
          <p:spPr>
            <a:xfrm>
              <a:off x="3819583" y="1310629"/>
              <a:ext cx="847678" cy="811380"/>
            </a:xfrm>
            <a:prstGeom prst="rect">
              <a:avLst/>
            </a:prstGeom>
            <a:noFill/>
            <a:ln>
              <a:noFill/>
            </a:ln>
          </p:spPr>
        </p:pic>
        <p:pic>
          <p:nvPicPr>
            <p:cNvPr id="347" name="Google Shape;347;p31" descr="Men icon"/>
            <p:cNvPicPr preferRelativeResize="0"/>
            <p:nvPr/>
          </p:nvPicPr>
          <p:blipFill rotWithShape="1">
            <a:blip r:embed="rId4">
              <a:alphaModFix/>
            </a:blip>
            <a:srcRect/>
            <a:stretch/>
          </p:blipFill>
          <p:spPr>
            <a:xfrm>
              <a:off x="2958980" y="1357372"/>
              <a:ext cx="778303" cy="778303"/>
            </a:xfrm>
            <a:prstGeom prst="rect">
              <a:avLst/>
            </a:prstGeom>
            <a:noFill/>
            <a:ln>
              <a:noFill/>
            </a:ln>
          </p:spPr>
        </p:pic>
        <p:sp>
          <p:nvSpPr>
            <p:cNvPr id="348" name="Google Shape;348;p31"/>
            <p:cNvSpPr txBox="1"/>
            <p:nvPr/>
          </p:nvSpPr>
          <p:spPr>
            <a:xfrm>
              <a:off x="2648746" y="1846477"/>
              <a:ext cx="651646"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a:solidFill>
                    <a:schemeClr val="dk1"/>
                  </a:solidFill>
                  <a:latin typeface="Verdana"/>
                  <a:ea typeface="Verdana"/>
                  <a:cs typeface="Verdana"/>
                  <a:sym typeface="Verdana"/>
                </a:rPr>
                <a:t>5,4%</a:t>
              </a:r>
              <a:endParaRPr/>
            </a:p>
          </p:txBody>
        </p:sp>
      </p:grpSp>
      <p:sp>
        <p:nvSpPr>
          <p:cNvPr id="349" name="Google Shape;349;p31"/>
          <p:cNvSpPr txBox="1"/>
          <p:nvPr/>
        </p:nvSpPr>
        <p:spPr>
          <a:xfrm>
            <a:off x="4581491" y="1822891"/>
            <a:ext cx="672652"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dirty="0">
                <a:solidFill>
                  <a:schemeClr val="dk1"/>
                </a:solidFill>
                <a:latin typeface="Verdana"/>
                <a:ea typeface="Verdana"/>
                <a:cs typeface="Verdana"/>
                <a:sym typeface="Verdana"/>
              </a:rPr>
              <a:t>7,8%</a:t>
            </a:r>
            <a:endParaRPr dirty="0"/>
          </a:p>
        </p:txBody>
      </p:sp>
      <p:sp>
        <p:nvSpPr>
          <p:cNvPr id="396" name="Google Shape;396;p31"/>
          <p:cNvSpPr txBox="1"/>
          <p:nvPr/>
        </p:nvSpPr>
        <p:spPr>
          <a:xfrm>
            <a:off x="6445626" y="6592151"/>
            <a:ext cx="5728447" cy="2308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s-CO" sz="900" b="0" i="0" u="none" strike="noStrike" cap="none">
                <a:solidFill>
                  <a:srgbClr val="595959"/>
                </a:solidFill>
                <a:latin typeface="Verdana"/>
                <a:ea typeface="Verdana"/>
                <a:cs typeface="Verdana"/>
                <a:sym typeface="Verdana"/>
              </a:rPr>
              <a:t>Fuente: Secretaría Distrital de Cultura, Recreación y Deporte</a:t>
            </a:r>
            <a:endParaRPr/>
          </a:p>
        </p:txBody>
      </p:sp>
      <p:grpSp>
        <p:nvGrpSpPr>
          <p:cNvPr id="65" name="Grupo 64">
            <a:extLst>
              <a:ext uri="{FF2B5EF4-FFF2-40B4-BE49-F238E27FC236}">
                <a16:creationId xmlns:a16="http://schemas.microsoft.com/office/drawing/2014/main" id="{194D1E18-1A15-4C9B-BC6B-1167F720CFBE}"/>
              </a:ext>
            </a:extLst>
          </p:cNvPr>
          <p:cNvGrpSpPr/>
          <p:nvPr/>
        </p:nvGrpSpPr>
        <p:grpSpPr>
          <a:xfrm>
            <a:off x="9309849" y="4959178"/>
            <a:ext cx="1965440" cy="1386578"/>
            <a:chOff x="138856" y="2802464"/>
            <a:chExt cx="2211922" cy="1576625"/>
          </a:xfrm>
        </p:grpSpPr>
        <p:sp>
          <p:nvSpPr>
            <p:cNvPr id="66" name="CuadroTexto 97">
              <a:extLst>
                <a:ext uri="{FF2B5EF4-FFF2-40B4-BE49-F238E27FC236}">
                  <a16:creationId xmlns:a16="http://schemas.microsoft.com/office/drawing/2014/main" id="{DF43B2A4-8F63-4EB7-BF7D-FBE33F0DE968}"/>
                </a:ext>
              </a:extLst>
            </p:cNvPr>
            <p:cNvSpPr txBox="1"/>
            <p:nvPr/>
          </p:nvSpPr>
          <p:spPr>
            <a:xfrm>
              <a:off x="793568" y="3177751"/>
              <a:ext cx="1180199" cy="314965"/>
            </a:xfrm>
            <a:prstGeom prst="rect">
              <a:avLst/>
            </a:prstGeom>
            <a:noFill/>
            <a:ln cap="flat">
              <a:noFill/>
            </a:ln>
          </p:spPr>
          <p:txBody>
            <a:bodyPr vert="horz" wrap="non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r>
                <a:rPr lang="es-ES" sz="1200" dirty="0"/>
                <a:t>Superior a 9%</a:t>
              </a:r>
            </a:p>
          </p:txBody>
        </p:sp>
        <p:sp>
          <p:nvSpPr>
            <p:cNvPr id="67" name="CuadroTexto 98">
              <a:extLst>
                <a:ext uri="{FF2B5EF4-FFF2-40B4-BE49-F238E27FC236}">
                  <a16:creationId xmlns:a16="http://schemas.microsoft.com/office/drawing/2014/main" id="{69068190-3389-4BD6-A20E-A90E69F2FA33}"/>
                </a:ext>
              </a:extLst>
            </p:cNvPr>
            <p:cNvSpPr txBox="1"/>
            <p:nvPr/>
          </p:nvSpPr>
          <p:spPr>
            <a:xfrm>
              <a:off x="788722" y="3602403"/>
              <a:ext cx="1205167" cy="3149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Entre </a:t>
              </a:r>
              <a:r>
                <a:rPr lang="es-ES" sz="1200" kern="1200" dirty="0">
                  <a:latin typeface="Calibri"/>
                </a:rPr>
                <a:t>6</a:t>
              </a:r>
              <a:r>
                <a:rPr lang="es-ES" sz="1200" b="0" i="0" u="none" strike="noStrike" kern="1200" cap="none" spc="0" baseline="0" dirty="0">
                  <a:solidFill>
                    <a:srgbClr val="000000"/>
                  </a:solidFill>
                  <a:uFillTx/>
                  <a:latin typeface="Calibri"/>
                </a:rPr>
                <a:t>% y </a:t>
              </a:r>
              <a:r>
                <a:rPr lang="es-ES" sz="1200" kern="1200" dirty="0">
                  <a:latin typeface="Calibri"/>
                </a:rPr>
                <a:t>9</a:t>
              </a:r>
              <a:r>
                <a:rPr lang="es-ES" sz="1200" b="0" i="0" u="none" strike="noStrike" kern="1200" cap="none" spc="0" baseline="0" dirty="0">
                  <a:solidFill>
                    <a:srgbClr val="000000"/>
                  </a:solidFill>
                  <a:uFillTx/>
                  <a:latin typeface="Calibri"/>
                </a:rPr>
                <a:t>%</a:t>
              </a:r>
            </a:p>
          </p:txBody>
        </p:sp>
        <p:sp>
          <p:nvSpPr>
            <p:cNvPr id="68" name="CuadroTexto 99">
              <a:extLst>
                <a:ext uri="{FF2B5EF4-FFF2-40B4-BE49-F238E27FC236}">
                  <a16:creationId xmlns:a16="http://schemas.microsoft.com/office/drawing/2014/main" id="{5134C226-03D1-4A6B-9415-956DC4FE5B81}"/>
                </a:ext>
              </a:extLst>
            </p:cNvPr>
            <p:cNvSpPr txBox="1"/>
            <p:nvPr/>
          </p:nvSpPr>
          <p:spPr>
            <a:xfrm>
              <a:off x="776909" y="4045546"/>
              <a:ext cx="1100893" cy="3149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Inferior a 6%</a:t>
              </a:r>
            </a:p>
          </p:txBody>
        </p:sp>
        <p:sp>
          <p:nvSpPr>
            <p:cNvPr id="69" name="Rectángulo: esquinas redondeadas 94">
              <a:extLst>
                <a:ext uri="{FF2B5EF4-FFF2-40B4-BE49-F238E27FC236}">
                  <a16:creationId xmlns:a16="http://schemas.microsoft.com/office/drawing/2014/main" id="{07778BA7-0F37-44FF-908A-11A715C8D901}"/>
                </a:ext>
              </a:extLst>
            </p:cNvPr>
            <p:cNvSpPr/>
            <p:nvPr/>
          </p:nvSpPr>
          <p:spPr>
            <a:xfrm>
              <a:off x="260766" y="3185834"/>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B0F0"/>
            </a:solidFill>
            <a:ln w="12701" cap="flat">
              <a:solidFill>
                <a:srgbClr val="00B0F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70" name="Rectángulo: esquinas redondeadas 95">
              <a:extLst>
                <a:ext uri="{FF2B5EF4-FFF2-40B4-BE49-F238E27FC236}">
                  <a16:creationId xmlns:a16="http://schemas.microsoft.com/office/drawing/2014/main" id="{310C0311-6B4B-4495-AB97-F89CB484C1A4}"/>
                </a:ext>
              </a:extLst>
            </p:cNvPr>
            <p:cNvSpPr/>
            <p:nvPr/>
          </p:nvSpPr>
          <p:spPr>
            <a:xfrm>
              <a:off x="260208" y="3596016"/>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E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71" name="Rectángulo: esquinas redondeadas 96">
              <a:extLst>
                <a:ext uri="{FF2B5EF4-FFF2-40B4-BE49-F238E27FC236}">
                  <a16:creationId xmlns:a16="http://schemas.microsoft.com/office/drawing/2014/main" id="{C9946088-ADB8-46D4-A31D-58EB7E53BB52}"/>
                </a:ext>
              </a:extLst>
            </p:cNvPr>
            <p:cNvSpPr/>
            <p:nvPr/>
          </p:nvSpPr>
          <p:spPr>
            <a:xfrm>
              <a:off x="271007" y="4036482"/>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72" name="CuadroTexto 71">
              <a:extLst>
                <a:ext uri="{FF2B5EF4-FFF2-40B4-BE49-F238E27FC236}">
                  <a16:creationId xmlns:a16="http://schemas.microsoft.com/office/drawing/2014/main" id="{5C582998-4567-433F-A69F-685186934901}"/>
                </a:ext>
              </a:extLst>
            </p:cNvPr>
            <p:cNvSpPr txBox="1"/>
            <p:nvPr/>
          </p:nvSpPr>
          <p:spPr>
            <a:xfrm>
              <a:off x="138856" y="2802464"/>
              <a:ext cx="2211922" cy="419953"/>
            </a:xfrm>
            <a:prstGeom prst="rect">
              <a:avLst/>
            </a:prstGeom>
            <a:noFill/>
            <a:ln cap="flat">
              <a:noFill/>
            </a:ln>
          </p:spPr>
          <p:txBody>
            <a:bodyPr vert="horz" wrap="squar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endParaRPr lang="es-CO" b="1" dirty="0">
                <a:solidFill>
                  <a:schemeClr val="tx1"/>
                </a:solidFill>
              </a:endParaRPr>
            </a:p>
          </p:txBody>
        </p:sp>
      </p:grpSp>
      <p:grpSp>
        <p:nvGrpSpPr>
          <p:cNvPr id="2" name="Grupo 1">
            <a:extLst>
              <a:ext uri="{FF2B5EF4-FFF2-40B4-BE49-F238E27FC236}">
                <a16:creationId xmlns:a16="http://schemas.microsoft.com/office/drawing/2014/main" id="{EBDE7AEC-3735-47DA-B65B-79FBF9DA3774}"/>
              </a:ext>
            </a:extLst>
          </p:cNvPr>
          <p:cNvGrpSpPr/>
          <p:nvPr/>
        </p:nvGrpSpPr>
        <p:grpSpPr>
          <a:xfrm>
            <a:off x="1589088" y="2593451"/>
            <a:ext cx="7025131" cy="4145466"/>
            <a:chOff x="1987596" y="2522756"/>
            <a:chExt cx="7025131" cy="4145466"/>
          </a:xfrm>
        </p:grpSpPr>
        <p:grpSp>
          <p:nvGrpSpPr>
            <p:cNvPr id="351" name="Google Shape;351;p31"/>
            <p:cNvGrpSpPr/>
            <p:nvPr/>
          </p:nvGrpSpPr>
          <p:grpSpPr>
            <a:xfrm>
              <a:off x="2624021" y="2522756"/>
              <a:ext cx="6388706" cy="4145466"/>
              <a:chOff x="3469218" y="904503"/>
              <a:chExt cx="7849108" cy="5036091"/>
            </a:xfrm>
          </p:grpSpPr>
          <p:sp>
            <p:nvSpPr>
              <p:cNvPr id="352" name="Google Shape;352;p31"/>
              <p:cNvSpPr/>
              <p:nvPr/>
            </p:nvSpPr>
            <p:spPr>
              <a:xfrm>
                <a:off x="7276442" y="4773784"/>
                <a:ext cx="1000125" cy="1166810"/>
              </a:xfrm>
              <a:custGeom>
                <a:avLst/>
                <a:gdLst/>
                <a:ahLst/>
                <a:cxnLst/>
                <a:rect l="l" t="t" r="r" b="b"/>
                <a:pathLst>
                  <a:path w="1000125" h="1166813" extrusionOk="0">
                    <a:moveTo>
                      <a:pt x="0" y="914400"/>
                    </a:moveTo>
                    <a:lnTo>
                      <a:pt x="114300" y="857250"/>
                    </a:lnTo>
                    <a:lnTo>
                      <a:pt x="142875" y="809625"/>
                    </a:lnTo>
                    <a:lnTo>
                      <a:pt x="142875" y="762000"/>
                    </a:lnTo>
                    <a:lnTo>
                      <a:pt x="90487" y="676275"/>
                    </a:lnTo>
                    <a:lnTo>
                      <a:pt x="90487" y="652463"/>
                    </a:lnTo>
                    <a:lnTo>
                      <a:pt x="280987" y="571500"/>
                    </a:lnTo>
                    <a:lnTo>
                      <a:pt x="366712" y="571500"/>
                    </a:lnTo>
                    <a:lnTo>
                      <a:pt x="400050" y="614363"/>
                    </a:lnTo>
                    <a:lnTo>
                      <a:pt x="400050" y="742950"/>
                    </a:lnTo>
                    <a:lnTo>
                      <a:pt x="390525" y="895350"/>
                    </a:lnTo>
                    <a:lnTo>
                      <a:pt x="442912" y="881063"/>
                    </a:lnTo>
                    <a:lnTo>
                      <a:pt x="485775" y="871538"/>
                    </a:lnTo>
                    <a:lnTo>
                      <a:pt x="542925" y="866775"/>
                    </a:lnTo>
                    <a:lnTo>
                      <a:pt x="595312" y="890588"/>
                    </a:lnTo>
                    <a:lnTo>
                      <a:pt x="657225" y="890588"/>
                    </a:lnTo>
                    <a:lnTo>
                      <a:pt x="661987" y="847725"/>
                    </a:lnTo>
                    <a:lnTo>
                      <a:pt x="604837" y="766763"/>
                    </a:lnTo>
                    <a:lnTo>
                      <a:pt x="790575" y="619125"/>
                    </a:lnTo>
                    <a:lnTo>
                      <a:pt x="900112" y="519113"/>
                    </a:lnTo>
                    <a:lnTo>
                      <a:pt x="914400" y="461963"/>
                    </a:lnTo>
                    <a:lnTo>
                      <a:pt x="890587" y="395288"/>
                    </a:lnTo>
                    <a:lnTo>
                      <a:pt x="866775" y="314325"/>
                    </a:lnTo>
                    <a:lnTo>
                      <a:pt x="857250" y="233363"/>
                    </a:lnTo>
                    <a:lnTo>
                      <a:pt x="876300" y="157163"/>
                    </a:lnTo>
                    <a:lnTo>
                      <a:pt x="914400" y="57150"/>
                    </a:lnTo>
                    <a:lnTo>
                      <a:pt x="947737" y="4763"/>
                    </a:lnTo>
                    <a:lnTo>
                      <a:pt x="971550" y="0"/>
                    </a:lnTo>
                    <a:lnTo>
                      <a:pt x="971550" y="0"/>
                    </a:lnTo>
                    <a:lnTo>
                      <a:pt x="990600" y="280988"/>
                    </a:lnTo>
                    <a:lnTo>
                      <a:pt x="957262" y="471488"/>
                    </a:lnTo>
                    <a:lnTo>
                      <a:pt x="966787" y="661988"/>
                    </a:lnTo>
                    <a:lnTo>
                      <a:pt x="1000125" y="785813"/>
                    </a:lnTo>
                    <a:lnTo>
                      <a:pt x="971550" y="952500"/>
                    </a:lnTo>
                    <a:lnTo>
                      <a:pt x="909637" y="1119188"/>
                    </a:lnTo>
                    <a:lnTo>
                      <a:pt x="862012" y="1166813"/>
                    </a:lnTo>
                    <a:lnTo>
                      <a:pt x="790575" y="1157288"/>
                    </a:lnTo>
                    <a:lnTo>
                      <a:pt x="328612" y="1152525"/>
                    </a:lnTo>
                    <a:lnTo>
                      <a:pt x="252412" y="1143000"/>
                    </a:lnTo>
                    <a:lnTo>
                      <a:pt x="200025" y="1062038"/>
                    </a:lnTo>
                    <a:lnTo>
                      <a:pt x="176212" y="995363"/>
                    </a:lnTo>
                    <a:lnTo>
                      <a:pt x="128587" y="966788"/>
                    </a:lnTo>
                    <a:lnTo>
                      <a:pt x="0" y="914400"/>
                    </a:lnTo>
                    <a:close/>
                  </a:path>
                </a:pathLst>
              </a:custGeom>
              <a:solidFill>
                <a:srgbClr val="0020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Verdana"/>
                  <a:ea typeface="Verdana"/>
                  <a:cs typeface="Verdana"/>
                  <a:sym typeface="Verdana"/>
                </a:endParaRPr>
              </a:p>
            </p:txBody>
          </p:sp>
          <p:sp>
            <p:nvSpPr>
              <p:cNvPr id="353" name="Google Shape;353;p31"/>
              <p:cNvSpPr/>
              <p:nvPr/>
            </p:nvSpPr>
            <p:spPr>
              <a:xfrm>
                <a:off x="5318581" y="3202151"/>
                <a:ext cx="1876504" cy="2051438"/>
              </a:xfrm>
              <a:custGeom>
                <a:avLst/>
                <a:gdLst/>
                <a:ahLst/>
                <a:cxnLst/>
                <a:rect l="l" t="t" r="r" b="b"/>
                <a:pathLst>
                  <a:path w="1876508" h="2051436" extrusionOk="0">
                    <a:moveTo>
                      <a:pt x="15903" y="1542553"/>
                    </a:moveTo>
                    <a:lnTo>
                      <a:pt x="31806" y="1478942"/>
                    </a:lnTo>
                    <a:lnTo>
                      <a:pt x="31806" y="1478942"/>
                    </a:lnTo>
                    <a:lnTo>
                      <a:pt x="0" y="1415332"/>
                    </a:lnTo>
                    <a:lnTo>
                      <a:pt x="548640" y="652007"/>
                    </a:lnTo>
                    <a:lnTo>
                      <a:pt x="659959" y="707666"/>
                    </a:lnTo>
                    <a:lnTo>
                      <a:pt x="1844703" y="0"/>
                    </a:lnTo>
                    <a:lnTo>
                      <a:pt x="1876508" y="166977"/>
                    </a:lnTo>
                    <a:lnTo>
                      <a:pt x="1701580" y="318052"/>
                    </a:lnTo>
                    <a:lnTo>
                      <a:pt x="1669774" y="373711"/>
                    </a:lnTo>
                    <a:lnTo>
                      <a:pt x="1661823" y="413467"/>
                    </a:lnTo>
                    <a:lnTo>
                      <a:pt x="1717482" y="469127"/>
                    </a:lnTo>
                    <a:lnTo>
                      <a:pt x="1781093" y="524786"/>
                    </a:lnTo>
                    <a:lnTo>
                      <a:pt x="1812898" y="572494"/>
                    </a:lnTo>
                    <a:lnTo>
                      <a:pt x="1828800" y="588396"/>
                    </a:lnTo>
                    <a:lnTo>
                      <a:pt x="1789044" y="636104"/>
                    </a:lnTo>
                    <a:lnTo>
                      <a:pt x="1550505" y="779227"/>
                    </a:lnTo>
                    <a:lnTo>
                      <a:pt x="1423284" y="866692"/>
                    </a:lnTo>
                    <a:lnTo>
                      <a:pt x="1343771" y="938254"/>
                    </a:lnTo>
                    <a:lnTo>
                      <a:pt x="1280160" y="1105231"/>
                    </a:lnTo>
                    <a:lnTo>
                      <a:pt x="1224501" y="1248354"/>
                    </a:lnTo>
                    <a:lnTo>
                      <a:pt x="1208599" y="1319916"/>
                    </a:lnTo>
                    <a:lnTo>
                      <a:pt x="1248355" y="1383527"/>
                    </a:lnTo>
                    <a:lnTo>
                      <a:pt x="1248355" y="1383527"/>
                    </a:lnTo>
                    <a:lnTo>
                      <a:pt x="1224501" y="1478942"/>
                    </a:lnTo>
                    <a:lnTo>
                      <a:pt x="1248355" y="1542553"/>
                    </a:lnTo>
                    <a:lnTo>
                      <a:pt x="1288112" y="1630017"/>
                    </a:lnTo>
                    <a:lnTo>
                      <a:pt x="1224501" y="1677725"/>
                    </a:lnTo>
                    <a:lnTo>
                      <a:pt x="1160891" y="1725433"/>
                    </a:lnTo>
                    <a:lnTo>
                      <a:pt x="1129086" y="1781092"/>
                    </a:lnTo>
                    <a:lnTo>
                      <a:pt x="1121134" y="1892410"/>
                    </a:lnTo>
                    <a:lnTo>
                      <a:pt x="1041621" y="1948069"/>
                    </a:lnTo>
                    <a:lnTo>
                      <a:pt x="993913" y="1979874"/>
                    </a:lnTo>
                    <a:lnTo>
                      <a:pt x="914400" y="2051436"/>
                    </a:lnTo>
                    <a:lnTo>
                      <a:pt x="914400" y="2051436"/>
                    </a:lnTo>
                    <a:lnTo>
                      <a:pt x="787180" y="2051436"/>
                    </a:lnTo>
                    <a:lnTo>
                      <a:pt x="723569" y="1956020"/>
                    </a:lnTo>
                    <a:lnTo>
                      <a:pt x="644056" y="1908313"/>
                    </a:lnTo>
                    <a:lnTo>
                      <a:pt x="485030" y="1987826"/>
                    </a:lnTo>
                    <a:lnTo>
                      <a:pt x="389614" y="1916264"/>
                    </a:lnTo>
                    <a:lnTo>
                      <a:pt x="326004" y="1892410"/>
                    </a:lnTo>
                    <a:lnTo>
                      <a:pt x="262393" y="1852654"/>
                    </a:lnTo>
                    <a:lnTo>
                      <a:pt x="190832" y="1645920"/>
                    </a:lnTo>
                    <a:lnTo>
                      <a:pt x="71562" y="1558455"/>
                    </a:lnTo>
                    <a:lnTo>
                      <a:pt x="15903" y="1542553"/>
                    </a:lnTo>
                    <a:close/>
                  </a:path>
                </a:pathLst>
              </a:custGeom>
              <a:solidFill>
                <a:srgbClr val="BDD7EE"/>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54" name="Google Shape;354;p31"/>
              <p:cNvSpPr/>
              <p:nvPr/>
            </p:nvSpPr>
            <p:spPr>
              <a:xfrm>
                <a:off x="6756529" y="3839541"/>
                <a:ext cx="1558457" cy="1789040"/>
              </a:xfrm>
              <a:custGeom>
                <a:avLst/>
                <a:gdLst/>
                <a:ahLst/>
                <a:cxnLst/>
                <a:rect l="l" t="t" r="r" b="b"/>
                <a:pathLst>
                  <a:path w="1558456" h="1789044" extrusionOk="0">
                    <a:moveTo>
                      <a:pt x="381663" y="71562"/>
                    </a:moveTo>
                    <a:lnTo>
                      <a:pt x="381663" y="71562"/>
                    </a:lnTo>
                    <a:lnTo>
                      <a:pt x="294199" y="119270"/>
                    </a:lnTo>
                    <a:lnTo>
                      <a:pt x="55659" y="270345"/>
                    </a:lnTo>
                    <a:lnTo>
                      <a:pt x="0" y="389614"/>
                    </a:lnTo>
                    <a:lnTo>
                      <a:pt x="15903" y="492981"/>
                    </a:lnTo>
                    <a:lnTo>
                      <a:pt x="87465" y="540689"/>
                    </a:lnTo>
                    <a:lnTo>
                      <a:pt x="198783" y="604299"/>
                    </a:lnTo>
                    <a:lnTo>
                      <a:pt x="278296" y="588397"/>
                    </a:lnTo>
                    <a:lnTo>
                      <a:pt x="341906" y="596348"/>
                    </a:lnTo>
                    <a:lnTo>
                      <a:pt x="365760" y="659959"/>
                    </a:lnTo>
                    <a:lnTo>
                      <a:pt x="405517" y="675861"/>
                    </a:lnTo>
                    <a:lnTo>
                      <a:pt x="429371" y="683812"/>
                    </a:lnTo>
                    <a:lnTo>
                      <a:pt x="485030" y="707666"/>
                    </a:lnTo>
                    <a:lnTo>
                      <a:pt x="516835" y="779228"/>
                    </a:lnTo>
                    <a:lnTo>
                      <a:pt x="548640" y="842839"/>
                    </a:lnTo>
                    <a:lnTo>
                      <a:pt x="516835" y="946205"/>
                    </a:lnTo>
                    <a:lnTo>
                      <a:pt x="429371" y="1017767"/>
                    </a:lnTo>
                    <a:lnTo>
                      <a:pt x="413468" y="1113183"/>
                    </a:lnTo>
                    <a:lnTo>
                      <a:pt x="413468" y="1200647"/>
                    </a:lnTo>
                    <a:lnTo>
                      <a:pt x="469127" y="1216550"/>
                    </a:lnTo>
                    <a:lnTo>
                      <a:pt x="333955" y="1359673"/>
                    </a:lnTo>
                    <a:lnTo>
                      <a:pt x="469127" y="1478943"/>
                    </a:lnTo>
                    <a:lnTo>
                      <a:pt x="652007" y="1391479"/>
                    </a:lnTo>
                    <a:lnTo>
                      <a:pt x="723569" y="1343771"/>
                    </a:lnTo>
                    <a:lnTo>
                      <a:pt x="763326" y="1311965"/>
                    </a:lnTo>
                    <a:lnTo>
                      <a:pt x="787179" y="1351722"/>
                    </a:lnTo>
                    <a:lnTo>
                      <a:pt x="826936" y="1407381"/>
                    </a:lnTo>
                    <a:lnTo>
                      <a:pt x="866693" y="1455089"/>
                    </a:lnTo>
                    <a:lnTo>
                      <a:pt x="922352" y="1463040"/>
                    </a:lnTo>
                    <a:lnTo>
                      <a:pt x="922352" y="1463040"/>
                    </a:lnTo>
                    <a:lnTo>
                      <a:pt x="1009816" y="1478943"/>
                    </a:lnTo>
                    <a:lnTo>
                      <a:pt x="1033670" y="1510748"/>
                    </a:lnTo>
                    <a:lnTo>
                      <a:pt x="1041621" y="1550505"/>
                    </a:lnTo>
                    <a:lnTo>
                      <a:pt x="1041621" y="1598212"/>
                    </a:lnTo>
                    <a:lnTo>
                      <a:pt x="1041621" y="1598212"/>
                    </a:lnTo>
                    <a:lnTo>
                      <a:pt x="1001865" y="1669774"/>
                    </a:lnTo>
                    <a:lnTo>
                      <a:pt x="1001865" y="1669774"/>
                    </a:lnTo>
                    <a:lnTo>
                      <a:pt x="1009816" y="1749287"/>
                    </a:lnTo>
                    <a:lnTo>
                      <a:pt x="1057524" y="1781092"/>
                    </a:lnTo>
                    <a:lnTo>
                      <a:pt x="1057524" y="1781092"/>
                    </a:lnTo>
                    <a:lnTo>
                      <a:pt x="1113183" y="1789044"/>
                    </a:lnTo>
                    <a:lnTo>
                      <a:pt x="1113183" y="1717482"/>
                    </a:lnTo>
                    <a:lnTo>
                      <a:pt x="1168842" y="1645920"/>
                    </a:lnTo>
                    <a:lnTo>
                      <a:pt x="1272209" y="1558456"/>
                    </a:lnTo>
                    <a:lnTo>
                      <a:pt x="1359673" y="1486894"/>
                    </a:lnTo>
                    <a:lnTo>
                      <a:pt x="1391479" y="1407381"/>
                    </a:lnTo>
                    <a:lnTo>
                      <a:pt x="1359673" y="1319917"/>
                    </a:lnTo>
                    <a:lnTo>
                      <a:pt x="1359673" y="1200647"/>
                    </a:lnTo>
                    <a:lnTo>
                      <a:pt x="1391479" y="1073426"/>
                    </a:lnTo>
                    <a:lnTo>
                      <a:pt x="1415333" y="962108"/>
                    </a:lnTo>
                    <a:lnTo>
                      <a:pt x="1486894" y="826936"/>
                    </a:lnTo>
                    <a:lnTo>
                      <a:pt x="1558456" y="644056"/>
                    </a:lnTo>
                    <a:lnTo>
                      <a:pt x="1558456" y="500932"/>
                    </a:lnTo>
                    <a:lnTo>
                      <a:pt x="1415333" y="357809"/>
                    </a:lnTo>
                    <a:lnTo>
                      <a:pt x="1200647" y="143124"/>
                    </a:lnTo>
                    <a:lnTo>
                      <a:pt x="1105232" y="71562"/>
                    </a:lnTo>
                    <a:lnTo>
                      <a:pt x="1025719" y="87465"/>
                    </a:lnTo>
                    <a:lnTo>
                      <a:pt x="954157" y="135172"/>
                    </a:lnTo>
                    <a:lnTo>
                      <a:pt x="866693" y="135172"/>
                    </a:lnTo>
                    <a:lnTo>
                      <a:pt x="707666" y="47708"/>
                    </a:lnTo>
                    <a:lnTo>
                      <a:pt x="548640" y="0"/>
                    </a:lnTo>
                    <a:lnTo>
                      <a:pt x="492981" y="0"/>
                    </a:lnTo>
                    <a:lnTo>
                      <a:pt x="381663" y="71562"/>
                    </a:lnTo>
                    <a:close/>
                  </a:path>
                </a:pathLst>
              </a:custGeom>
              <a:solidFill>
                <a:srgbClr val="0020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55" name="Google Shape;355;p31"/>
              <p:cNvSpPr/>
              <p:nvPr/>
            </p:nvSpPr>
            <p:spPr>
              <a:xfrm>
                <a:off x="7033842" y="2940436"/>
                <a:ext cx="1216545" cy="1296061"/>
              </a:xfrm>
              <a:custGeom>
                <a:avLst/>
                <a:gdLst/>
                <a:ahLst/>
                <a:cxnLst/>
                <a:rect l="l" t="t" r="r" b="b"/>
                <a:pathLst>
                  <a:path w="1216549" h="1296062" extrusionOk="0">
                    <a:moveTo>
                      <a:pt x="246490" y="166977"/>
                    </a:moveTo>
                    <a:lnTo>
                      <a:pt x="548640" y="0"/>
                    </a:lnTo>
                    <a:lnTo>
                      <a:pt x="1121134" y="532737"/>
                    </a:lnTo>
                    <a:lnTo>
                      <a:pt x="1168841" y="564542"/>
                    </a:lnTo>
                    <a:lnTo>
                      <a:pt x="1200647" y="636104"/>
                    </a:lnTo>
                    <a:lnTo>
                      <a:pt x="1200647" y="755374"/>
                    </a:lnTo>
                    <a:lnTo>
                      <a:pt x="1216549" y="1296062"/>
                    </a:lnTo>
                    <a:lnTo>
                      <a:pt x="866692" y="946205"/>
                    </a:lnTo>
                    <a:lnTo>
                      <a:pt x="818984" y="898497"/>
                    </a:lnTo>
                    <a:lnTo>
                      <a:pt x="699715" y="930302"/>
                    </a:lnTo>
                    <a:lnTo>
                      <a:pt x="564542" y="970059"/>
                    </a:lnTo>
                    <a:lnTo>
                      <a:pt x="326003" y="866692"/>
                    </a:lnTo>
                    <a:lnTo>
                      <a:pt x="159026" y="755374"/>
                    </a:lnTo>
                    <a:lnTo>
                      <a:pt x="0" y="604299"/>
                    </a:lnTo>
                    <a:lnTo>
                      <a:pt x="198782" y="437322"/>
                    </a:lnTo>
                    <a:lnTo>
                      <a:pt x="230588" y="341906"/>
                    </a:lnTo>
                    <a:lnTo>
                      <a:pt x="166977" y="222636"/>
                    </a:lnTo>
                    <a:lnTo>
                      <a:pt x="246490" y="166977"/>
                    </a:lnTo>
                    <a:close/>
                  </a:path>
                </a:pathLst>
              </a:custGeom>
              <a:solidFill>
                <a:srgbClr val="BDD7EE"/>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56" name="Google Shape;356;p31"/>
              <p:cNvSpPr/>
              <p:nvPr/>
            </p:nvSpPr>
            <p:spPr>
              <a:xfrm>
                <a:off x="7580041" y="2630659"/>
                <a:ext cx="763322" cy="636102"/>
              </a:xfrm>
              <a:custGeom>
                <a:avLst/>
                <a:gdLst/>
                <a:ahLst/>
                <a:cxnLst/>
                <a:rect l="l" t="t" r="r" b="b"/>
                <a:pathLst>
                  <a:path w="763325" h="636104" extrusionOk="0">
                    <a:moveTo>
                      <a:pt x="0" y="55659"/>
                    </a:moveTo>
                    <a:lnTo>
                      <a:pt x="79513" y="0"/>
                    </a:lnTo>
                    <a:lnTo>
                      <a:pt x="143123" y="0"/>
                    </a:lnTo>
                    <a:lnTo>
                      <a:pt x="222636" y="47708"/>
                    </a:lnTo>
                    <a:lnTo>
                      <a:pt x="500932" y="198783"/>
                    </a:lnTo>
                    <a:lnTo>
                      <a:pt x="699714" y="333955"/>
                    </a:lnTo>
                    <a:lnTo>
                      <a:pt x="763325" y="365760"/>
                    </a:lnTo>
                    <a:lnTo>
                      <a:pt x="747422" y="421419"/>
                    </a:lnTo>
                    <a:lnTo>
                      <a:pt x="588396" y="588397"/>
                    </a:lnTo>
                    <a:lnTo>
                      <a:pt x="556591" y="636104"/>
                    </a:lnTo>
                    <a:lnTo>
                      <a:pt x="310100" y="429370"/>
                    </a:lnTo>
                    <a:lnTo>
                      <a:pt x="111318" y="278296"/>
                    </a:lnTo>
                    <a:lnTo>
                      <a:pt x="0" y="206734"/>
                    </a:lnTo>
                    <a:lnTo>
                      <a:pt x="0" y="55659"/>
                    </a:lnTo>
                    <a:close/>
                  </a:path>
                </a:pathLst>
              </a:custGeom>
              <a:solidFill>
                <a:srgbClr val="BDD7E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57" name="Google Shape;357;p31"/>
              <p:cNvSpPr/>
              <p:nvPr/>
            </p:nvSpPr>
            <p:spPr>
              <a:xfrm>
                <a:off x="7580041" y="2233096"/>
                <a:ext cx="1192697" cy="691761"/>
              </a:xfrm>
              <a:custGeom>
                <a:avLst/>
                <a:gdLst/>
                <a:ahLst/>
                <a:cxnLst/>
                <a:rect l="l" t="t" r="r" b="b"/>
                <a:pathLst>
                  <a:path w="1192695" h="691763" extrusionOk="0">
                    <a:moveTo>
                      <a:pt x="0" y="0"/>
                    </a:moveTo>
                    <a:lnTo>
                      <a:pt x="7951" y="349857"/>
                    </a:lnTo>
                    <a:lnTo>
                      <a:pt x="135172" y="349857"/>
                    </a:lnTo>
                    <a:lnTo>
                      <a:pt x="190831" y="341906"/>
                    </a:lnTo>
                    <a:lnTo>
                      <a:pt x="190831" y="341906"/>
                    </a:lnTo>
                    <a:lnTo>
                      <a:pt x="310100" y="389614"/>
                    </a:lnTo>
                    <a:lnTo>
                      <a:pt x="596347" y="564542"/>
                    </a:lnTo>
                    <a:lnTo>
                      <a:pt x="795130" y="675861"/>
                    </a:lnTo>
                    <a:lnTo>
                      <a:pt x="858740" y="691763"/>
                    </a:lnTo>
                    <a:lnTo>
                      <a:pt x="978010" y="636104"/>
                    </a:lnTo>
                    <a:lnTo>
                      <a:pt x="1113182" y="500932"/>
                    </a:lnTo>
                    <a:lnTo>
                      <a:pt x="1192695" y="349857"/>
                    </a:lnTo>
                    <a:lnTo>
                      <a:pt x="1168841" y="262393"/>
                    </a:lnTo>
                    <a:lnTo>
                      <a:pt x="962107" y="198782"/>
                    </a:lnTo>
                    <a:lnTo>
                      <a:pt x="882594" y="310101"/>
                    </a:lnTo>
                    <a:lnTo>
                      <a:pt x="811033" y="413468"/>
                    </a:lnTo>
                    <a:lnTo>
                      <a:pt x="787179" y="532737"/>
                    </a:lnTo>
                    <a:lnTo>
                      <a:pt x="667909" y="246490"/>
                    </a:lnTo>
                    <a:lnTo>
                      <a:pt x="437321" y="159026"/>
                    </a:lnTo>
                    <a:lnTo>
                      <a:pt x="318052" y="127221"/>
                    </a:lnTo>
                    <a:lnTo>
                      <a:pt x="214685" y="127221"/>
                    </a:lnTo>
                    <a:lnTo>
                      <a:pt x="0" y="0"/>
                    </a:lnTo>
                    <a:close/>
                  </a:path>
                </a:pathLst>
              </a:custGeom>
              <a:solidFill>
                <a:srgbClr val="BDD7EE"/>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Verdana"/>
                  <a:ea typeface="Verdana"/>
                  <a:cs typeface="Verdana"/>
                  <a:sym typeface="Verdana"/>
                </a:endParaRPr>
              </a:p>
            </p:txBody>
          </p:sp>
          <p:sp>
            <p:nvSpPr>
              <p:cNvPr id="358" name="Google Shape;358;p31"/>
              <p:cNvSpPr/>
              <p:nvPr/>
            </p:nvSpPr>
            <p:spPr>
              <a:xfrm>
                <a:off x="8279758" y="2408020"/>
                <a:ext cx="135175" cy="246494"/>
              </a:xfrm>
              <a:custGeom>
                <a:avLst/>
                <a:gdLst/>
                <a:ahLst/>
                <a:cxnLst/>
                <a:rect l="l" t="t" r="r" b="b"/>
                <a:pathLst>
                  <a:path w="135172" h="246491" extrusionOk="0">
                    <a:moveTo>
                      <a:pt x="0" y="0"/>
                    </a:moveTo>
                    <a:lnTo>
                      <a:pt x="95416" y="7952"/>
                    </a:lnTo>
                    <a:lnTo>
                      <a:pt x="135172" y="55660"/>
                    </a:lnTo>
                    <a:lnTo>
                      <a:pt x="135172" y="55660"/>
                    </a:lnTo>
                    <a:lnTo>
                      <a:pt x="95416" y="174929"/>
                    </a:lnTo>
                    <a:lnTo>
                      <a:pt x="87465" y="246491"/>
                    </a:lnTo>
                    <a:lnTo>
                      <a:pt x="47708" y="111319"/>
                    </a:lnTo>
                    <a:lnTo>
                      <a:pt x="0" y="0"/>
                    </a:lnTo>
                    <a:close/>
                  </a:path>
                </a:pathLst>
              </a:custGeom>
              <a:solidFill>
                <a:srgbClr val="00B0F0"/>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Verdana"/>
                  <a:ea typeface="Verdana"/>
                  <a:cs typeface="Verdana"/>
                  <a:sym typeface="Verdana"/>
                </a:endParaRPr>
              </a:p>
            </p:txBody>
          </p:sp>
          <p:sp>
            <p:nvSpPr>
              <p:cNvPr id="359" name="Google Shape;359;p31"/>
              <p:cNvSpPr/>
              <p:nvPr/>
            </p:nvSpPr>
            <p:spPr>
              <a:xfrm>
                <a:off x="8176385" y="3020275"/>
                <a:ext cx="548640" cy="858740"/>
              </a:xfrm>
              <a:custGeom>
                <a:avLst/>
                <a:gdLst/>
                <a:ahLst/>
                <a:cxnLst/>
                <a:rect l="l" t="t" r="r" b="b"/>
                <a:pathLst>
                  <a:path w="548640" h="858741" extrusionOk="0">
                    <a:moveTo>
                      <a:pt x="39757" y="262393"/>
                    </a:moveTo>
                    <a:lnTo>
                      <a:pt x="310101" y="15903"/>
                    </a:lnTo>
                    <a:lnTo>
                      <a:pt x="341906" y="0"/>
                    </a:lnTo>
                    <a:lnTo>
                      <a:pt x="421419" y="71562"/>
                    </a:lnTo>
                    <a:lnTo>
                      <a:pt x="524786" y="143123"/>
                    </a:lnTo>
                    <a:lnTo>
                      <a:pt x="548640" y="174929"/>
                    </a:lnTo>
                    <a:lnTo>
                      <a:pt x="548640" y="214685"/>
                    </a:lnTo>
                    <a:lnTo>
                      <a:pt x="548640" y="214685"/>
                    </a:lnTo>
                    <a:lnTo>
                      <a:pt x="397566" y="357809"/>
                    </a:lnTo>
                    <a:lnTo>
                      <a:pt x="310101" y="445273"/>
                    </a:lnTo>
                    <a:lnTo>
                      <a:pt x="262393" y="508883"/>
                    </a:lnTo>
                    <a:lnTo>
                      <a:pt x="262393" y="596348"/>
                    </a:lnTo>
                    <a:lnTo>
                      <a:pt x="270345" y="723569"/>
                    </a:lnTo>
                    <a:lnTo>
                      <a:pt x="278296" y="811033"/>
                    </a:lnTo>
                    <a:lnTo>
                      <a:pt x="278296" y="811033"/>
                    </a:lnTo>
                    <a:lnTo>
                      <a:pt x="214686" y="858741"/>
                    </a:lnTo>
                    <a:lnTo>
                      <a:pt x="174929" y="818984"/>
                    </a:lnTo>
                    <a:lnTo>
                      <a:pt x="143124" y="731520"/>
                    </a:lnTo>
                    <a:lnTo>
                      <a:pt x="166978" y="620202"/>
                    </a:lnTo>
                    <a:lnTo>
                      <a:pt x="166978" y="524786"/>
                    </a:lnTo>
                    <a:lnTo>
                      <a:pt x="103367" y="405516"/>
                    </a:lnTo>
                    <a:lnTo>
                      <a:pt x="47708" y="365760"/>
                    </a:lnTo>
                    <a:lnTo>
                      <a:pt x="0" y="318052"/>
                    </a:lnTo>
                    <a:lnTo>
                      <a:pt x="39757" y="262393"/>
                    </a:lnTo>
                    <a:close/>
                  </a:path>
                </a:pathLst>
              </a:custGeom>
              <a:solidFill>
                <a:srgbClr val="002060"/>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Verdana"/>
                  <a:ea typeface="Verdana"/>
                  <a:cs typeface="Verdana"/>
                  <a:sym typeface="Verdana"/>
                </a:endParaRPr>
              </a:p>
            </p:txBody>
          </p:sp>
          <p:sp>
            <p:nvSpPr>
              <p:cNvPr id="360" name="Google Shape;360;p31"/>
              <p:cNvSpPr/>
              <p:nvPr/>
            </p:nvSpPr>
            <p:spPr>
              <a:xfrm>
                <a:off x="8534199" y="2415976"/>
                <a:ext cx="1645920" cy="1089324"/>
              </a:xfrm>
              <a:custGeom>
                <a:avLst/>
                <a:gdLst/>
                <a:ahLst/>
                <a:cxnLst/>
                <a:rect l="l" t="t" r="r" b="b"/>
                <a:pathLst>
                  <a:path w="1645920" h="1089328" extrusionOk="0">
                    <a:moveTo>
                      <a:pt x="55659" y="469127"/>
                    </a:moveTo>
                    <a:lnTo>
                      <a:pt x="238539" y="357808"/>
                    </a:lnTo>
                    <a:lnTo>
                      <a:pt x="286247" y="214685"/>
                    </a:lnTo>
                    <a:lnTo>
                      <a:pt x="278296" y="119269"/>
                    </a:lnTo>
                    <a:lnTo>
                      <a:pt x="365760" y="47708"/>
                    </a:lnTo>
                    <a:lnTo>
                      <a:pt x="453224" y="7951"/>
                    </a:lnTo>
                    <a:lnTo>
                      <a:pt x="604299" y="0"/>
                    </a:lnTo>
                    <a:lnTo>
                      <a:pt x="707666" y="0"/>
                    </a:lnTo>
                    <a:lnTo>
                      <a:pt x="779228" y="31805"/>
                    </a:lnTo>
                    <a:lnTo>
                      <a:pt x="795130" y="87464"/>
                    </a:lnTo>
                    <a:lnTo>
                      <a:pt x="795130" y="87464"/>
                    </a:lnTo>
                    <a:lnTo>
                      <a:pt x="715617" y="166977"/>
                    </a:lnTo>
                    <a:lnTo>
                      <a:pt x="675861" y="166977"/>
                    </a:lnTo>
                    <a:lnTo>
                      <a:pt x="715617" y="206734"/>
                    </a:lnTo>
                    <a:lnTo>
                      <a:pt x="739471" y="286247"/>
                    </a:lnTo>
                    <a:lnTo>
                      <a:pt x="755374" y="341906"/>
                    </a:lnTo>
                    <a:lnTo>
                      <a:pt x="818984" y="365760"/>
                    </a:lnTo>
                    <a:lnTo>
                      <a:pt x="962108" y="349857"/>
                    </a:lnTo>
                    <a:lnTo>
                      <a:pt x="1065475" y="341906"/>
                    </a:lnTo>
                    <a:lnTo>
                      <a:pt x="1264257" y="326003"/>
                    </a:lnTo>
                    <a:lnTo>
                      <a:pt x="1415332" y="333955"/>
                    </a:lnTo>
                    <a:lnTo>
                      <a:pt x="1478943" y="373711"/>
                    </a:lnTo>
                    <a:lnTo>
                      <a:pt x="1574358" y="492981"/>
                    </a:lnTo>
                    <a:lnTo>
                      <a:pt x="1645920" y="572494"/>
                    </a:lnTo>
                    <a:lnTo>
                      <a:pt x="1645920" y="572494"/>
                    </a:lnTo>
                    <a:lnTo>
                      <a:pt x="1550504" y="715617"/>
                    </a:lnTo>
                    <a:lnTo>
                      <a:pt x="1486894" y="763325"/>
                    </a:lnTo>
                    <a:lnTo>
                      <a:pt x="1272209" y="747422"/>
                    </a:lnTo>
                    <a:lnTo>
                      <a:pt x="1272209" y="747422"/>
                    </a:lnTo>
                    <a:lnTo>
                      <a:pt x="1160890" y="747422"/>
                    </a:lnTo>
                    <a:lnTo>
                      <a:pt x="1105231" y="842838"/>
                    </a:lnTo>
                    <a:lnTo>
                      <a:pt x="1057524" y="890546"/>
                    </a:lnTo>
                    <a:lnTo>
                      <a:pt x="1017767" y="898497"/>
                    </a:lnTo>
                    <a:lnTo>
                      <a:pt x="962108" y="890546"/>
                    </a:lnTo>
                    <a:lnTo>
                      <a:pt x="842838" y="874643"/>
                    </a:lnTo>
                    <a:lnTo>
                      <a:pt x="842838" y="874643"/>
                    </a:lnTo>
                    <a:lnTo>
                      <a:pt x="739471" y="898497"/>
                    </a:lnTo>
                    <a:lnTo>
                      <a:pt x="652007" y="962108"/>
                    </a:lnTo>
                    <a:lnTo>
                      <a:pt x="612250" y="1065475"/>
                    </a:lnTo>
                    <a:lnTo>
                      <a:pt x="596348" y="1089328"/>
                    </a:lnTo>
                    <a:lnTo>
                      <a:pt x="556591" y="1089328"/>
                    </a:lnTo>
                    <a:lnTo>
                      <a:pt x="556591" y="1033669"/>
                    </a:lnTo>
                    <a:lnTo>
                      <a:pt x="556591" y="985962"/>
                    </a:lnTo>
                    <a:lnTo>
                      <a:pt x="540689" y="946205"/>
                    </a:lnTo>
                    <a:lnTo>
                      <a:pt x="262393" y="731520"/>
                    </a:lnTo>
                    <a:lnTo>
                      <a:pt x="87464" y="628153"/>
                    </a:lnTo>
                    <a:lnTo>
                      <a:pt x="0" y="564542"/>
                    </a:lnTo>
                    <a:lnTo>
                      <a:pt x="0" y="564542"/>
                    </a:lnTo>
                    <a:lnTo>
                      <a:pt x="55659" y="469127"/>
                    </a:lnTo>
                    <a:close/>
                  </a:path>
                </a:pathLst>
              </a:custGeom>
              <a:solidFill>
                <a:srgbClr val="002060"/>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Verdana"/>
                  <a:ea typeface="Verdana"/>
                  <a:cs typeface="Verdana"/>
                  <a:sym typeface="Verdana"/>
                </a:endParaRPr>
              </a:p>
            </p:txBody>
          </p:sp>
          <p:sp>
            <p:nvSpPr>
              <p:cNvPr id="361" name="Google Shape;361;p31"/>
              <p:cNvSpPr/>
              <p:nvPr/>
            </p:nvSpPr>
            <p:spPr>
              <a:xfrm>
                <a:off x="8526243" y="3290618"/>
                <a:ext cx="1041620" cy="739475"/>
              </a:xfrm>
              <a:custGeom>
                <a:avLst/>
                <a:gdLst/>
                <a:ahLst/>
                <a:cxnLst/>
                <a:rect l="l" t="t" r="r" b="b"/>
                <a:pathLst>
                  <a:path w="1041621" h="739472" extrusionOk="0">
                    <a:moveTo>
                      <a:pt x="15902" y="572494"/>
                    </a:moveTo>
                    <a:lnTo>
                      <a:pt x="7951" y="437322"/>
                    </a:lnTo>
                    <a:lnTo>
                      <a:pt x="0" y="270345"/>
                    </a:lnTo>
                    <a:lnTo>
                      <a:pt x="0" y="270345"/>
                    </a:lnTo>
                    <a:lnTo>
                      <a:pt x="7951" y="214685"/>
                    </a:lnTo>
                    <a:lnTo>
                      <a:pt x="87464" y="151075"/>
                    </a:lnTo>
                    <a:lnTo>
                      <a:pt x="198782" y="47708"/>
                    </a:lnTo>
                    <a:lnTo>
                      <a:pt x="246490" y="7952"/>
                    </a:lnTo>
                    <a:lnTo>
                      <a:pt x="246490" y="7952"/>
                    </a:lnTo>
                    <a:lnTo>
                      <a:pt x="357808" y="0"/>
                    </a:lnTo>
                    <a:lnTo>
                      <a:pt x="421419" y="55659"/>
                    </a:lnTo>
                    <a:lnTo>
                      <a:pt x="485029" y="135172"/>
                    </a:lnTo>
                    <a:lnTo>
                      <a:pt x="508883" y="198783"/>
                    </a:lnTo>
                    <a:lnTo>
                      <a:pt x="540688" y="238539"/>
                    </a:lnTo>
                    <a:lnTo>
                      <a:pt x="588396" y="246491"/>
                    </a:lnTo>
                    <a:lnTo>
                      <a:pt x="636104" y="302150"/>
                    </a:lnTo>
                    <a:lnTo>
                      <a:pt x="691763" y="341906"/>
                    </a:lnTo>
                    <a:lnTo>
                      <a:pt x="723568" y="405517"/>
                    </a:lnTo>
                    <a:lnTo>
                      <a:pt x="803081" y="437322"/>
                    </a:lnTo>
                    <a:lnTo>
                      <a:pt x="866692" y="437322"/>
                    </a:lnTo>
                    <a:lnTo>
                      <a:pt x="962108" y="429371"/>
                    </a:lnTo>
                    <a:lnTo>
                      <a:pt x="1017767" y="437322"/>
                    </a:lnTo>
                    <a:lnTo>
                      <a:pt x="1041621" y="469127"/>
                    </a:lnTo>
                    <a:lnTo>
                      <a:pt x="1041621" y="469127"/>
                    </a:lnTo>
                    <a:lnTo>
                      <a:pt x="1025718" y="532738"/>
                    </a:lnTo>
                    <a:lnTo>
                      <a:pt x="985961" y="532738"/>
                    </a:lnTo>
                    <a:lnTo>
                      <a:pt x="882595" y="532738"/>
                    </a:lnTo>
                    <a:lnTo>
                      <a:pt x="779228" y="524786"/>
                    </a:lnTo>
                    <a:lnTo>
                      <a:pt x="723568" y="524786"/>
                    </a:lnTo>
                    <a:lnTo>
                      <a:pt x="659958" y="580445"/>
                    </a:lnTo>
                    <a:lnTo>
                      <a:pt x="532737" y="683812"/>
                    </a:lnTo>
                    <a:lnTo>
                      <a:pt x="532737" y="683812"/>
                    </a:lnTo>
                    <a:lnTo>
                      <a:pt x="397565" y="652007"/>
                    </a:lnTo>
                    <a:lnTo>
                      <a:pt x="333955" y="644056"/>
                    </a:lnTo>
                    <a:lnTo>
                      <a:pt x="286247" y="675861"/>
                    </a:lnTo>
                    <a:lnTo>
                      <a:pt x="151075" y="723569"/>
                    </a:lnTo>
                    <a:lnTo>
                      <a:pt x="119269" y="739472"/>
                    </a:lnTo>
                    <a:lnTo>
                      <a:pt x="55659" y="667910"/>
                    </a:lnTo>
                    <a:lnTo>
                      <a:pt x="15902" y="572494"/>
                    </a:lnTo>
                    <a:close/>
                  </a:path>
                </a:pathLst>
              </a:custGeom>
              <a:solidFill>
                <a:srgbClr val="0020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Verdana"/>
                  <a:ea typeface="Verdana"/>
                  <a:cs typeface="Verdana"/>
                  <a:sym typeface="Verdana"/>
                </a:endParaRPr>
              </a:p>
            </p:txBody>
          </p:sp>
          <p:sp>
            <p:nvSpPr>
              <p:cNvPr id="362" name="Google Shape;362;p31"/>
              <p:cNvSpPr/>
              <p:nvPr/>
            </p:nvSpPr>
            <p:spPr>
              <a:xfrm>
                <a:off x="8335408" y="3847213"/>
                <a:ext cx="1415335" cy="1065477"/>
              </a:xfrm>
              <a:custGeom>
                <a:avLst/>
                <a:gdLst/>
                <a:ahLst/>
                <a:cxnLst/>
                <a:rect l="l" t="t" r="r" b="b"/>
                <a:pathLst>
                  <a:path w="1415333" h="1065474" extrusionOk="0">
                    <a:moveTo>
                      <a:pt x="15903" y="715617"/>
                    </a:moveTo>
                    <a:lnTo>
                      <a:pt x="7952" y="341906"/>
                    </a:lnTo>
                    <a:lnTo>
                      <a:pt x="39757" y="182880"/>
                    </a:lnTo>
                    <a:lnTo>
                      <a:pt x="71562" y="87464"/>
                    </a:lnTo>
                    <a:lnTo>
                      <a:pt x="95416" y="55659"/>
                    </a:lnTo>
                    <a:lnTo>
                      <a:pt x="127221" y="71561"/>
                    </a:lnTo>
                    <a:lnTo>
                      <a:pt x="190832" y="182880"/>
                    </a:lnTo>
                    <a:lnTo>
                      <a:pt x="190832" y="222636"/>
                    </a:lnTo>
                    <a:lnTo>
                      <a:pt x="190832" y="222636"/>
                    </a:lnTo>
                    <a:lnTo>
                      <a:pt x="302150" y="238539"/>
                    </a:lnTo>
                    <a:lnTo>
                      <a:pt x="397566" y="214685"/>
                    </a:lnTo>
                    <a:lnTo>
                      <a:pt x="485030" y="166977"/>
                    </a:lnTo>
                    <a:lnTo>
                      <a:pt x="572494" y="143123"/>
                    </a:lnTo>
                    <a:lnTo>
                      <a:pt x="644056" y="143123"/>
                    </a:lnTo>
                    <a:lnTo>
                      <a:pt x="644056" y="143123"/>
                    </a:lnTo>
                    <a:lnTo>
                      <a:pt x="731520" y="174928"/>
                    </a:lnTo>
                    <a:lnTo>
                      <a:pt x="826936" y="87464"/>
                    </a:lnTo>
                    <a:lnTo>
                      <a:pt x="946206" y="39756"/>
                    </a:lnTo>
                    <a:lnTo>
                      <a:pt x="1049573" y="15902"/>
                    </a:lnTo>
                    <a:lnTo>
                      <a:pt x="1272209" y="7951"/>
                    </a:lnTo>
                    <a:lnTo>
                      <a:pt x="1375576" y="0"/>
                    </a:lnTo>
                    <a:lnTo>
                      <a:pt x="1415333" y="7951"/>
                    </a:lnTo>
                    <a:lnTo>
                      <a:pt x="1351722" y="31805"/>
                    </a:lnTo>
                    <a:lnTo>
                      <a:pt x="1264258" y="47707"/>
                    </a:lnTo>
                    <a:lnTo>
                      <a:pt x="1224501" y="87464"/>
                    </a:lnTo>
                    <a:lnTo>
                      <a:pt x="1176793" y="135172"/>
                    </a:lnTo>
                    <a:lnTo>
                      <a:pt x="1168842" y="190831"/>
                    </a:lnTo>
                    <a:lnTo>
                      <a:pt x="1105232" y="246490"/>
                    </a:lnTo>
                    <a:lnTo>
                      <a:pt x="683813" y="532737"/>
                    </a:lnTo>
                    <a:lnTo>
                      <a:pt x="270345" y="803081"/>
                    </a:lnTo>
                    <a:lnTo>
                      <a:pt x="166978" y="874643"/>
                    </a:lnTo>
                    <a:lnTo>
                      <a:pt x="198783" y="985961"/>
                    </a:lnTo>
                    <a:lnTo>
                      <a:pt x="190832" y="1065474"/>
                    </a:lnTo>
                    <a:lnTo>
                      <a:pt x="79513" y="1065474"/>
                    </a:lnTo>
                    <a:lnTo>
                      <a:pt x="0" y="1065474"/>
                    </a:lnTo>
                    <a:lnTo>
                      <a:pt x="23854" y="1009815"/>
                    </a:lnTo>
                    <a:lnTo>
                      <a:pt x="15903" y="715617"/>
                    </a:lnTo>
                    <a:close/>
                  </a:path>
                </a:pathLst>
              </a:custGeom>
              <a:solidFill>
                <a:srgbClr val="BDD7E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63" name="Google Shape;363;p31"/>
              <p:cNvSpPr/>
              <p:nvPr/>
            </p:nvSpPr>
            <p:spPr>
              <a:xfrm>
                <a:off x="8311561" y="3942905"/>
                <a:ext cx="1653875" cy="1582314"/>
              </a:xfrm>
              <a:custGeom>
                <a:avLst/>
                <a:gdLst/>
                <a:ahLst/>
                <a:cxnLst/>
                <a:rect l="l" t="t" r="r" b="b"/>
                <a:pathLst>
                  <a:path w="1653871" h="1598212" extrusionOk="0">
                    <a:moveTo>
                      <a:pt x="556591" y="628153"/>
                    </a:moveTo>
                    <a:lnTo>
                      <a:pt x="1192695" y="206734"/>
                    </a:lnTo>
                    <a:lnTo>
                      <a:pt x="1280160" y="143123"/>
                    </a:lnTo>
                    <a:lnTo>
                      <a:pt x="1311965" y="71562"/>
                    </a:lnTo>
                    <a:lnTo>
                      <a:pt x="1351721" y="39757"/>
                    </a:lnTo>
                    <a:lnTo>
                      <a:pt x="1494845" y="15903"/>
                    </a:lnTo>
                    <a:lnTo>
                      <a:pt x="1566406" y="0"/>
                    </a:lnTo>
                    <a:lnTo>
                      <a:pt x="1566406" y="0"/>
                    </a:lnTo>
                    <a:lnTo>
                      <a:pt x="1566406" y="127221"/>
                    </a:lnTo>
                    <a:lnTo>
                      <a:pt x="1510747" y="190831"/>
                    </a:lnTo>
                    <a:lnTo>
                      <a:pt x="1423283" y="318052"/>
                    </a:lnTo>
                    <a:lnTo>
                      <a:pt x="1399429" y="365760"/>
                    </a:lnTo>
                    <a:lnTo>
                      <a:pt x="1399429" y="365760"/>
                    </a:lnTo>
                    <a:lnTo>
                      <a:pt x="1439186" y="445273"/>
                    </a:lnTo>
                    <a:lnTo>
                      <a:pt x="1526650" y="516835"/>
                    </a:lnTo>
                    <a:lnTo>
                      <a:pt x="1622066" y="564543"/>
                    </a:lnTo>
                    <a:lnTo>
                      <a:pt x="1622066" y="588397"/>
                    </a:lnTo>
                    <a:lnTo>
                      <a:pt x="1622066" y="588397"/>
                    </a:lnTo>
                    <a:lnTo>
                      <a:pt x="1606163" y="659958"/>
                    </a:lnTo>
                    <a:lnTo>
                      <a:pt x="1606163" y="683812"/>
                    </a:lnTo>
                    <a:lnTo>
                      <a:pt x="1606163" y="723569"/>
                    </a:lnTo>
                    <a:lnTo>
                      <a:pt x="1606163" y="723569"/>
                    </a:lnTo>
                    <a:lnTo>
                      <a:pt x="1653871" y="795130"/>
                    </a:lnTo>
                    <a:lnTo>
                      <a:pt x="1653871" y="795130"/>
                    </a:lnTo>
                    <a:lnTo>
                      <a:pt x="1622066" y="858741"/>
                    </a:lnTo>
                    <a:lnTo>
                      <a:pt x="1590260" y="898497"/>
                    </a:lnTo>
                    <a:lnTo>
                      <a:pt x="1526650" y="898497"/>
                    </a:lnTo>
                    <a:lnTo>
                      <a:pt x="1486893" y="898497"/>
                    </a:lnTo>
                    <a:lnTo>
                      <a:pt x="1486893" y="898497"/>
                    </a:lnTo>
                    <a:lnTo>
                      <a:pt x="1399429" y="938254"/>
                    </a:lnTo>
                    <a:lnTo>
                      <a:pt x="1399429" y="954157"/>
                    </a:lnTo>
                    <a:lnTo>
                      <a:pt x="1343770" y="954157"/>
                    </a:lnTo>
                    <a:lnTo>
                      <a:pt x="1327867" y="922351"/>
                    </a:lnTo>
                    <a:lnTo>
                      <a:pt x="1327867" y="922351"/>
                    </a:lnTo>
                    <a:lnTo>
                      <a:pt x="1256306" y="962108"/>
                    </a:lnTo>
                    <a:lnTo>
                      <a:pt x="1327867" y="1009816"/>
                    </a:lnTo>
                    <a:lnTo>
                      <a:pt x="1359673" y="1049572"/>
                    </a:lnTo>
                    <a:lnTo>
                      <a:pt x="1351721" y="1073426"/>
                    </a:lnTo>
                    <a:lnTo>
                      <a:pt x="1264257" y="1073426"/>
                    </a:lnTo>
                    <a:lnTo>
                      <a:pt x="1232452" y="1073426"/>
                    </a:lnTo>
                    <a:lnTo>
                      <a:pt x="1200646" y="1097280"/>
                    </a:lnTo>
                    <a:lnTo>
                      <a:pt x="1176793" y="1121134"/>
                    </a:lnTo>
                    <a:lnTo>
                      <a:pt x="1144987" y="1129085"/>
                    </a:lnTo>
                    <a:lnTo>
                      <a:pt x="1065474" y="1025718"/>
                    </a:lnTo>
                    <a:lnTo>
                      <a:pt x="1025718" y="914400"/>
                    </a:lnTo>
                    <a:lnTo>
                      <a:pt x="1057523" y="842838"/>
                    </a:lnTo>
                    <a:lnTo>
                      <a:pt x="1057523" y="811033"/>
                    </a:lnTo>
                    <a:lnTo>
                      <a:pt x="1057523" y="811033"/>
                    </a:lnTo>
                    <a:lnTo>
                      <a:pt x="962107" y="787179"/>
                    </a:lnTo>
                    <a:lnTo>
                      <a:pt x="922351" y="795130"/>
                    </a:lnTo>
                    <a:lnTo>
                      <a:pt x="890546" y="850790"/>
                    </a:lnTo>
                    <a:lnTo>
                      <a:pt x="874643" y="874643"/>
                    </a:lnTo>
                    <a:lnTo>
                      <a:pt x="834886" y="898497"/>
                    </a:lnTo>
                    <a:lnTo>
                      <a:pt x="826935" y="890546"/>
                    </a:lnTo>
                    <a:lnTo>
                      <a:pt x="739471" y="842838"/>
                    </a:lnTo>
                    <a:lnTo>
                      <a:pt x="707666" y="818984"/>
                    </a:lnTo>
                    <a:lnTo>
                      <a:pt x="659958" y="818984"/>
                    </a:lnTo>
                    <a:lnTo>
                      <a:pt x="612250" y="818984"/>
                    </a:lnTo>
                    <a:lnTo>
                      <a:pt x="556591" y="858741"/>
                    </a:lnTo>
                    <a:lnTo>
                      <a:pt x="556591" y="898497"/>
                    </a:lnTo>
                    <a:lnTo>
                      <a:pt x="556591" y="898497"/>
                    </a:lnTo>
                    <a:lnTo>
                      <a:pt x="652006" y="1041621"/>
                    </a:lnTo>
                    <a:lnTo>
                      <a:pt x="691763" y="1097280"/>
                    </a:lnTo>
                    <a:lnTo>
                      <a:pt x="715617" y="1184744"/>
                    </a:lnTo>
                    <a:lnTo>
                      <a:pt x="747422" y="1256306"/>
                    </a:lnTo>
                    <a:lnTo>
                      <a:pt x="723568" y="1288111"/>
                    </a:lnTo>
                    <a:lnTo>
                      <a:pt x="659958" y="1327868"/>
                    </a:lnTo>
                    <a:lnTo>
                      <a:pt x="612250" y="1272209"/>
                    </a:lnTo>
                    <a:lnTo>
                      <a:pt x="572493" y="1240403"/>
                    </a:lnTo>
                    <a:lnTo>
                      <a:pt x="556591" y="1280160"/>
                    </a:lnTo>
                    <a:lnTo>
                      <a:pt x="540688" y="1304014"/>
                    </a:lnTo>
                    <a:lnTo>
                      <a:pt x="516834" y="1311965"/>
                    </a:lnTo>
                    <a:lnTo>
                      <a:pt x="469126" y="1311965"/>
                    </a:lnTo>
                    <a:lnTo>
                      <a:pt x="421419" y="1304014"/>
                    </a:lnTo>
                    <a:lnTo>
                      <a:pt x="389613" y="1304014"/>
                    </a:lnTo>
                    <a:lnTo>
                      <a:pt x="254441" y="1288111"/>
                    </a:lnTo>
                    <a:lnTo>
                      <a:pt x="190831" y="1311965"/>
                    </a:lnTo>
                    <a:lnTo>
                      <a:pt x="166977" y="1375576"/>
                    </a:lnTo>
                    <a:lnTo>
                      <a:pt x="143123" y="1439186"/>
                    </a:lnTo>
                    <a:lnTo>
                      <a:pt x="174928" y="1510748"/>
                    </a:lnTo>
                    <a:lnTo>
                      <a:pt x="166977" y="1574358"/>
                    </a:lnTo>
                    <a:lnTo>
                      <a:pt x="103366" y="1598212"/>
                    </a:lnTo>
                    <a:lnTo>
                      <a:pt x="7951" y="1550504"/>
                    </a:lnTo>
                    <a:lnTo>
                      <a:pt x="0" y="1343770"/>
                    </a:lnTo>
                    <a:lnTo>
                      <a:pt x="31805" y="1065475"/>
                    </a:lnTo>
                    <a:lnTo>
                      <a:pt x="55659" y="1041621"/>
                    </a:lnTo>
                    <a:lnTo>
                      <a:pt x="151074" y="1057523"/>
                    </a:lnTo>
                    <a:lnTo>
                      <a:pt x="206733" y="1057523"/>
                    </a:lnTo>
                    <a:lnTo>
                      <a:pt x="230587" y="1057523"/>
                    </a:lnTo>
                    <a:lnTo>
                      <a:pt x="270344" y="1049572"/>
                    </a:lnTo>
                    <a:lnTo>
                      <a:pt x="270344" y="898497"/>
                    </a:lnTo>
                    <a:lnTo>
                      <a:pt x="270344" y="811033"/>
                    </a:lnTo>
                    <a:lnTo>
                      <a:pt x="556591" y="628153"/>
                    </a:lnTo>
                    <a:close/>
                  </a:path>
                </a:pathLst>
              </a:custGeom>
              <a:solidFill>
                <a:srgbClr val="0020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64" name="Google Shape;364;p31"/>
              <p:cNvSpPr/>
              <p:nvPr/>
            </p:nvSpPr>
            <p:spPr>
              <a:xfrm>
                <a:off x="9202104" y="2813539"/>
                <a:ext cx="1876504" cy="1224500"/>
              </a:xfrm>
              <a:custGeom>
                <a:avLst/>
                <a:gdLst/>
                <a:ahLst/>
                <a:cxnLst/>
                <a:rect l="l" t="t" r="r" b="b"/>
                <a:pathLst>
                  <a:path w="1876507" h="1224501" extrusionOk="0">
                    <a:moveTo>
                      <a:pt x="318052" y="572494"/>
                    </a:moveTo>
                    <a:lnTo>
                      <a:pt x="127220" y="580445"/>
                    </a:lnTo>
                    <a:lnTo>
                      <a:pt x="15902" y="588397"/>
                    </a:lnTo>
                    <a:lnTo>
                      <a:pt x="0" y="636104"/>
                    </a:lnTo>
                    <a:lnTo>
                      <a:pt x="0" y="636104"/>
                    </a:lnTo>
                    <a:lnTo>
                      <a:pt x="31805" y="755374"/>
                    </a:lnTo>
                    <a:lnTo>
                      <a:pt x="79513" y="795130"/>
                    </a:lnTo>
                    <a:lnTo>
                      <a:pt x="135172" y="834887"/>
                    </a:lnTo>
                    <a:lnTo>
                      <a:pt x="198782" y="858741"/>
                    </a:lnTo>
                    <a:lnTo>
                      <a:pt x="270344" y="866692"/>
                    </a:lnTo>
                    <a:lnTo>
                      <a:pt x="333954" y="866692"/>
                    </a:lnTo>
                    <a:lnTo>
                      <a:pt x="373711" y="866692"/>
                    </a:lnTo>
                    <a:lnTo>
                      <a:pt x="389614" y="866692"/>
                    </a:lnTo>
                    <a:lnTo>
                      <a:pt x="389614" y="866692"/>
                    </a:lnTo>
                    <a:lnTo>
                      <a:pt x="429370" y="970059"/>
                    </a:lnTo>
                    <a:lnTo>
                      <a:pt x="429370" y="970059"/>
                    </a:lnTo>
                    <a:lnTo>
                      <a:pt x="556591" y="1009816"/>
                    </a:lnTo>
                    <a:lnTo>
                      <a:pt x="628153" y="1025718"/>
                    </a:lnTo>
                    <a:lnTo>
                      <a:pt x="699714" y="1025718"/>
                    </a:lnTo>
                    <a:lnTo>
                      <a:pt x="763325" y="1033670"/>
                    </a:lnTo>
                    <a:lnTo>
                      <a:pt x="850789" y="1160890"/>
                    </a:lnTo>
                    <a:lnTo>
                      <a:pt x="938254" y="1208598"/>
                    </a:lnTo>
                    <a:lnTo>
                      <a:pt x="954156" y="1224501"/>
                    </a:lnTo>
                    <a:lnTo>
                      <a:pt x="993913" y="1224501"/>
                    </a:lnTo>
                    <a:lnTo>
                      <a:pt x="1057523" y="1184744"/>
                    </a:lnTo>
                    <a:lnTo>
                      <a:pt x="1113182" y="1144988"/>
                    </a:lnTo>
                    <a:lnTo>
                      <a:pt x="1216549" y="1152939"/>
                    </a:lnTo>
                    <a:lnTo>
                      <a:pt x="1296062" y="1168842"/>
                    </a:lnTo>
                    <a:lnTo>
                      <a:pt x="1383527" y="1184744"/>
                    </a:lnTo>
                    <a:lnTo>
                      <a:pt x="1415332" y="1160890"/>
                    </a:lnTo>
                    <a:lnTo>
                      <a:pt x="1463040" y="1073426"/>
                    </a:lnTo>
                    <a:lnTo>
                      <a:pt x="1486894" y="1009816"/>
                    </a:lnTo>
                    <a:lnTo>
                      <a:pt x="1502796" y="962108"/>
                    </a:lnTo>
                    <a:lnTo>
                      <a:pt x="1550504" y="930303"/>
                    </a:lnTo>
                    <a:lnTo>
                      <a:pt x="1661822" y="914400"/>
                    </a:lnTo>
                    <a:lnTo>
                      <a:pt x="1733384" y="930303"/>
                    </a:lnTo>
                    <a:lnTo>
                      <a:pt x="1781092" y="946205"/>
                    </a:lnTo>
                    <a:lnTo>
                      <a:pt x="1812897" y="914400"/>
                    </a:lnTo>
                    <a:lnTo>
                      <a:pt x="1812897" y="842838"/>
                    </a:lnTo>
                    <a:lnTo>
                      <a:pt x="1820848" y="755374"/>
                    </a:lnTo>
                    <a:lnTo>
                      <a:pt x="1860605" y="723569"/>
                    </a:lnTo>
                    <a:lnTo>
                      <a:pt x="1876507" y="667910"/>
                    </a:lnTo>
                    <a:lnTo>
                      <a:pt x="1876507" y="604299"/>
                    </a:lnTo>
                    <a:lnTo>
                      <a:pt x="1876507" y="540689"/>
                    </a:lnTo>
                    <a:lnTo>
                      <a:pt x="1852654" y="508883"/>
                    </a:lnTo>
                    <a:lnTo>
                      <a:pt x="1741335" y="524786"/>
                    </a:lnTo>
                    <a:lnTo>
                      <a:pt x="1661822" y="524786"/>
                    </a:lnTo>
                    <a:lnTo>
                      <a:pt x="1598212" y="485030"/>
                    </a:lnTo>
                    <a:lnTo>
                      <a:pt x="1455088" y="461176"/>
                    </a:lnTo>
                    <a:lnTo>
                      <a:pt x="1383527" y="429370"/>
                    </a:lnTo>
                    <a:lnTo>
                      <a:pt x="1304014" y="429370"/>
                    </a:lnTo>
                    <a:lnTo>
                      <a:pt x="1240403" y="405517"/>
                    </a:lnTo>
                    <a:lnTo>
                      <a:pt x="1399429" y="254442"/>
                    </a:lnTo>
                    <a:lnTo>
                      <a:pt x="1494845" y="254442"/>
                    </a:lnTo>
                    <a:lnTo>
                      <a:pt x="1566407" y="278296"/>
                    </a:lnTo>
                    <a:lnTo>
                      <a:pt x="1566407" y="190831"/>
                    </a:lnTo>
                    <a:lnTo>
                      <a:pt x="1550504" y="87464"/>
                    </a:lnTo>
                    <a:lnTo>
                      <a:pt x="1526650" y="0"/>
                    </a:lnTo>
                    <a:lnTo>
                      <a:pt x="1383527" y="0"/>
                    </a:lnTo>
                    <a:lnTo>
                      <a:pt x="1319916" y="15903"/>
                    </a:lnTo>
                    <a:lnTo>
                      <a:pt x="1240403" y="71562"/>
                    </a:lnTo>
                    <a:lnTo>
                      <a:pt x="1240403" y="151075"/>
                    </a:lnTo>
                    <a:lnTo>
                      <a:pt x="1200647" y="182880"/>
                    </a:lnTo>
                    <a:lnTo>
                      <a:pt x="1081377" y="174929"/>
                    </a:lnTo>
                    <a:lnTo>
                      <a:pt x="1025718" y="174929"/>
                    </a:lnTo>
                    <a:lnTo>
                      <a:pt x="970059" y="254442"/>
                    </a:lnTo>
                    <a:lnTo>
                      <a:pt x="922351" y="349857"/>
                    </a:lnTo>
                    <a:lnTo>
                      <a:pt x="882594" y="389614"/>
                    </a:lnTo>
                    <a:lnTo>
                      <a:pt x="731520" y="397565"/>
                    </a:lnTo>
                    <a:lnTo>
                      <a:pt x="628153" y="405517"/>
                    </a:lnTo>
                    <a:lnTo>
                      <a:pt x="548640" y="405517"/>
                    </a:lnTo>
                    <a:lnTo>
                      <a:pt x="508883" y="429370"/>
                    </a:lnTo>
                    <a:lnTo>
                      <a:pt x="477078" y="492981"/>
                    </a:lnTo>
                    <a:lnTo>
                      <a:pt x="421419" y="532737"/>
                    </a:lnTo>
                    <a:lnTo>
                      <a:pt x="318052" y="572494"/>
                    </a:lnTo>
                    <a:close/>
                  </a:path>
                </a:pathLst>
              </a:custGeom>
              <a:solidFill>
                <a:srgbClr val="002060"/>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65" name="Google Shape;365;p31"/>
              <p:cNvSpPr/>
              <p:nvPr/>
            </p:nvSpPr>
            <p:spPr>
              <a:xfrm>
                <a:off x="6387343" y="2519339"/>
                <a:ext cx="1073423" cy="826937"/>
              </a:xfrm>
              <a:custGeom>
                <a:avLst/>
                <a:gdLst/>
                <a:ahLst/>
                <a:cxnLst/>
                <a:rect l="l" t="t" r="r" b="b"/>
                <a:pathLst>
                  <a:path w="1073426" h="826935" extrusionOk="0">
                    <a:moveTo>
                      <a:pt x="461176" y="47708"/>
                    </a:moveTo>
                    <a:lnTo>
                      <a:pt x="445273" y="206734"/>
                    </a:lnTo>
                    <a:lnTo>
                      <a:pt x="389614" y="294198"/>
                    </a:lnTo>
                    <a:lnTo>
                      <a:pt x="182880" y="405516"/>
                    </a:lnTo>
                    <a:lnTo>
                      <a:pt x="47708" y="492981"/>
                    </a:lnTo>
                    <a:lnTo>
                      <a:pt x="0" y="524786"/>
                    </a:lnTo>
                    <a:lnTo>
                      <a:pt x="310101" y="811033"/>
                    </a:lnTo>
                    <a:lnTo>
                      <a:pt x="429370" y="826935"/>
                    </a:lnTo>
                    <a:lnTo>
                      <a:pt x="588396" y="763325"/>
                    </a:lnTo>
                    <a:lnTo>
                      <a:pt x="954156" y="516835"/>
                    </a:lnTo>
                    <a:lnTo>
                      <a:pt x="1033669" y="461175"/>
                    </a:lnTo>
                    <a:lnTo>
                      <a:pt x="1073426" y="381662"/>
                    </a:lnTo>
                    <a:lnTo>
                      <a:pt x="1073426" y="262393"/>
                    </a:lnTo>
                    <a:lnTo>
                      <a:pt x="1049572" y="111318"/>
                    </a:lnTo>
                    <a:lnTo>
                      <a:pt x="1049572" y="111318"/>
                    </a:lnTo>
                    <a:lnTo>
                      <a:pt x="882595" y="63610"/>
                    </a:lnTo>
                    <a:lnTo>
                      <a:pt x="723569" y="31805"/>
                    </a:lnTo>
                    <a:lnTo>
                      <a:pt x="492981" y="0"/>
                    </a:lnTo>
                    <a:lnTo>
                      <a:pt x="461176" y="47708"/>
                    </a:lnTo>
                    <a:close/>
                  </a:path>
                </a:pathLst>
              </a:custGeom>
              <a:solidFill>
                <a:srgbClr val="00B0F0"/>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66" name="Google Shape;366;p31"/>
              <p:cNvSpPr/>
              <p:nvPr/>
            </p:nvSpPr>
            <p:spPr>
              <a:xfrm>
                <a:off x="4701665" y="2861243"/>
                <a:ext cx="1956020" cy="2011680"/>
              </a:xfrm>
              <a:custGeom>
                <a:avLst/>
                <a:gdLst/>
                <a:ahLst/>
                <a:cxnLst/>
                <a:rect l="l" t="t" r="r" b="b"/>
                <a:pathLst>
                  <a:path w="1956021" h="2011680" extrusionOk="0">
                    <a:moveTo>
                      <a:pt x="270345" y="699715"/>
                    </a:moveTo>
                    <a:lnTo>
                      <a:pt x="707666" y="302149"/>
                    </a:lnTo>
                    <a:lnTo>
                      <a:pt x="779228" y="222636"/>
                    </a:lnTo>
                    <a:lnTo>
                      <a:pt x="834887" y="190831"/>
                    </a:lnTo>
                    <a:lnTo>
                      <a:pt x="978011" y="206734"/>
                    </a:lnTo>
                    <a:lnTo>
                      <a:pt x="1073426" y="206734"/>
                    </a:lnTo>
                    <a:lnTo>
                      <a:pt x="1152939" y="143123"/>
                    </a:lnTo>
                    <a:lnTo>
                      <a:pt x="1296063" y="0"/>
                    </a:lnTo>
                    <a:lnTo>
                      <a:pt x="1423284" y="47708"/>
                    </a:lnTo>
                    <a:lnTo>
                      <a:pt x="1701579" y="310101"/>
                    </a:lnTo>
                    <a:lnTo>
                      <a:pt x="1892411" y="421419"/>
                    </a:lnTo>
                    <a:lnTo>
                      <a:pt x="1956021" y="492981"/>
                    </a:lnTo>
                    <a:lnTo>
                      <a:pt x="1956021" y="492981"/>
                    </a:lnTo>
                    <a:lnTo>
                      <a:pt x="1940119" y="572494"/>
                    </a:lnTo>
                    <a:lnTo>
                      <a:pt x="1868557" y="612250"/>
                    </a:lnTo>
                    <a:lnTo>
                      <a:pt x="1709531" y="731520"/>
                    </a:lnTo>
                    <a:lnTo>
                      <a:pt x="1463040" y="890546"/>
                    </a:lnTo>
                    <a:lnTo>
                      <a:pt x="1407381" y="938254"/>
                    </a:lnTo>
                    <a:lnTo>
                      <a:pt x="1327868" y="993913"/>
                    </a:lnTo>
                    <a:lnTo>
                      <a:pt x="1280160" y="954156"/>
                    </a:lnTo>
                    <a:lnTo>
                      <a:pt x="1208599" y="890546"/>
                    </a:lnTo>
                    <a:lnTo>
                      <a:pt x="1168842" y="882595"/>
                    </a:lnTo>
                    <a:lnTo>
                      <a:pt x="914400" y="1208598"/>
                    </a:lnTo>
                    <a:lnTo>
                      <a:pt x="572494" y="1677725"/>
                    </a:lnTo>
                    <a:lnTo>
                      <a:pt x="524786" y="1749287"/>
                    </a:lnTo>
                    <a:lnTo>
                      <a:pt x="548640" y="1820849"/>
                    </a:lnTo>
                    <a:lnTo>
                      <a:pt x="564543" y="1892410"/>
                    </a:lnTo>
                    <a:lnTo>
                      <a:pt x="532738" y="1948069"/>
                    </a:lnTo>
                    <a:lnTo>
                      <a:pt x="429371" y="1995777"/>
                    </a:lnTo>
                    <a:lnTo>
                      <a:pt x="373712" y="2011680"/>
                    </a:lnTo>
                    <a:lnTo>
                      <a:pt x="357809" y="1860605"/>
                    </a:lnTo>
                    <a:lnTo>
                      <a:pt x="333955" y="1765189"/>
                    </a:lnTo>
                    <a:lnTo>
                      <a:pt x="190832" y="1598212"/>
                    </a:lnTo>
                    <a:lnTo>
                      <a:pt x="182880" y="1534602"/>
                    </a:lnTo>
                    <a:lnTo>
                      <a:pt x="222637" y="1470991"/>
                    </a:lnTo>
                    <a:lnTo>
                      <a:pt x="238539" y="1431235"/>
                    </a:lnTo>
                    <a:lnTo>
                      <a:pt x="238539" y="1351722"/>
                    </a:lnTo>
                    <a:lnTo>
                      <a:pt x="222637" y="1311965"/>
                    </a:lnTo>
                    <a:lnTo>
                      <a:pt x="238539" y="1256306"/>
                    </a:lnTo>
                    <a:lnTo>
                      <a:pt x="270345" y="1192695"/>
                    </a:lnTo>
                    <a:lnTo>
                      <a:pt x="294199" y="1144988"/>
                    </a:lnTo>
                    <a:lnTo>
                      <a:pt x="294199" y="1089329"/>
                    </a:lnTo>
                    <a:lnTo>
                      <a:pt x="214686" y="1065475"/>
                    </a:lnTo>
                    <a:lnTo>
                      <a:pt x="166978" y="1065475"/>
                    </a:lnTo>
                    <a:lnTo>
                      <a:pt x="103367" y="1097280"/>
                    </a:lnTo>
                    <a:lnTo>
                      <a:pt x="95416" y="1121134"/>
                    </a:lnTo>
                    <a:lnTo>
                      <a:pt x="31806" y="1113182"/>
                    </a:lnTo>
                    <a:lnTo>
                      <a:pt x="0" y="1105231"/>
                    </a:lnTo>
                    <a:lnTo>
                      <a:pt x="0" y="1049572"/>
                    </a:lnTo>
                    <a:lnTo>
                      <a:pt x="31806" y="938254"/>
                    </a:lnTo>
                    <a:lnTo>
                      <a:pt x="135173" y="842838"/>
                    </a:lnTo>
                    <a:lnTo>
                      <a:pt x="270345" y="699715"/>
                    </a:lnTo>
                    <a:close/>
                  </a:path>
                </a:pathLst>
              </a:custGeom>
              <a:solidFill>
                <a:srgbClr val="00B0F0"/>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67" name="Google Shape;367;p31"/>
              <p:cNvSpPr/>
              <p:nvPr/>
            </p:nvSpPr>
            <p:spPr>
              <a:xfrm>
                <a:off x="5918219" y="2344415"/>
                <a:ext cx="858740" cy="659959"/>
              </a:xfrm>
              <a:custGeom>
                <a:avLst/>
                <a:gdLst/>
                <a:ahLst/>
                <a:cxnLst/>
                <a:rect l="l" t="t" r="r" b="b"/>
                <a:pathLst>
                  <a:path w="858741" h="659958" extrusionOk="0">
                    <a:moveTo>
                      <a:pt x="294198" y="31805"/>
                    </a:moveTo>
                    <a:lnTo>
                      <a:pt x="755374" y="103367"/>
                    </a:lnTo>
                    <a:lnTo>
                      <a:pt x="811033" y="119270"/>
                    </a:lnTo>
                    <a:lnTo>
                      <a:pt x="858741" y="166977"/>
                    </a:lnTo>
                    <a:lnTo>
                      <a:pt x="858741" y="166977"/>
                    </a:lnTo>
                    <a:lnTo>
                      <a:pt x="850789" y="318052"/>
                    </a:lnTo>
                    <a:lnTo>
                      <a:pt x="850789" y="389614"/>
                    </a:lnTo>
                    <a:lnTo>
                      <a:pt x="803082" y="437322"/>
                    </a:lnTo>
                    <a:lnTo>
                      <a:pt x="612250" y="524786"/>
                    </a:lnTo>
                    <a:lnTo>
                      <a:pt x="508883" y="604299"/>
                    </a:lnTo>
                    <a:lnTo>
                      <a:pt x="469127" y="652007"/>
                    </a:lnTo>
                    <a:lnTo>
                      <a:pt x="397565" y="659958"/>
                    </a:lnTo>
                    <a:lnTo>
                      <a:pt x="166977" y="469127"/>
                    </a:lnTo>
                    <a:lnTo>
                      <a:pt x="119269" y="413468"/>
                    </a:lnTo>
                    <a:lnTo>
                      <a:pt x="55659" y="389614"/>
                    </a:lnTo>
                    <a:lnTo>
                      <a:pt x="0" y="381663"/>
                    </a:lnTo>
                    <a:lnTo>
                      <a:pt x="15903" y="0"/>
                    </a:lnTo>
                    <a:lnTo>
                      <a:pt x="294198" y="31805"/>
                    </a:lnTo>
                    <a:close/>
                  </a:path>
                </a:pathLst>
              </a:custGeom>
              <a:solidFill>
                <a:srgbClr val="BDD7E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Verdana"/>
                  <a:ea typeface="Verdana"/>
                  <a:cs typeface="Verdana"/>
                  <a:sym typeface="Verdana"/>
                </a:endParaRPr>
              </a:p>
            </p:txBody>
          </p:sp>
          <p:sp>
            <p:nvSpPr>
              <p:cNvPr id="368" name="Google Shape;368;p31"/>
              <p:cNvSpPr/>
              <p:nvPr/>
            </p:nvSpPr>
            <p:spPr>
              <a:xfrm>
                <a:off x="3707758" y="1930941"/>
                <a:ext cx="2178658" cy="2043482"/>
              </a:xfrm>
              <a:custGeom>
                <a:avLst/>
                <a:gdLst/>
                <a:ahLst/>
                <a:cxnLst/>
                <a:rect l="l" t="t" r="r" b="b"/>
                <a:pathLst>
                  <a:path w="2178658" h="2043485" extrusionOk="0">
                    <a:moveTo>
                      <a:pt x="874644" y="166978"/>
                    </a:moveTo>
                    <a:lnTo>
                      <a:pt x="1987826" y="357809"/>
                    </a:lnTo>
                    <a:lnTo>
                      <a:pt x="2122999" y="365760"/>
                    </a:lnTo>
                    <a:lnTo>
                      <a:pt x="2115047" y="485030"/>
                    </a:lnTo>
                    <a:lnTo>
                      <a:pt x="2115047" y="723569"/>
                    </a:lnTo>
                    <a:lnTo>
                      <a:pt x="2115047" y="818985"/>
                    </a:lnTo>
                    <a:lnTo>
                      <a:pt x="2154804" y="882595"/>
                    </a:lnTo>
                    <a:lnTo>
                      <a:pt x="2178658" y="882595"/>
                    </a:lnTo>
                    <a:lnTo>
                      <a:pt x="2162755" y="946205"/>
                    </a:lnTo>
                    <a:lnTo>
                      <a:pt x="2083242" y="1001865"/>
                    </a:lnTo>
                    <a:lnTo>
                      <a:pt x="1979875" y="1065475"/>
                    </a:lnTo>
                    <a:lnTo>
                      <a:pt x="1892411" y="1065475"/>
                    </a:lnTo>
                    <a:lnTo>
                      <a:pt x="1836752" y="1065475"/>
                    </a:lnTo>
                    <a:lnTo>
                      <a:pt x="1765190" y="1065475"/>
                    </a:lnTo>
                    <a:lnTo>
                      <a:pt x="1701579" y="1089329"/>
                    </a:lnTo>
                    <a:lnTo>
                      <a:pt x="1614115" y="1168842"/>
                    </a:lnTo>
                    <a:lnTo>
                      <a:pt x="1383527" y="1375576"/>
                    </a:lnTo>
                    <a:lnTo>
                      <a:pt x="1089329" y="1645920"/>
                    </a:lnTo>
                    <a:lnTo>
                      <a:pt x="922352" y="1844703"/>
                    </a:lnTo>
                    <a:lnTo>
                      <a:pt x="898498" y="1924216"/>
                    </a:lnTo>
                    <a:lnTo>
                      <a:pt x="898498" y="2019632"/>
                    </a:lnTo>
                    <a:lnTo>
                      <a:pt x="874644" y="2043485"/>
                    </a:lnTo>
                    <a:lnTo>
                      <a:pt x="834887" y="2043485"/>
                    </a:lnTo>
                    <a:lnTo>
                      <a:pt x="747423" y="2003729"/>
                    </a:lnTo>
                    <a:lnTo>
                      <a:pt x="731520" y="1916265"/>
                    </a:lnTo>
                    <a:lnTo>
                      <a:pt x="755374" y="1781092"/>
                    </a:lnTo>
                    <a:lnTo>
                      <a:pt x="747423" y="1598212"/>
                    </a:lnTo>
                    <a:lnTo>
                      <a:pt x="691764" y="1526651"/>
                    </a:lnTo>
                    <a:lnTo>
                      <a:pt x="477079" y="1359673"/>
                    </a:lnTo>
                    <a:lnTo>
                      <a:pt x="381663" y="1272209"/>
                    </a:lnTo>
                    <a:lnTo>
                      <a:pt x="294199" y="1280160"/>
                    </a:lnTo>
                    <a:lnTo>
                      <a:pt x="230588" y="1359673"/>
                    </a:lnTo>
                    <a:lnTo>
                      <a:pt x="166978" y="1311965"/>
                    </a:lnTo>
                    <a:lnTo>
                      <a:pt x="0" y="1065475"/>
                    </a:lnTo>
                    <a:lnTo>
                      <a:pt x="135172" y="914400"/>
                    </a:lnTo>
                    <a:lnTo>
                      <a:pt x="333955" y="787179"/>
                    </a:lnTo>
                    <a:lnTo>
                      <a:pt x="373712" y="771277"/>
                    </a:lnTo>
                    <a:lnTo>
                      <a:pt x="500932" y="763325"/>
                    </a:lnTo>
                    <a:lnTo>
                      <a:pt x="652007" y="779228"/>
                    </a:lnTo>
                    <a:lnTo>
                      <a:pt x="803082" y="803082"/>
                    </a:lnTo>
                    <a:lnTo>
                      <a:pt x="882595" y="803082"/>
                    </a:lnTo>
                    <a:lnTo>
                      <a:pt x="922352" y="787179"/>
                    </a:lnTo>
                    <a:lnTo>
                      <a:pt x="914400" y="763325"/>
                    </a:lnTo>
                    <a:lnTo>
                      <a:pt x="850790" y="691764"/>
                    </a:lnTo>
                    <a:lnTo>
                      <a:pt x="779228" y="628153"/>
                    </a:lnTo>
                    <a:lnTo>
                      <a:pt x="715618" y="612251"/>
                    </a:lnTo>
                    <a:lnTo>
                      <a:pt x="604299" y="604299"/>
                    </a:lnTo>
                    <a:lnTo>
                      <a:pt x="469127" y="612251"/>
                    </a:lnTo>
                    <a:lnTo>
                      <a:pt x="389614" y="628153"/>
                    </a:lnTo>
                    <a:lnTo>
                      <a:pt x="310101" y="620202"/>
                    </a:lnTo>
                    <a:lnTo>
                      <a:pt x="166978" y="604299"/>
                    </a:lnTo>
                    <a:lnTo>
                      <a:pt x="79513" y="524786"/>
                    </a:lnTo>
                    <a:lnTo>
                      <a:pt x="15903" y="389614"/>
                    </a:lnTo>
                    <a:lnTo>
                      <a:pt x="0" y="246491"/>
                    </a:lnTo>
                    <a:lnTo>
                      <a:pt x="23854" y="0"/>
                    </a:lnTo>
                    <a:lnTo>
                      <a:pt x="874644" y="166978"/>
                    </a:lnTo>
                    <a:close/>
                  </a:path>
                </a:pathLst>
              </a:custGeom>
              <a:solidFill>
                <a:srgbClr val="BDD7EE"/>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69" name="Google Shape;369;p31"/>
              <p:cNvSpPr/>
              <p:nvPr/>
            </p:nvSpPr>
            <p:spPr>
              <a:xfrm>
                <a:off x="3469218" y="1064255"/>
                <a:ext cx="2822716" cy="1137038"/>
              </a:xfrm>
              <a:custGeom>
                <a:avLst/>
                <a:gdLst/>
                <a:ahLst/>
                <a:cxnLst/>
                <a:rect l="l" t="t" r="r" b="b"/>
                <a:pathLst>
                  <a:path w="2822713" h="1137037" extrusionOk="0">
                    <a:moveTo>
                      <a:pt x="858741" y="882595"/>
                    </a:moveTo>
                    <a:lnTo>
                      <a:pt x="2226365" y="1121134"/>
                    </a:lnTo>
                    <a:lnTo>
                      <a:pt x="2369489" y="1137037"/>
                    </a:lnTo>
                    <a:lnTo>
                      <a:pt x="2449002" y="1121134"/>
                    </a:lnTo>
                    <a:lnTo>
                      <a:pt x="2512612" y="1025718"/>
                    </a:lnTo>
                    <a:lnTo>
                      <a:pt x="2568271" y="890546"/>
                    </a:lnTo>
                    <a:lnTo>
                      <a:pt x="2584174" y="826936"/>
                    </a:lnTo>
                    <a:lnTo>
                      <a:pt x="2584174" y="739471"/>
                    </a:lnTo>
                    <a:lnTo>
                      <a:pt x="2639833" y="691764"/>
                    </a:lnTo>
                    <a:lnTo>
                      <a:pt x="2735249" y="659958"/>
                    </a:lnTo>
                    <a:lnTo>
                      <a:pt x="2798859" y="659958"/>
                    </a:lnTo>
                    <a:lnTo>
                      <a:pt x="2822713" y="604299"/>
                    </a:lnTo>
                    <a:lnTo>
                      <a:pt x="2767054" y="508884"/>
                    </a:lnTo>
                    <a:lnTo>
                      <a:pt x="2615979" y="477078"/>
                    </a:lnTo>
                    <a:lnTo>
                      <a:pt x="2576223" y="397565"/>
                    </a:lnTo>
                    <a:lnTo>
                      <a:pt x="2608028" y="326004"/>
                    </a:lnTo>
                    <a:lnTo>
                      <a:pt x="2369489" y="326004"/>
                    </a:lnTo>
                    <a:lnTo>
                      <a:pt x="2234317" y="318052"/>
                    </a:lnTo>
                    <a:lnTo>
                      <a:pt x="2178658" y="318052"/>
                    </a:lnTo>
                    <a:lnTo>
                      <a:pt x="2122998" y="270344"/>
                    </a:lnTo>
                    <a:lnTo>
                      <a:pt x="2115047" y="230588"/>
                    </a:lnTo>
                    <a:lnTo>
                      <a:pt x="2099145" y="214685"/>
                    </a:lnTo>
                    <a:lnTo>
                      <a:pt x="2043485" y="190831"/>
                    </a:lnTo>
                    <a:lnTo>
                      <a:pt x="2043485" y="190831"/>
                    </a:lnTo>
                    <a:lnTo>
                      <a:pt x="1948070" y="254442"/>
                    </a:lnTo>
                    <a:lnTo>
                      <a:pt x="1804946" y="278296"/>
                    </a:lnTo>
                    <a:lnTo>
                      <a:pt x="1622066" y="214685"/>
                    </a:lnTo>
                    <a:lnTo>
                      <a:pt x="1502797" y="159026"/>
                    </a:lnTo>
                    <a:lnTo>
                      <a:pt x="1478943" y="119270"/>
                    </a:lnTo>
                    <a:lnTo>
                      <a:pt x="1470991" y="63610"/>
                    </a:lnTo>
                    <a:lnTo>
                      <a:pt x="1470991" y="31805"/>
                    </a:lnTo>
                    <a:lnTo>
                      <a:pt x="1470991" y="7951"/>
                    </a:lnTo>
                    <a:lnTo>
                      <a:pt x="1256306" y="7951"/>
                    </a:lnTo>
                    <a:lnTo>
                      <a:pt x="1184745" y="31805"/>
                    </a:lnTo>
                    <a:lnTo>
                      <a:pt x="1160891" y="159026"/>
                    </a:lnTo>
                    <a:lnTo>
                      <a:pt x="1129085" y="39757"/>
                    </a:lnTo>
                    <a:lnTo>
                      <a:pt x="1073426" y="15903"/>
                    </a:lnTo>
                    <a:lnTo>
                      <a:pt x="985962" y="15903"/>
                    </a:lnTo>
                    <a:lnTo>
                      <a:pt x="985962" y="15903"/>
                    </a:lnTo>
                    <a:lnTo>
                      <a:pt x="938254" y="135172"/>
                    </a:lnTo>
                    <a:lnTo>
                      <a:pt x="914400" y="190831"/>
                    </a:lnTo>
                    <a:lnTo>
                      <a:pt x="858741" y="198783"/>
                    </a:lnTo>
                    <a:lnTo>
                      <a:pt x="739471" y="143124"/>
                    </a:lnTo>
                    <a:lnTo>
                      <a:pt x="659958" y="47708"/>
                    </a:lnTo>
                    <a:lnTo>
                      <a:pt x="564543" y="23854"/>
                    </a:lnTo>
                    <a:lnTo>
                      <a:pt x="516835" y="0"/>
                    </a:lnTo>
                    <a:lnTo>
                      <a:pt x="429371" y="31805"/>
                    </a:lnTo>
                    <a:lnTo>
                      <a:pt x="381663" y="103367"/>
                    </a:lnTo>
                    <a:lnTo>
                      <a:pt x="381663" y="214685"/>
                    </a:lnTo>
                    <a:lnTo>
                      <a:pt x="365760" y="333955"/>
                    </a:lnTo>
                    <a:lnTo>
                      <a:pt x="365760" y="365760"/>
                    </a:lnTo>
                    <a:lnTo>
                      <a:pt x="270345" y="349857"/>
                    </a:lnTo>
                    <a:lnTo>
                      <a:pt x="190831" y="326004"/>
                    </a:lnTo>
                    <a:lnTo>
                      <a:pt x="103367" y="326004"/>
                    </a:lnTo>
                    <a:lnTo>
                      <a:pt x="55659" y="365760"/>
                    </a:lnTo>
                    <a:lnTo>
                      <a:pt x="0" y="405517"/>
                    </a:lnTo>
                    <a:lnTo>
                      <a:pt x="23854" y="723569"/>
                    </a:lnTo>
                    <a:lnTo>
                      <a:pt x="47708" y="747423"/>
                    </a:lnTo>
                    <a:lnTo>
                      <a:pt x="47708" y="747423"/>
                    </a:lnTo>
                    <a:lnTo>
                      <a:pt x="858741" y="882595"/>
                    </a:lnTo>
                    <a:close/>
                  </a:path>
                </a:pathLst>
              </a:custGeom>
              <a:solidFill>
                <a:srgbClr val="BDD7EE"/>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70" name="Google Shape;370;p31"/>
              <p:cNvSpPr/>
              <p:nvPr/>
            </p:nvSpPr>
            <p:spPr>
              <a:xfrm>
                <a:off x="5981825" y="1779864"/>
                <a:ext cx="1494842" cy="747421"/>
              </a:xfrm>
              <a:custGeom>
                <a:avLst/>
                <a:gdLst/>
                <a:ahLst/>
                <a:cxnLst/>
                <a:rect l="l" t="t" r="r" b="b"/>
                <a:pathLst>
                  <a:path w="1494846" h="747423" extrusionOk="0">
                    <a:moveTo>
                      <a:pt x="421419" y="532738"/>
                    </a:moveTo>
                    <a:lnTo>
                      <a:pt x="1296063" y="691764"/>
                    </a:lnTo>
                    <a:lnTo>
                      <a:pt x="1399430" y="731520"/>
                    </a:lnTo>
                    <a:lnTo>
                      <a:pt x="1463040" y="747423"/>
                    </a:lnTo>
                    <a:lnTo>
                      <a:pt x="1486894" y="707667"/>
                    </a:lnTo>
                    <a:lnTo>
                      <a:pt x="1486894" y="628153"/>
                    </a:lnTo>
                    <a:lnTo>
                      <a:pt x="1494846" y="445273"/>
                    </a:lnTo>
                    <a:lnTo>
                      <a:pt x="1494846" y="445273"/>
                    </a:lnTo>
                    <a:lnTo>
                      <a:pt x="1423284" y="397566"/>
                    </a:lnTo>
                    <a:lnTo>
                      <a:pt x="1343771" y="397566"/>
                    </a:lnTo>
                    <a:lnTo>
                      <a:pt x="1343771" y="437322"/>
                    </a:lnTo>
                    <a:lnTo>
                      <a:pt x="1304014" y="437322"/>
                    </a:lnTo>
                    <a:lnTo>
                      <a:pt x="1280160" y="389614"/>
                    </a:lnTo>
                    <a:lnTo>
                      <a:pt x="1240404" y="326004"/>
                    </a:lnTo>
                    <a:lnTo>
                      <a:pt x="1216550" y="310101"/>
                    </a:lnTo>
                    <a:lnTo>
                      <a:pt x="1184745" y="294199"/>
                    </a:lnTo>
                    <a:lnTo>
                      <a:pt x="1144988" y="270345"/>
                    </a:lnTo>
                    <a:lnTo>
                      <a:pt x="1089329" y="270345"/>
                    </a:lnTo>
                    <a:lnTo>
                      <a:pt x="1089329" y="270345"/>
                    </a:lnTo>
                    <a:lnTo>
                      <a:pt x="1049573" y="190832"/>
                    </a:lnTo>
                    <a:lnTo>
                      <a:pt x="1017767" y="159027"/>
                    </a:lnTo>
                    <a:lnTo>
                      <a:pt x="985962" y="143124"/>
                    </a:lnTo>
                    <a:lnTo>
                      <a:pt x="938254" y="143124"/>
                    </a:lnTo>
                    <a:lnTo>
                      <a:pt x="874644" y="190832"/>
                    </a:lnTo>
                    <a:lnTo>
                      <a:pt x="826936" y="230588"/>
                    </a:lnTo>
                    <a:lnTo>
                      <a:pt x="826936" y="230588"/>
                    </a:lnTo>
                    <a:lnTo>
                      <a:pt x="771277" y="159027"/>
                    </a:lnTo>
                    <a:lnTo>
                      <a:pt x="747423" y="159027"/>
                    </a:lnTo>
                    <a:lnTo>
                      <a:pt x="723569" y="159027"/>
                    </a:lnTo>
                    <a:lnTo>
                      <a:pt x="715618" y="159027"/>
                    </a:lnTo>
                    <a:lnTo>
                      <a:pt x="691764" y="166978"/>
                    </a:lnTo>
                    <a:lnTo>
                      <a:pt x="659959" y="111319"/>
                    </a:lnTo>
                    <a:lnTo>
                      <a:pt x="628153" y="71562"/>
                    </a:lnTo>
                    <a:lnTo>
                      <a:pt x="556592" y="103367"/>
                    </a:lnTo>
                    <a:lnTo>
                      <a:pt x="556592" y="103367"/>
                    </a:lnTo>
                    <a:lnTo>
                      <a:pt x="524786" y="47708"/>
                    </a:lnTo>
                    <a:lnTo>
                      <a:pt x="524786" y="0"/>
                    </a:lnTo>
                    <a:lnTo>
                      <a:pt x="445273" y="0"/>
                    </a:lnTo>
                    <a:lnTo>
                      <a:pt x="389614" y="0"/>
                    </a:lnTo>
                    <a:lnTo>
                      <a:pt x="254442" y="15903"/>
                    </a:lnTo>
                    <a:lnTo>
                      <a:pt x="190832" y="31806"/>
                    </a:lnTo>
                    <a:lnTo>
                      <a:pt x="127221" y="31806"/>
                    </a:lnTo>
                    <a:lnTo>
                      <a:pt x="87465" y="79513"/>
                    </a:lnTo>
                    <a:lnTo>
                      <a:pt x="143124" y="182880"/>
                    </a:lnTo>
                    <a:lnTo>
                      <a:pt x="143124" y="246491"/>
                    </a:lnTo>
                    <a:lnTo>
                      <a:pt x="71562" y="341907"/>
                    </a:lnTo>
                    <a:lnTo>
                      <a:pt x="0" y="421420"/>
                    </a:lnTo>
                    <a:lnTo>
                      <a:pt x="31806" y="453225"/>
                    </a:lnTo>
                    <a:lnTo>
                      <a:pt x="95416" y="485030"/>
                    </a:lnTo>
                    <a:lnTo>
                      <a:pt x="262393" y="508884"/>
                    </a:lnTo>
                    <a:lnTo>
                      <a:pt x="421419" y="532738"/>
                    </a:lnTo>
                    <a:close/>
                  </a:path>
                </a:pathLst>
              </a:custGeom>
              <a:solidFill>
                <a:srgbClr val="00B0F0"/>
              </a:solidFill>
              <a:ln w="12700" cap="flat" cmpd="sng">
                <a:solidFill>
                  <a:srgbClr val="BDD7E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None/>
                </a:pPr>
                <a:endParaRPr sz="800" b="0" i="0" u="none" strike="noStrike" cap="none">
                  <a:solidFill>
                    <a:srgbClr val="FFFFFF"/>
                  </a:solidFill>
                  <a:latin typeface="Verdana"/>
                  <a:ea typeface="Verdana"/>
                  <a:cs typeface="Verdana"/>
                  <a:sym typeface="Verdana"/>
                </a:endParaRPr>
              </a:p>
            </p:txBody>
          </p:sp>
          <p:sp>
            <p:nvSpPr>
              <p:cNvPr id="371" name="Google Shape;371;p31"/>
              <p:cNvSpPr txBox="1"/>
              <p:nvPr/>
            </p:nvSpPr>
            <p:spPr>
              <a:xfrm>
                <a:off x="4435675" y="1545742"/>
                <a:ext cx="1182363"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dirty="0">
                    <a:solidFill>
                      <a:srgbClr val="FFFFFF"/>
                    </a:solidFill>
                    <a:latin typeface="Verdana"/>
                    <a:ea typeface="Verdana"/>
                    <a:cs typeface="Verdana"/>
                    <a:sym typeface="Verdana"/>
                  </a:rPr>
                  <a:t>Usaquén</a:t>
                </a:r>
                <a:endParaRPr dirty="0"/>
              </a:p>
            </p:txBody>
          </p:sp>
          <p:sp>
            <p:nvSpPr>
              <p:cNvPr id="372" name="Google Shape;372;p31"/>
              <p:cNvSpPr txBox="1"/>
              <p:nvPr/>
            </p:nvSpPr>
            <p:spPr>
              <a:xfrm>
                <a:off x="4749489" y="2498674"/>
                <a:ext cx="810925"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Suba</a:t>
                </a:r>
                <a:endParaRPr/>
              </a:p>
            </p:txBody>
          </p:sp>
          <p:sp>
            <p:nvSpPr>
              <p:cNvPr id="373" name="Google Shape;373;p31"/>
              <p:cNvSpPr txBox="1"/>
              <p:nvPr/>
            </p:nvSpPr>
            <p:spPr>
              <a:xfrm>
                <a:off x="5141220" y="3311528"/>
                <a:ext cx="1546149"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Engativá</a:t>
                </a:r>
                <a:endParaRPr/>
              </a:p>
            </p:txBody>
          </p:sp>
          <p:sp>
            <p:nvSpPr>
              <p:cNvPr id="374" name="Google Shape;374;p31"/>
              <p:cNvSpPr txBox="1"/>
              <p:nvPr/>
            </p:nvSpPr>
            <p:spPr>
              <a:xfrm>
                <a:off x="5500612" y="4266556"/>
                <a:ext cx="1304297"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Fontibón</a:t>
                </a:r>
                <a:endParaRPr/>
              </a:p>
            </p:txBody>
          </p:sp>
          <p:sp>
            <p:nvSpPr>
              <p:cNvPr id="375" name="Google Shape;375;p31"/>
              <p:cNvSpPr txBox="1"/>
              <p:nvPr/>
            </p:nvSpPr>
            <p:spPr>
              <a:xfrm>
                <a:off x="6045055" y="2023890"/>
                <a:ext cx="1546149"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Chapinero</a:t>
                </a:r>
                <a:endParaRPr/>
              </a:p>
            </p:txBody>
          </p:sp>
          <p:sp>
            <p:nvSpPr>
              <p:cNvPr id="376" name="Google Shape;376;p31"/>
              <p:cNvSpPr txBox="1"/>
              <p:nvPr/>
            </p:nvSpPr>
            <p:spPr>
              <a:xfrm>
                <a:off x="5976314" y="2359568"/>
                <a:ext cx="833905" cy="4112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Barrios </a:t>
                </a:r>
                <a:endParaRPr/>
              </a:p>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Unidos</a:t>
                </a:r>
                <a:endParaRPr/>
              </a:p>
            </p:txBody>
          </p:sp>
          <p:sp>
            <p:nvSpPr>
              <p:cNvPr id="377" name="Google Shape;377;p31"/>
              <p:cNvSpPr txBox="1"/>
              <p:nvPr/>
            </p:nvSpPr>
            <p:spPr>
              <a:xfrm rot="-1409126">
                <a:off x="6426725" y="2806536"/>
                <a:ext cx="1390182"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Teusaquillo</a:t>
                </a:r>
                <a:endParaRPr/>
              </a:p>
            </p:txBody>
          </p:sp>
          <p:sp>
            <p:nvSpPr>
              <p:cNvPr id="378" name="Google Shape;378;p31"/>
              <p:cNvSpPr txBox="1"/>
              <p:nvPr/>
            </p:nvSpPr>
            <p:spPr>
              <a:xfrm rot="1524538">
                <a:off x="7536301" y="2474487"/>
                <a:ext cx="1047332"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0" i="0" u="none" strike="noStrike" cap="none">
                    <a:solidFill>
                      <a:schemeClr val="lt1"/>
                    </a:solidFill>
                    <a:latin typeface="Verdana"/>
                    <a:ea typeface="Verdana"/>
                    <a:cs typeface="Verdana"/>
                    <a:sym typeface="Verdana"/>
                  </a:rPr>
                  <a:t>Santa Fe </a:t>
                </a:r>
                <a:endParaRPr/>
              </a:p>
            </p:txBody>
          </p:sp>
          <p:sp>
            <p:nvSpPr>
              <p:cNvPr id="379" name="Google Shape;379;p31"/>
              <p:cNvSpPr txBox="1"/>
              <p:nvPr/>
            </p:nvSpPr>
            <p:spPr>
              <a:xfrm>
                <a:off x="7315514" y="3310250"/>
                <a:ext cx="918839" cy="4112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dirty="0">
                    <a:solidFill>
                      <a:srgbClr val="FFFFFF"/>
                    </a:solidFill>
                    <a:latin typeface="Verdana"/>
                    <a:ea typeface="Verdana"/>
                    <a:cs typeface="Verdana"/>
                    <a:sym typeface="Verdana"/>
                  </a:rPr>
                  <a:t>Puente</a:t>
                </a:r>
                <a:endParaRPr dirty="0"/>
              </a:p>
              <a:p>
                <a:pPr marL="0" marR="0" lvl="0" indent="0" algn="l" rtl="0">
                  <a:lnSpc>
                    <a:spcPct val="100000"/>
                  </a:lnSpc>
                  <a:spcBef>
                    <a:spcPts val="0"/>
                  </a:spcBef>
                  <a:spcAft>
                    <a:spcPts val="0"/>
                  </a:spcAft>
                  <a:buClr>
                    <a:srgbClr val="000000"/>
                  </a:buClr>
                  <a:buSzPts val="800"/>
                  <a:buFont typeface="Arial"/>
                  <a:buNone/>
                </a:pPr>
                <a:r>
                  <a:rPr lang="es-CO" sz="800" b="1" i="0" u="none" strike="noStrike" cap="none" dirty="0">
                    <a:solidFill>
                      <a:srgbClr val="FFFFFF"/>
                    </a:solidFill>
                    <a:latin typeface="Verdana"/>
                    <a:ea typeface="Verdana"/>
                    <a:cs typeface="Verdana"/>
                    <a:sym typeface="Verdana"/>
                  </a:rPr>
                  <a:t>Aranda </a:t>
                </a:r>
                <a:endParaRPr dirty="0"/>
              </a:p>
            </p:txBody>
          </p:sp>
          <p:sp>
            <p:nvSpPr>
              <p:cNvPr id="380" name="Google Shape;380;p31"/>
              <p:cNvSpPr txBox="1"/>
              <p:nvPr/>
            </p:nvSpPr>
            <p:spPr>
              <a:xfrm>
                <a:off x="8144985" y="2161334"/>
                <a:ext cx="1271416"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0" i="0" u="none" strike="noStrike" cap="none">
                    <a:solidFill>
                      <a:srgbClr val="00B0F0"/>
                    </a:solidFill>
                    <a:latin typeface="Verdana"/>
                    <a:ea typeface="Verdana"/>
                    <a:cs typeface="Verdana"/>
                    <a:sym typeface="Verdana"/>
                  </a:rPr>
                  <a:t>Candelaria</a:t>
                </a:r>
                <a:endParaRPr/>
              </a:p>
            </p:txBody>
          </p:sp>
          <p:sp>
            <p:nvSpPr>
              <p:cNvPr id="381" name="Google Shape;381;p31"/>
              <p:cNvSpPr txBox="1"/>
              <p:nvPr/>
            </p:nvSpPr>
            <p:spPr>
              <a:xfrm>
                <a:off x="7239337" y="4286061"/>
                <a:ext cx="1054727"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Kennedy</a:t>
                </a:r>
                <a:endParaRPr/>
              </a:p>
            </p:txBody>
          </p:sp>
          <p:sp>
            <p:nvSpPr>
              <p:cNvPr id="382" name="Google Shape;382;p31"/>
              <p:cNvSpPr txBox="1"/>
              <p:nvPr/>
            </p:nvSpPr>
            <p:spPr>
              <a:xfrm>
                <a:off x="7541795" y="5628581"/>
                <a:ext cx="699708"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Bosa</a:t>
                </a:r>
                <a:endParaRPr/>
              </a:p>
            </p:txBody>
          </p:sp>
          <p:sp>
            <p:nvSpPr>
              <p:cNvPr id="383" name="Google Shape;383;p31"/>
              <p:cNvSpPr txBox="1"/>
              <p:nvPr/>
            </p:nvSpPr>
            <p:spPr>
              <a:xfrm>
                <a:off x="9154427" y="4340831"/>
                <a:ext cx="1546149" cy="4112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Ciudad</a:t>
                </a:r>
                <a:endParaRPr/>
              </a:p>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Bolívar </a:t>
                </a:r>
                <a:endParaRPr/>
              </a:p>
            </p:txBody>
          </p:sp>
          <p:sp>
            <p:nvSpPr>
              <p:cNvPr id="384" name="Google Shape;384;p31"/>
              <p:cNvSpPr txBox="1"/>
              <p:nvPr/>
            </p:nvSpPr>
            <p:spPr>
              <a:xfrm>
                <a:off x="8244345" y="4025153"/>
                <a:ext cx="1159680"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Tunjuelito </a:t>
                </a:r>
                <a:endParaRPr/>
              </a:p>
            </p:txBody>
          </p:sp>
          <p:sp>
            <p:nvSpPr>
              <p:cNvPr id="385" name="Google Shape;385;p31"/>
              <p:cNvSpPr txBox="1"/>
              <p:nvPr/>
            </p:nvSpPr>
            <p:spPr>
              <a:xfrm>
                <a:off x="8484843" y="3453084"/>
                <a:ext cx="1050996" cy="4112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Rafael </a:t>
                </a:r>
                <a:endParaRPr/>
              </a:p>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Uribe </a:t>
                </a:r>
                <a:endParaRPr/>
              </a:p>
            </p:txBody>
          </p:sp>
          <p:sp>
            <p:nvSpPr>
              <p:cNvPr id="386" name="Google Shape;386;p31"/>
              <p:cNvSpPr txBox="1"/>
              <p:nvPr/>
            </p:nvSpPr>
            <p:spPr>
              <a:xfrm>
                <a:off x="9772177" y="3396919"/>
                <a:ext cx="1546149"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Usme</a:t>
                </a:r>
                <a:endParaRPr/>
              </a:p>
            </p:txBody>
          </p:sp>
          <p:sp>
            <p:nvSpPr>
              <p:cNvPr id="387" name="Google Shape;387;p31"/>
              <p:cNvSpPr txBox="1"/>
              <p:nvPr/>
            </p:nvSpPr>
            <p:spPr>
              <a:xfrm>
                <a:off x="8810046" y="2801871"/>
                <a:ext cx="1546149"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San Cristóbal </a:t>
                </a:r>
                <a:endParaRPr/>
              </a:p>
            </p:txBody>
          </p:sp>
          <p:sp>
            <p:nvSpPr>
              <p:cNvPr id="388" name="Google Shape;388;p31"/>
              <p:cNvSpPr txBox="1"/>
              <p:nvPr/>
            </p:nvSpPr>
            <p:spPr>
              <a:xfrm rot="-2927088">
                <a:off x="8126904" y="3040081"/>
                <a:ext cx="801393" cy="3403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1" i="0" u="none" strike="noStrike" cap="none">
                    <a:solidFill>
                      <a:srgbClr val="FFFFFF"/>
                    </a:solidFill>
                    <a:latin typeface="Verdana"/>
                    <a:ea typeface="Verdana"/>
                    <a:cs typeface="Verdana"/>
                    <a:sym typeface="Verdana"/>
                  </a:rPr>
                  <a:t>Antonio</a:t>
                </a:r>
                <a:endParaRPr/>
              </a:p>
              <a:p>
                <a:pPr marL="0" marR="0" lvl="0" indent="0" algn="l" rtl="0">
                  <a:lnSpc>
                    <a:spcPct val="100000"/>
                  </a:lnSpc>
                  <a:spcBef>
                    <a:spcPts val="0"/>
                  </a:spcBef>
                  <a:spcAft>
                    <a:spcPts val="0"/>
                  </a:spcAft>
                  <a:buClr>
                    <a:srgbClr val="000000"/>
                  </a:buClr>
                  <a:buSzPts val="600"/>
                  <a:buFont typeface="Arial"/>
                  <a:buNone/>
                </a:pPr>
                <a:r>
                  <a:rPr lang="es-CO" sz="600" b="1" i="0" u="none" strike="noStrike" cap="none">
                    <a:solidFill>
                      <a:srgbClr val="FFFFFF"/>
                    </a:solidFill>
                    <a:latin typeface="Verdana"/>
                    <a:ea typeface="Verdana"/>
                    <a:cs typeface="Verdana"/>
                    <a:sym typeface="Verdana"/>
                  </a:rPr>
                  <a:t>Nariño</a:t>
                </a:r>
                <a:endParaRPr/>
              </a:p>
            </p:txBody>
          </p:sp>
          <p:sp>
            <p:nvSpPr>
              <p:cNvPr id="389" name="Google Shape;389;p31"/>
              <p:cNvSpPr txBox="1"/>
              <p:nvPr/>
            </p:nvSpPr>
            <p:spPr>
              <a:xfrm>
                <a:off x="5929822" y="904503"/>
                <a:ext cx="1300127"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800" b="1" i="0" u="none" strike="noStrike" cap="none">
                  <a:solidFill>
                    <a:srgbClr val="00B0F0"/>
                  </a:solidFill>
                  <a:latin typeface="Verdana"/>
                  <a:ea typeface="Verdana"/>
                  <a:cs typeface="Verdana"/>
                  <a:sym typeface="Verdana"/>
                </a:endParaRPr>
              </a:p>
            </p:txBody>
          </p:sp>
          <p:sp>
            <p:nvSpPr>
              <p:cNvPr id="390" name="Google Shape;390;p31"/>
              <p:cNvSpPr txBox="1"/>
              <p:nvPr/>
            </p:nvSpPr>
            <p:spPr>
              <a:xfrm>
                <a:off x="10122372" y="4209111"/>
                <a:ext cx="843330"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800" b="1" i="0" u="none" strike="noStrike" cap="none">
                  <a:solidFill>
                    <a:srgbClr val="002060"/>
                  </a:solidFill>
                  <a:latin typeface="Verdana"/>
                  <a:ea typeface="Verdana"/>
                  <a:cs typeface="Verdana"/>
                  <a:sym typeface="Verdana"/>
                </a:endParaRPr>
              </a:p>
            </p:txBody>
          </p:sp>
          <p:sp>
            <p:nvSpPr>
              <p:cNvPr id="391" name="Google Shape;391;p31"/>
              <p:cNvSpPr txBox="1"/>
              <p:nvPr/>
            </p:nvSpPr>
            <p:spPr>
              <a:xfrm rot="2173275">
                <a:off x="7480475" y="2817843"/>
                <a:ext cx="1025662" cy="2617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CO" sz="800" b="1" i="0" u="none" strike="noStrike" cap="none">
                    <a:solidFill>
                      <a:srgbClr val="FFFFFF"/>
                    </a:solidFill>
                    <a:latin typeface="Verdana"/>
                    <a:ea typeface="Verdana"/>
                    <a:cs typeface="Verdana"/>
                    <a:sym typeface="Verdana"/>
                  </a:rPr>
                  <a:t>Mártires</a:t>
                </a:r>
                <a:endParaRPr/>
              </a:p>
            </p:txBody>
          </p:sp>
        </p:grpSp>
        <p:grpSp>
          <p:nvGrpSpPr>
            <p:cNvPr id="73" name="Grupo 72">
              <a:extLst>
                <a:ext uri="{FF2B5EF4-FFF2-40B4-BE49-F238E27FC236}">
                  <a16:creationId xmlns:a16="http://schemas.microsoft.com/office/drawing/2014/main" id="{5863DC90-4D4E-4246-8256-E6F096718364}"/>
                </a:ext>
              </a:extLst>
            </p:cNvPr>
            <p:cNvGrpSpPr/>
            <p:nvPr/>
          </p:nvGrpSpPr>
          <p:grpSpPr>
            <a:xfrm>
              <a:off x="1987596" y="4626505"/>
              <a:ext cx="990986" cy="523955"/>
              <a:chOff x="2821960" y="4514151"/>
              <a:chExt cx="990986" cy="523955"/>
            </a:xfrm>
          </p:grpSpPr>
          <p:sp>
            <p:nvSpPr>
              <p:cNvPr id="74" name="Elipse 73">
                <a:extLst>
                  <a:ext uri="{FF2B5EF4-FFF2-40B4-BE49-F238E27FC236}">
                    <a16:creationId xmlns:a16="http://schemas.microsoft.com/office/drawing/2014/main" id="{9E63F365-79DC-4B77-900D-0B51576CAD7B}"/>
                  </a:ext>
                </a:extLst>
              </p:cNvPr>
              <p:cNvSpPr/>
              <p:nvPr/>
            </p:nvSpPr>
            <p:spPr>
              <a:xfrm>
                <a:off x="2940680" y="4514151"/>
                <a:ext cx="691934" cy="523955"/>
              </a:xfrm>
              <a:prstGeom prst="ellipse">
                <a:avLst/>
              </a:prstGeom>
              <a:noFill/>
              <a:ln w="28575">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2060"/>
                  </a:solidFill>
                </a:endParaRPr>
              </a:p>
            </p:txBody>
          </p:sp>
          <p:sp>
            <p:nvSpPr>
              <p:cNvPr id="75" name="CuadroTexto 85">
                <a:extLst>
                  <a:ext uri="{FF2B5EF4-FFF2-40B4-BE49-F238E27FC236}">
                    <a16:creationId xmlns:a16="http://schemas.microsoft.com/office/drawing/2014/main" id="{6A74E174-F53F-4926-83A8-8B45263BC89A}"/>
                  </a:ext>
                </a:extLst>
              </p:cNvPr>
              <p:cNvSpPr txBox="1"/>
              <p:nvPr/>
            </p:nvSpPr>
            <p:spPr>
              <a:xfrm>
                <a:off x="2821960" y="4610221"/>
                <a:ext cx="990986" cy="338554"/>
              </a:xfrm>
              <a:prstGeom prst="rect">
                <a:avLst/>
              </a:prstGeom>
              <a:noFill/>
              <a:ln cap="flat">
                <a:noFill/>
              </a:ln>
            </p:spPr>
            <p:txBody>
              <a:bodyPr vert="horz" wrap="square" lIns="91440" tIns="45720" rIns="91440" bIns="45720" anchor="t" anchorCtr="0" compatLnSpc="1">
                <a:spAutoFit/>
              </a:bodyPr>
              <a:lstStyle>
                <a:defPPr marR="0" lvl="0" algn="l" rtl="0">
                  <a:lnSpc>
                    <a:spcPct val="100000"/>
                  </a:lnSpc>
                  <a:spcBef>
                    <a:spcPts val="0"/>
                  </a:spcBef>
                  <a:spcAft>
                    <a:spcPts val="0"/>
                  </a:spcAft>
                </a:defPPr>
                <a:lvl1pPr marL="0" marR="0" lvl="0" indent="0" defTabSz="914400" fontAlgn="auto" hangingPunct="1">
                  <a:lnSpc>
                    <a:spcPct val="100000"/>
                  </a:lnSpc>
                  <a:spcBef>
                    <a:spcPts val="0"/>
                  </a:spcBef>
                  <a:spcAft>
                    <a:spcPts val="0"/>
                  </a:spcAft>
                  <a:buClr>
                    <a:srgbClr val="000000"/>
                  </a:buClr>
                  <a:buFont typeface="Arial"/>
                  <a:buNone/>
                  <a:tabLst/>
                  <a:defRPr sz="1200" b="1" i="0" u="none" strike="noStrike" cap="none" spc="0" baseline="0">
                    <a:solidFill>
                      <a:srgbClr val="A3C7E7"/>
                    </a:solidFill>
                    <a:uFillTx/>
                    <a:latin typeface="Varela Round"/>
                    <a:ea typeface="Arial"/>
                    <a:cs typeface="Varela Round"/>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600" dirty="0">
                    <a:solidFill>
                      <a:srgbClr val="BDD7EE"/>
                    </a:solidFill>
                    <a:latin typeface="Verdana" panose="020B0604030504040204" pitchFamily="34" charset="0"/>
                    <a:ea typeface="Verdana" panose="020B0604030504040204" pitchFamily="34" charset="0"/>
                  </a:rPr>
                  <a:t>8,6%</a:t>
                </a:r>
              </a:p>
            </p:txBody>
          </p:sp>
        </p:grpSp>
      </p:grpSp>
      <p:cxnSp>
        <p:nvCxnSpPr>
          <p:cNvPr id="76" name="Conector recto 75">
            <a:extLst>
              <a:ext uri="{FF2B5EF4-FFF2-40B4-BE49-F238E27FC236}">
                <a16:creationId xmlns:a16="http://schemas.microsoft.com/office/drawing/2014/main" id="{1B39B09A-E72E-4D58-9FEA-E34E16DF9053}"/>
              </a:ext>
            </a:extLst>
          </p:cNvPr>
          <p:cNvCxnSpPr>
            <a:cxnSpLocks/>
          </p:cNvCxnSpPr>
          <p:nvPr/>
        </p:nvCxnSpPr>
        <p:spPr>
          <a:xfrm flipH="1">
            <a:off x="2218038" y="4427999"/>
            <a:ext cx="524424" cy="346030"/>
          </a:xfrm>
          <a:prstGeom prst="line">
            <a:avLst/>
          </a:prstGeom>
          <a:ln w="28575">
            <a:solidFill>
              <a:srgbClr val="BDD7E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383E65E2-59F6-4B54-9E74-9A588939DB63}"/>
              </a:ext>
            </a:extLst>
          </p:cNvPr>
          <p:cNvSpPr txBox="1"/>
          <p:nvPr/>
        </p:nvSpPr>
        <p:spPr>
          <a:xfrm>
            <a:off x="406399" y="-16766"/>
            <a:ext cx="10285291" cy="553998"/>
          </a:xfrm>
          <a:prstGeom prst="rect">
            <a:avLst/>
          </a:prstGeom>
          <a:noFill/>
        </p:spPr>
        <p:txBody>
          <a:bodyPr wrap="square" rtlCol="0">
            <a:spAutoFit/>
          </a:bodyPr>
          <a:lstStyle/>
          <a:p>
            <a:pPr algn="ctr"/>
            <a:r>
              <a:rPr lang="es-CO" sz="3000" b="1" dirty="0">
                <a:solidFill>
                  <a:schemeClr val="bg1"/>
                </a:solidFill>
                <a:latin typeface="Tahoma" panose="020B0604030504040204" pitchFamily="34" charset="0"/>
                <a:ea typeface="Tahoma" panose="020B0604030504040204" pitchFamily="34" charset="0"/>
                <a:cs typeface="Tahoma" panose="020B0604030504040204" pitchFamily="34" charset="0"/>
              </a:rPr>
              <a:t>¿Qué es la EBC? </a:t>
            </a:r>
          </a:p>
        </p:txBody>
      </p:sp>
      <p:pic>
        <p:nvPicPr>
          <p:cNvPr id="3" name="Imagen 2">
            <a:extLst>
              <a:ext uri="{FF2B5EF4-FFF2-40B4-BE49-F238E27FC236}">
                <a16:creationId xmlns:a16="http://schemas.microsoft.com/office/drawing/2014/main" id="{2681ADB3-7C5D-4E85-81F4-EC4AE0570F32}"/>
              </a:ext>
            </a:extLst>
          </p:cNvPr>
          <p:cNvPicPr>
            <a:picLocks noChangeAspect="1"/>
          </p:cNvPicPr>
          <p:nvPr/>
        </p:nvPicPr>
        <p:blipFill>
          <a:blip r:embed="rId2"/>
          <a:stretch>
            <a:fillRect/>
          </a:stretch>
        </p:blipFill>
        <p:spPr>
          <a:xfrm>
            <a:off x="639154" y="2050411"/>
            <a:ext cx="11254424" cy="1108927"/>
          </a:xfrm>
          <a:prstGeom prst="rect">
            <a:avLst/>
          </a:prstGeom>
        </p:spPr>
      </p:pic>
      <p:sp>
        <p:nvSpPr>
          <p:cNvPr id="2" name="Rectángulo 1">
            <a:extLst>
              <a:ext uri="{FF2B5EF4-FFF2-40B4-BE49-F238E27FC236}">
                <a16:creationId xmlns:a16="http://schemas.microsoft.com/office/drawing/2014/main" id="{03279175-A603-4BE5-A28F-93516B2930EE}"/>
              </a:ext>
            </a:extLst>
          </p:cNvPr>
          <p:cNvSpPr/>
          <p:nvPr/>
        </p:nvSpPr>
        <p:spPr>
          <a:xfrm>
            <a:off x="1028108" y="875729"/>
            <a:ext cx="9940705" cy="1015663"/>
          </a:xfrm>
          <a:prstGeom prst="rect">
            <a:avLst/>
          </a:prstGeom>
        </p:spPr>
        <p:txBody>
          <a:bodyPr wrap="square">
            <a:spAutoFit/>
          </a:bodyPr>
          <a:lstStyle/>
          <a:p>
            <a:pPr algn="ctr"/>
            <a:r>
              <a:rPr lang="es-CO" sz="2000" b="1" dirty="0">
                <a:solidFill>
                  <a:srgbClr val="003F64"/>
                </a:solidFill>
                <a:latin typeface="Verdana" panose="020B0604030504040204" pitchFamily="34" charset="0"/>
                <a:ea typeface="Verdana" panose="020B0604030504040204" pitchFamily="34" charset="0"/>
                <a:cs typeface="Verdana" panose="020B0604030504040204" pitchFamily="34" charset="0"/>
              </a:rPr>
              <a:t>La Encuesta Bienal de Culturas (EBC) es un instrumento que indaga sobre los factores culturales de los habitantes de las zonas residenciales de las 19 localidades urbanas de Bogotá.</a:t>
            </a:r>
            <a:endParaRPr lang="es-CO" sz="2000" b="1" dirty="0">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6"/>
          <p:cNvSpPr txBox="1"/>
          <p:nvPr/>
        </p:nvSpPr>
        <p:spPr>
          <a:xfrm>
            <a:off x="781924" y="3715653"/>
            <a:ext cx="1824538" cy="461665"/>
          </a:xfrm>
          <a:prstGeom prst="rect">
            <a:avLst/>
          </a:prstGeom>
          <a:noFill/>
        </p:spPr>
        <p:txBody>
          <a:bodyPr wrap="none" rtlCol="0">
            <a:spAutoFit/>
          </a:bodyPr>
          <a:lstStyle/>
          <a:p>
            <a:r>
              <a:rPr lang="es-CO" sz="2400" b="1" dirty="0">
                <a:solidFill>
                  <a:srgbClr val="003F64"/>
                </a:solidFill>
                <a:latin typeface="Verdana" panose="020B0604030504040204" pitchFamily="34" charset="0"/>
                <a:ea typeface="Verdana" panose="020B0604030504040204" pitchFamily="34" charset="0"/>
                <a:cs typeface="Verdana" panose="020B0604030504040204" pitchFamily="34" charset="0"/>
              </a:rPr>
              <a:t>Localidad</a:t>
            </a:r>
          </a:p>
        </p:txBody>
      </p:sp>
      <p:sp>
        <p:nvSpPr>
          <p:cNvPr id="13" name="CuadroTexto 12"/>
          <p:cNvSpPr txBox="1"/>
          <p:nvPr/>
        </p:nvSpPr>
        <p:spPr>
          <a:xfrm>
            <a:off x="3421309" y="3715650"/>
            <a:ext cx="1024639" cy="461665"/>
          </a:xfrm>
          <a:prstGeom prst="rect">
            <a:avLst/>
          </a:prstGeom>
          <a:noFill/>
        </p:spPr>
        <p:txBody>
          <a:bodyPr wrap="none" rtlCol="0">
            <a:spAutoFit/>
          </a:bodyPr>
          <a:lstStyle/>
          <a:p>
            <a:r>
              <a:rPr lang="es-CO" sz="2400" b="1" dirty="0">
                <a:solidFill>
                  <a:srgbClr val="003F64"/>
                </a:solidFill>
                <a:latin typeface="Verdana" panose="020B0604030504040204" pitchFamily="34" charset="0"/>
                <a:ea typeface="Verdana" panose="020B0604030504040204" pitchFamily="34" charset="0"/>
                <a:cs typeface="Verdana" panose="020B0604030504040204" pitchFamily="34" charset="0"/>
              </a:rPr>
              <a:t>Sexo</a:t>
            </a:r>
          </a:p>
        </p:txBody>
      </p:sp>
      <p:sp>
        <p:nvSpPr>
          <p:cNvPr id="14" name="CuadroTexto 13"/>
          <p:cNvSpPr txBox="1"/>
          <p:nvPr/>
        </p:nvSpPr>
        <p:spPr>
          <a:xfrm>
            <a:off x="5177247" y="3715651"/>
            <a:ext cx="3950120" cy="461665"/>
          </a:xfrm>
          <a:prstGeom prst="rect">
            <a:avLst/>
          </a:prstGeom>
          <a:noFill/>
        </p:spPr>
        <p:txBody>
          <a:bodyPr wrap="none" rtlCol="0">
            <a:spAutoFit/>
          </a:bodyPr>
          <a:lstStyle/>
          <a:p>
            <a:r>
              <a:rPr lang="es-CO" sz="2400" b="1" dirty="0">
                <a:solidFill>
                  <a:srgbClr val="003F64"/>
                </a:solidFill>
                <a:latin typeface="Verdana" panose="020B0604030504040204" pitchFamily="34" charset="0"/>
                <a:ea typeface="Verdana" panose="020B0604030504040204" pitchFamily="34" charset="0"/>
                <a:cs typeface="Verdana" panose="020B0604030504040204" pitchFamily="34" charset="0"/>
              </a:rPr>
              <a:t>Nivel Socioeconómico</a:t>
            </a:r>
          </a:p>
        </p:txBody>
      </p:sp>
      <p:sp>
        <p:nvSpPr>
          <p:cNvPr id="16" name="CuadroTexto 15"/>
          <p:cNvSpPr txBox="1"/>
          <p:nvPr/>
        </p:nvSpPr>
        <p:spPr>
          <a:xfrm>
            <a:off x="9213575" y="3715652"/>
            <a:ext cx="2887329" cy="461665"/>
          </a:xfrm>
          <a:prstGeom prst="rect">
            <a:avLst/>
          </a:prstGeom>
          <a:noFill/>
        </p:spPr>
        <p:txBody>
          <a:bodyPr wrap="none" rtlCol="0">
            <a:spAutoFit/>
          </a:bodyPr>
          <a:lstStyle/>
          <a:p>
            <a:r>
              <a:rPr lang="es-CO" sz="2400" b="1" dirty="0">
                <a:solidFill>
                  <a:srgbClr val="003F64"/>
                </a:solidFill>
                <a:latin typeface="Verdana" panose="020B0604030504040204" pitchFamily="34" charset="0"/>
                <a:ea typeface="Verdana" panose="020B0604030504040204" pitchFamily="34" charset="0"/>
                <a:cs typeface="Verdana" panose="020B0604030504040204" pitchFamily="34" charset="0"/>
              </a:rPr>
              <a:t>Grupos de edad</a:t>
            </a:r>
          </a:p>
        </p:txBody>
      </p:sp>
      <p:pic>
        <p:nvPicPr>
          <p:cNvPr id="18" name="Imagen 17">
            <a:extLst>
              <a:ext uri="{FF2B5EF4-FFF2-40B4-BE49-F238E27FC236}">
                <a16:creationId xmlns:a16="http://schemas.microsoft.com/office/drawing/2014/main" id="{71A4FC0D-F89C-4AF5-92B0-25F0EC627711}"/>
              </a:ext>
            </a:extLst>
          </p:cNvPr>
          <p:cNvPicPr>
            <a:picLocks noChangeAspect="1"/>
          </p:cNvPicPr>
          <p:nvPr/>
        </p:nvPicPr>
        <p:blipFill>
          <a:blip r:embed="rId3" cstate="email">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5987317" y="4177315"/>
            <a:ext cx="1706657" cy="1034082"/>
          </a:xfrm>
          <a:prstGeom prst="rect">
            <a:avLst/>
          </a:prstGeom>
        </p:spPr>
      </p:pic>
      <p:pic>
        <p:nvPicPr>
          <p:cNvPr id="21" name="Picture 8" descr="Women icon">
            <a:extLst>
              <a:ext uri="{FF2B5EF4-FFF2-40B4-BE49-F238E27FC236}">
                <a16:creationId xmlns:a16="http://schemas.microsoft.com/office/drawing/2014/main" id="{80C0A8C0-2AC1-490E-BF1F-7059DC29BA3F}"/>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93943" y="4238501"/>
            <a:ext cx="739842" cy="7398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Men icon">
            <a:extLst>
              <a:ext uri="{FF2B5EF4-FFF2-40B4-BE49-F238E27FC236}">
                <a16:creationId xmlns:a16="http://schemas.microsoft.com/office/drawing/2014/main" id="{AF70B4C5-D673-45E8-B790-C2148F92984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0517" y="4240585"/>
            <a:ext cx="739835" cy="73983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15295" y="4138720"/>
            <a:ext cx="1710449" cy="1072677"/>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11121" y="4138720"/>
            <a:ext cx="1399384" cy="689483"/>
          </a:xfrm>
          <a:prstGeom prst="rect">
            <a:avLst/>
          </a:prstGeom>
        </p:spPr>
      </p:pic>
      <p:pic>
        <p:nvPicPr>
          <p:cNvPr id="1026" name="Picture 2" descr="Resultado de imagen para da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1584" y="5690495"/>
            <a:ext cx="2516727" cy="956356"/>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p:cNvSpPr txBox="1"/>
          <p:nvPr/>
        </p:nvSpPr>
        <p:spPr>
          <a:xfrm>
            <a:off x="6379263" y="5717571"/>
            <a:ext cx="1851789" cy="830997"/>
          </a:xfrm>
          <a:prstGeom prst="rect">
            <a:avLst/>
          </a:prstGeom>
          <a:noFill/>
        </p:spPr>
        <p:txBody>
          <a:bodyPr wrap="none" rtlCol="0">
            <a:spAutoFit/>
          </a:bodyPr>
          <a:lstStyle/>
          <a:p>
            <a:pPr algn="ctr"/>
            <a:r>
              <a:rPr lang="es-CO" sz="1600" dirty="0">
                <a:solidFill>
                  <a:srgbClr val="B6014C"/>
                </a:solidFill>
                <a:latin typeface="Tahoma" panose="020B0604030504040204" pitchFamily="34" charset="0"/>
                <a:ea typeface="Tahoma" panose="020B0604030504040204" pitchFamily="34" charset="0"/>
                <a:cs typeface="Tahoma" panose="020B0604030504040204" pitchFamily="34" charset="0"/>
              </a:rPr>
              <a:t>Certificado de </a:t>
            </a:r>
          </a:p>
          <a:p>
            <a:pPr algn="ctr"/>
            <a:r>
              <a:rPr lang="es-CO" sz="1600" dirty="0">
                <a:solidFill>
                  <a:srgbClr val="B6014C"/>
                </a:solidFill>
                <a:latin typeface="Tahoma" panose="020B0604030504040204" pitchFamily="34" charset="0"/>
                <a:ea typeface="Tahoma" panose="020B0604030504040204" pitchFamily="34" charset="0"/>
                <a:cs typeface="Tahoma" panose="020B0604030504040204" pitchFamily="34" charset="0"/>
              </a:rPr>
              <a:t>Calidad estadística</a:t>
            </a:r>
          </a:p>
          <a:p>
            <a:pPr algn="ctr"/>
            <a:r>
              <a:rPr lang="es-CO" sz="1600" dirty="0">
                <a:solidFill>
                  <a:srgbClr val="B6014C"/>
                </a:solidFill>
                <a:latin typeface="Tahoma" panose="020B0604030504040204" pitchFamily="34" charset="0"/>
                <a:ea typeface="Tahoma" panose="020B0604030504040204" pitchFamily="34" charset="0"/>
                <a:cs typeface="Tahoma" panose="020B0604030504040204" pitchFamily="34" charset="0"/>
              </a:rPr>
              <a:t>2015</a:t>
            </a:r>
          </a:p>
        </p:txBody>
      </p:sp>
      <p:sp>
        <p:nvSpPr>
          <p:cNvPr id="33" name="CuadroTexto 32"/>
          <p:cNvSpPr txBox="1"/>
          <p:nvPr/>
        </p:nvSpPr>
        <p:spPr>
          <a:xfrm>
            <a:off x="8109288" y="5288340"/>
            <a:ext cx="1497526" cy="1569660"/>
          </a:xfrm>
          <a:prstGeom prst="rect">
            <a:avLst/>
          </a:prstGeom>
          <a:noFill/>
        </p:spPr>
        <p:txBody>
          <a:bodyPr wrap="none" rtlCol="0">
            <a:spAutoFit/>
          </a:bodyPr>
          <a:lstStyle/>
          <a:p>
            <a:pPr marL="285750" indent="-285750">
              <a:buClr>
                <a:srgbClr val="B6014C"/>
              </a:buClr>
              <a:buFont typeface="Wingdings" panose="05000000000000000000" pitchFamily="2" charset="2"/>
              <a:buChar char="ü"/>
            </a:pPr>
            <a:r>
              <a:rPr lang="es-CO" sz="9600" dirty="0">
                <a:solidFill>
                  <a:schemeClr val="bg1"/>
                </a:solidFill>
                <a:latin typeface="Tahoma" panose="020B0604030504040204" pitchFamily="34" charset="0"/>
                <a:ea typeface="Tahoma" panose="020B0604030504040204" pitchFamily="34" charset="0"/>
                <a:cs typeface="Tahoma" panose="020B0604030504040204" pitchFamily="34" charset="0"/>
              </a:rPr>
              <a:t>j</a:t>
            </a:r>
          </a:p>
        </p:txBody>
      </p:sp>
    </p:spTree>
    <p:extLst>
      <p:ext uri="{BB962C8B-B14F-4D97-AF65-F5344CB8AC3E}">
        <p14:creationId xmlns:p14="http://schemas.microsoft.com/office/powerpoint/2010/main" val="2991738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uadroTexto 3"/>
          <p:cNvSpPr txBox="1">
            <a:spLocks noChangeArrowheads="1"/>
          </p:cNvSpPr>
          <p:nvPr/>
        </p:nvSpPr>
        <p:spPr bwMode="auto">
          <a:xfrm>
            <a:off x="5108475" y="2056301"/>
            <a:ext cx="667752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r>
              <a:rPr lang="es-CO" altLang="es-CO" sz="4400" b="1" dirty="0">
                <a:solidFill>
                  <a:srgbClr val="003F64"/>
                </a:solidFill>
                <a:latin typeface="Tahoma" panose="020B0604030504040204" pitchFamily="34" charset="0"/>
                <a:ea typeface="Tahoma" panose="020B0604030504040204" pitchFamily="34" charset="0"/>
                <a:cs typeface="Tahoma" panose="020B0604030504040204" pitchFamily="34" charset="0"/>
              </a:rPr>
              <a:t>Actitudes frente a la</a:t>
            </a:r>
            <a:endParaRPr lang="es-CO" altLang="es-CO" sz="5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9" name="Abrir corchete 8"/>
          <p:cNvSpPr/>
          <p:nvPr/>
        </p:nvSpPr>
        <p:spPr>
          <a:xfrm rot="16200000">
            <a:off x="8688892" y="1569505"/>
            <a:ext cx="106662" cy="6253019"/>
          </a:xfrm>
          <a:prstGeom prst="leftBracket">
            <a:avLst/>
          </a:prstGeom>
          <a:ln w="63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O" sz="1800" dirty="0"/>
          </a:p>
        </p:txBody>
      </p:sp>
      <p:sp>
        <p:nvSpPr>
          <p:cNvPr id="2" name="Rectángulo 1">
            <a:extLst>
              <a:ext uri="{FF2B5EF4-FFF2-40B4-BE49-F238E27FC236}">
                <a16:creationId xmlns:a16="http://schemas.microsoft.com/office/drawing/2014/main" id="{583AAB28-8DE1-40FC-89E6-B7F300C9A4EB}"/>
              </a:ext>
            </a:extLst>
          </p:cNvPr>
          <p:cNvSpPr/>
          <p:nvPr/>
        </p:nvSpPr>
        <p:spPr>
          <a:xfrm>
            <a:off x="5174448" y="2779891"/>
            <a:ext cx="701755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CO" altLang="es-CO" sz="4800" b="1" dirty="0">
                <a:solidFill>
                  <a:srgbClr val="00B0F0"/>
                </a:solidFill>
                <a:latin typeface="Tahoma" panose="020B0604030504040204" pitchFamily="34" charset="0"/>
                <a:ea typeface="Tahoma" panose="020B0604030504040204" pitchFamily="34" charset="0"/>
                <a:cs typeface="Tahoma" panose="020B0604030504040204" pitchFamily="34" charset="0"/>
              </a:rPr>
              <a:t>Paternidad, maternidad y otros roles de género</a:t>
            </a:r>
            <a:endParaRPr lang="es-ES" sz="48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n 7">
            <a:extLst>
              <a:ext uri="{FF2B5EF4-FFF2-40B4-BE49-F238E27FC236}">
                <a16:creationId xmlns:a16="http://schemas.microsoft.com/office/drawing/2014/main" id="{F5F6E4B1-8BBC-4A7E-A07D-425381B6EF18}"/>
              </a:ext>
            </a:extLst>
          </p:cNvPr>
          <p:cNvPicPr>
            <a:picLocks noChangeAspect="1"/>
          </p:cNvPicPr>
          <p:nvPr/>
        </p:nvPicPr>
        <p:blipFill>
          <a:blip r:embed="rId2"/>
          <a:stretch>
            <a:fillRect/>
          </a:stretch>
        </p:blipFill>
        <p:spPr>
          <a:xfrm>
            <a:off x="460972" y="1864061"/>
            <a:ext cx="4713476" cy="35351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32486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EAA68BD-CB01-4B77-9F32-C26699E1860F}"/>
              </a:ext>
            </a:extLst>
          </p:cNvPr>
          <p:cNvSpPr/>
          <p:nvPr/>
        </p:nvSpPr>
        <p:spPr>
          <a:xfrm>
            <a:off x="491836" y="674254"/>
            <a:ext cx="11236036" cy="707886"/>
          </a:xfrm>
          <a:prstGeom prst="rect">
            <a:avLst/>
          </a:prstGeom>
        </p:spPr>
        <p:txBody>
          <a:bodyPr wrap="square">
            <a:spAutoFit/>
          </a:bodyPr>
          <a:lstStyle/>
          <a:p>
            <a:pPr algn="just"/>
            <a:r>
              <a:rPr lang="es-CO" sz="2000" b="1" kern="1200" dirty="0">
                <a:solidFill>
                  <a:srgbClr val="007EB1"/>
                </a:solidFill>
                <a:latin typeface="Verdana" panose="020B0604030504040204" pitchFamily="34" charset="0"/>
                <a:ea typeface="Verdana" panose="020B0604030504040204" pitchFamily="34" charset="0"/>
                <a:cs typeface="Varela Round" panose="020B0604020202020204" charset="-79"/>
              </a:rPr>
              <a:t>¿Cuál de las siguientes afirmaciones se acercan más a su forma de pensar?. Tener hijos antes de los 18 años…(Suba comparado con Bogotá) EBC 2017.</a:t>
            </a:r>
          </a:p>
        </p:txBody>
      </p:sp>
      <p:graphicFrame>
        <p:nvGraphicFramePr>
          <p:cNvPr id="5" name="Gráfico 4">
            <a:extLst>
              <a:ext uri="{FF2B5EF4-FFF2-40B4-BE49-F238E27FC236}">
                <a16:creationId xmlns:a16="http://schemas.microsoft.com/office/drawing/2014/main" id="{B35DB60E-9416-40E8-A760-02D3371D3FC7}"/>
              </a:ext>
            </a:extLst>
          </p:cNvPr>
          <p:cNvGraphicFramePr>
            <a:graphicFrameLocks/>
          </p:cNvGraphicFramePr>
          <p:nvPr>
            <p:extLst>
              <p:ext uri="{D42A27DB-BD31-4B8C-83A1-F6EECF244321}">
                <p14:modId xmlns:p14="http://schemas.microsoft.com/office/powerpoint/2010/main" val="2047052511"/>
              </p:ext>
            </p:extLst>
          </p:nvPr>
        </p:nvGraphicFramePr>
        <p:xfrm>
          <a:off x="624113" y="1494972"/>
          <a:ext cx="11321143" cy="5109028"/>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C1EA4A2E-81E5-49F6-B977-4620669A7617}"/>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spTree>
    <p:extLst>
      <p:ext uri="{BB962C8B-B14F-4D97-AF65-F5344CB8AC3E}">
        <p14:creationId xmlns:p14="http://schemas.microsoft.com/office/powerpoint/2010/main" val="2143291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adroTexto 72">
            <a:extLst>
              <a:ext uri="{FF2B5EF4-FFF2-40B4-BE49-F238E27FC236}">
                <a16:creationId xmlns:a16="http://schemas.microsoft.com/office/drawing/2014/main" id="{7B298F5A-52BB-4ACD-AD4A-09F3450D98E6}"/>
              </a:ext>
            </a:extLst>
          </p:cNvPr>
          <p:cNvSpPr txBox="1"/>
          <p:nvPr/>
        </p:nvSpPr>
        <p:spPr>
          <a:xfrm>
            <a:off x="1287960" y="577097"/>
            <a:ext cx="10059546" cy="707886"/>
          </a:xfrm>
          <a:prstGeom prst="rect">
            <a:avLst/>
          </a:prstGeom>
          <a:noFill/>
        </p:spPr>
        <p:txBody>
          <a:bodyPr wrap="square" rtlCol="0">
            <a:spAutoFit/>
          </a:bodyPr>
          <a:lstStyle/>
          <a:p>
            <a:pPr algn="ctr"/>
            <a:r>
              <a:rPr lang="es-CO" sz="2000" b="1" dirty="0">
                <a:solidFill>
                  <a:srgbClr val="007EB1"/>
                </a:solidFill>
                <a:latin typeface="Varela Round" panose="020B0604020202020204" charset="-79"/>
                <a:cs typeface="Varela Round" panose="020B0604020202020204" charset="-79"/>
              </a:rPr>
              <a:t>Pe</a:t>
            </a:r>
            <a:r>
              <a:rPr lang="es-CO" b="1" dirty="0">
                <a:solidFill>
                  <a:srgbClr val="007EB1"/>
                </a:solidFill>
                <a:latin typeface="Varela Round" panose="020B0604020202020204" charset="-79"/>
                <a:cs typeface="Varela Round" panose="020B0604020202020204" charset="-79"/>
              </a:rPr>
              <a:t>r</a:t>
            </a:r>
            <a:r>
              <a:rPr lang="es-CO" sz="2000" b="1" dirty="0">
                <a:solidFill>
                  <a:srgbClr val="007EB1"/>
                </a:solidFill>
                <a:latin typeface="Varela Round" panose="020B0604020202020204" charset="-79"/>
                <a:cs typeface="Varela Round" panose="020B0604020202020204" charset="-79"/>
              </a:rPr>
              <a:t>sonas que viven en la localidad de Suba que justifican la tenencia de hijos antes de los 18 años. 2017</a:t>
            </a:r>
            <a:endParaRPr lang="es-CO" sz="2000" b="1" dirty="0">
              <a:solidFill>
                <a:srgbClr val="FF0000"/>
              </a:solidFill>
              <a:latin typeface="Varela Round" panose="020B0604020202020204" charset="-79"/>
              <a:cs typeface="Varela Round" panose="020B0604020202020204" charset="-79"/>
            </a:endParaRPr>
          </a:p>
        </p:txBody>
      </p:sp>
      <p:pic>
        <p:nvPicPr>
          <p:cNvPr id="68" name="Picture 8" descr="Women icon">
            <a:extLst>
              <a:ext uri="{FF2B5EF4-FFF2-40B4-BE49-F238E27FC236}">
                <a16:creationId xmlns:a16="http://schemas.microsoft.com/office/drawing/2014/main" id="{23B6941C-9CC4-4463-847B-5C04C3CABD58}"/>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9960" y="1404569"/>
            <a:ext cx="1355560" cy="135556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Men icon">
            <a:extLst>
              <a:ext uri="{FF2B5EF4-FFF2-40B4-BE49-F238E27FC236}">
                <a16:creationId xmlns:a16="http://schemas.microsoft.com/office/drawing/2014/main" id="{E85E2BDE-072B-400A-BDF1-DC84788FCBD3}"/>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52042" y="1159005"/>
            <a:ext cx="1583737" cy="15837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1" name="Rectángulo 70">
            <a:extLst>
              <a:ext uri="{FF2B5EF4-FFF2-40B4-BE49-F238E27FC236}">
                <a16:creationId xmlns:a16="http://schemas.microsoft.com/office/drawing/2014/main" id="{85B4988E-EA1E-4052-9A55-EE1897B538B9}"/>
              </a:ext>
            </a:extLst>
          </p:cNvPr>
          <p:cNvSpPr/>
          <p:nvPr/>
        </p:nvSpPr>
        <p:spPr>
          <a:xfrm flipH="1">
            <a:off x="785196" y="1391214"/>
            <a:ext cx="912495" cy="400110"/>
          </a:xfrm>
          <a:prstGeom prst="rect">
            <a:avLst/>
          </a:prstGeom>
        </p:spPr>
        <p:txBody>
          <a:bodyPr wrap="square">
            <a:spAutoFit/>
          </a:bodyPr>
          <a:lstStyle/>
          <a:p>
            <a:r>
              <a:rPr lang="es-CO" sz="2000" b="1" kern="1200" dirty="0">
                <a:solidFill>
                  <a:srgbClr val="007988"/>
                </a:solidFill>
                <a:latin typeface="Verdana" panose="020B0604030504040204" pitchFamily="34" charset="0"/>
                <a:ea typeface="Verdana" panose="020B0604030504040204" pitchFamily="34" charset="0"/>
                <a:cs typeface="Varela Round" panose="020B0604020202020204" charset="-79"/>
              </a:rPr>
              <a:t>12%</a:t>
            </a:r>
          </a:p>
        </p:txBody>
      </p:sp>
      <p:sp>
        <p:nvSpPr>
          <p:cNvPr id="74" name="Rectángulo 73">
            <a:extLst>
              <a:ext uri="{FF2B5EF4-FFF2-40B4-BE49-F238E27FC236}">
                <a16:creationId xmlns:a16="http://schemas.microsoft.com/office/drawing/2014/main" id="{A6132EB8-270E-459B-861F-F0B447A50089}"/>
              </a:ext>
            </a:extLst>
          </p:cNvPr>
          <p:cNvSpPr/>
          <p:nvPr/>
        </p:nvSpPr>
        <p:spPr>
          <a:xfrm flipH="1">
            <a:off x="3467492" y="1361472"/>
            <a:ext cx="874125" cy="400110"/>
          </a:xfrm>
          <a:prstGeom prst="rect">
            <a:avLst/>
          </a:prstGeom>
          <a:ln>
            <a:noFill/>
          </a:ln>
        </p:spPr>
        <p:txBody>
          <a:bodyPr wrap="square">
            <a:spAutoFit/>
          </a:bodyPr>
          <a:lstStyle/>
          <a:p>
            <a:r>
              <a:rPr lang="es-CO" sz="2000" b="1" kern="1200" dirty="0">
                <a:solidFill>
                  <a:schemeClr val="accent1">
                    <a:lumMod val="50000"/>
                  </a:schemeClr>
                </a:solidFill>
                <a:latin typeface="Verdana" panose="020B0604030504040204" pitchFamily="34" charset="0"/>
                <a:ea typeface="Verdana" panose="020B0604030504040204" pitchFamily="34" charset="0"/>
                <a:cs typeface="Varela Round" panose="020B0604020202020204" charset="-79"/>
              </a:rPr>
              <a:t>18%</a:t>
            </a:r>
          </a:p>
        </p:txBody>
      </p:sp>
      <p:grpSp>
        <p:nvGrpSpPr>
          <p:cNvPr id="77" name="Grupo 76">
            <a:extLst>
              <a:ext uri="{FF2B5EF4-FFF2-40B4-BE49-F238E27FC236}">
                <a16:creationId xmlns:a16="http://schemas.microsoft.com/office/drawing/2014/main" id="{40A7AC51-FB55-4C25-9558-32FABD85AE81}"/>
              </a:ext>
            </a:extLst>
          </p:cNvPr>
          <p:cNvGrpSpPr/>
          <p:nvPr/>
        </p:nvGrpSpPr>
        <p:grpSpPr>
          <a:xfrm>
            <a:off x="4584993" y="1404569"/>
            <a:ext cx="7305520" cy="5001228"/>
            <a:chOff x="3465914" y="1064255"/>
            <a:chExt cx="7852412" cy="4950456"/>
          </a:xfrm>
        </p:grpSpPr>
        <p:sp>
          <p:nvSpPr>
            <p:cNvPr id="78" name="Forma libre: forma 28">
              <a:extLst>
                <a:ext uri="{FF2B5EF4-FFF2-40B4-BE49-F238E27FC236}">
                  <a16:creationId xmlns:a16="http://schemas.microsoft.com/office/drawing/2014/main" id="{99F69EAB-69B2-4161-87D9-751133F661D8}"/>
                </a:ext>
              </a:extLst>
            </p:cNvPr>
            <p:cNvSpPr/>
            <p:nvPr/>
          </p:nvSpPr>
          <p:spPr>
            <a:xfrm>
              <a:off x="7276442" y="4773784"/>
              <a:ext cx="1000125" cy="1166810"/>
            </a:xfrm>
            <a:custGeom>
              <a:avLst/>
              <a:gdLst>
                <a:gd name="f0" fmla="val 10800000"/>
                <a:gd name="f1" fmla="val 5400000"/>
                <a:gd name="f2" fmla="val 180"/>
                <a:gd name="f3" fmla="val w"/>
                <a:gd name="f4" fmla="val h"/>
                <a:gd name="f5" fmla="val 0"/>
                <a:gd name="f6" fmla="val 1000125"/>
                <a:gd name="f7" fmla="val 1166813"/>
                <a:gd name="f8" fmla="val 914400"/>
                <a:gd name="f9" fmla="val 114300"/>
                <a:gd name="f10" fmla="val 857250"/>
                <a:gd name="f11" fmla="val 142875"/>
                <a:gd name="f12" fmla="val 809625"/>
                <a:gd name="f13" fmla="val 762000"/>
                <a:gd name="f14" fmla="val 90487"/>
                <a:gd name="f15" fmla="val 676275"/>
                <a:gd name="f16" fmla="val 652463"/>
                <a:gd name="f17" fmla="val 280987"/>
                <a:gd name="f18" fmla="val 571500"/>
                <a:gd name="f19" fmla="val 366712"/>
                <a:gd name="f20" fmla="val 400050"/>
                <a:gd name="f21" fmla="val 614363"/>
                <a:gd name="f22" fmla="val 742950"/>
                <a:gd name="f23" fmla="val 390525"/>
                <a:gd name="f24" fmla="val 895350"/>
                <a:gd name="f25" fmla="val 442912"/>
                <a:gd name="f26" fmla="val 881063"/>
                <a:gd name="f27" fmla="val 485775"/>
                <a:gd name="f28" fmla="val 871538"/>
                <a:gd name="f29" fmla="val 542925"/>
                <a:gd name="f30" fmla="val 866775"/>
                <a:gd name="f31" fmla="val 595312"/>
                <a:gd name="f32" fmla="val 890588"/>
                <a:gd name="f33" fmla="val 657225"/>
                <a:gd name="f34" fmla="val 661987"/>
                <a:gd name="f35" fmla="val 847725"/>
                <a:gd name="f36" fmla="val 604837"/>
                <a:gd name="f37" fmla="val 766763"/>
                <a:gd name="f38" fmla="val 790575"/>
                <a:gd name="f39" fmla="val 619125"/>
                <a:gd name="f40" fmla="val 900112"/>
                <a:gd name="f41" fmla="val 519113"/>
                <a:gd name="f42" fmla="val 461963"/>
                <a:gd name="f43" fmla="val 890587"/>
                <a:gd name="f44" fmla="val 395288"/>
                <a:gd name="f45" fmla="val 314325"/>
                <a:gd name="f46" fmla="val 233363"/>
                <a:gd name="f47" fmla="val 876300"/>
                <a:gd name="f48" fmla="val 157163"/>
                <a:gd name="f49" fmla="val 57150"/>
                <a:gd name="f50" fmla="val 947737"/>
                <a:gd name="f51" fmla="val 4763"/>
                <a:gd name="f52" fmla="val 971550"/>
                <a:gd name="f53" fmla="val 990600"/>
                <a:gd name="f54" fmla="val 280988"/>
                <a:gd name="f55" fmla="val 957262"/>
                <a:gd name="f56" fmla="val 471488"/>
                <a:gd name="f57" fmla="val 966787"/>
                <a:gd name="f58" fmla="val 661988"/>
                <a:gd name="f59" fmla="val 785813"/>
                <a:gd name="f60" fmla="val 952500"/>
                <a:gd name="f61" fmla="val 909637"/>
                <a:gd name="f62" fmla="val 1119188"/>
                <a:gd name="f63" fmla="val 862012"/>
                <a:gd name="f64" fmla="val 1157288"/>
                <a:gd name="f65" fmla="val 328612"/>
                <a:gd name="f66" fmla="val 1152525"/>
                <a:gd name="f67" fmla="val 252412"/>
                <a:gd name="f68" fmla="val 1143000"/>
                <a:gd name="f69" fmla="val 200025"/>
                <a:gd name="f70" fmla="val 1062038"/>
                <a:gd name="f71" fmla="val 176212"/>
                <a:gd name="f72" fmla="val 995363"/>
                <a:gd name="f73" fmla="val 128587"/>
                <a:gd name="f74" fmla="val 966788"/>
                <a:gd name="f75" fmla="+- 0 0 -90"/>
                <a:gd name="f76" fmla="*/ f3 1 1000125"/>
                <a:gd name="f77" fmla="*/ f4 1 1166813"/>
                <a:gd name="f78" fmla="val f5"/>
                <a:gd name="f79" fmla="val f6"/>
                <a:gd name="f80" fmla="val f7"/>
                <a:gd name="f81" fmla="*/ f75 f0 1"/>
                <a:gd name="f82" fmla="+- f80 0 f78"/>
                <a:gd name="f83" fmla="+- f79 0 f78"/>
                <a:gd name="f84" fmla="*/ f81 1 f2"/>
                <a:gd name="f85" fmla="*/ f83 1 1000125"/>
                <a:gd name="f86" fmla="*/ f82 1 1166813"/>
                <a:gd name="f87" fmla="*/ 0 f83 1"/>
                <a:gd name="f88" fmla="*/ 914400 f82 1"/>
                <a:gd name="f89" fmla="*/ 114300 f83 1"/>
                <a:gd name="f90" fmla="*/ 857250 f82 1"/>
                <a:gd name="f91" fmla="*/ 142875 f83 1"/>
                <a:gd name="f92" fmla="*/ 809625 f82 1"/>
                <a:gd name="f93" fmla="*/ 762000 f82 1"/>
                <a:gd name="f94" fmla="*/ 90487 f83 1"/>
                <a:gd name="f95" fmla="*/ 676275 f82 1"/>
                <a:gd name="f96" fmla="*/ 652463 f82 1"/>
                <a:gd name="f97" fmla="*/ 280987 f83 1"/>
                <a:gd name="f98" fmla="*/ 571500 f82 1"/>
                <a:gd name="f99" fmla="*/ 366712 f83 1"/>
                <a:gd name="f100" fmla="*/ 400050 f83 1"/>
                <a:gd name="f101" fmla="*/ 614363 f82 1"/>
                <a:gd name="f102" fmla="*/ 742950 f82 1"/>
                <a:gd name="f103" fmla="*/ 390525 f83 1"/>
                <a:gd name="f104" fmla="*/ 895350 f82 1"/>
                <a:gd name="f105" fmla="*/ 442912 f83 1"/>
                <a:gd name="f106" fmla="*/ 881063 f82 1"/>
                <a:gd name="f107" fmla="*/ 485775 f83 1"/>
                <a:gd name="f108" fmla="*/ 871538 f82 1"/>
                <a:gd name="f109" fmla="*/ 542925 f83 1"/>
                <a:gd name="f110" fmla="*/ 866775 f82 1"/>
                <a:gd name="f111" fmla="*/ 595312 f83 1"/>
                <a:gd name="f112" fmla="*/ 890588 f82 1"/>
                <a:gd name="f113" fmla="*/ 657225 f83 1"/>
                <a:gd name="f114" fmla="*/ 661987 f83 1"/>
                <a:gd name="f115" fmla="*/ 847725 f82 1"/>
                <a:gd name="f116" fmla="*/ 604837 f83 1"/>
                <a:gd name="f117" fmla="*/ 766763 f82 1"/>
                <a:gd name="f118" fmla="*/ 790575 f83 1"/>
                <a:gd name="f119" fmla="*/ 619125 f82 1"/>
                <a:gd name="f120" fmla="*/ 900112 f83 1"/>
                <a:gd name="f121" fmla="*/ 519113 f82 1"/>
                <a:gd name="f122" fmla="*/ 914400 f83 1"/>
                <a:gd name="f123" fmla="*/ 461963 f82 1"/>
                <a:gd name="f124" fmla="*/ 890587 f83 1"/>
                <a:gd name="f125" fmla="*/ 395288 f82 1"/>
                <a:gd name="f126" fmla="*/ 866775 f83 1"/>
                <a:gd name="f127" fmla="*/ 314325 f82 1"/>
                <a:gd name="f128" fmla="*/ 857250 f83 1"/>
                <a:gd name="f129" fmla="*/ 233363 f82 1"/>
                <a:gd name="f130" fmla="*/ 876300 f83 1"/>
                <a:gd name="f131" fmla="*/ 157163 f82 1"/>
                <a:gd name="f132" fmla="*/ 57150 f82 1"/>
                <a:gd name="f133" fmla="*/ 947737 f83 1"/>
                <a:gd name="f134" fmla="*/ 4763 f82 1"/>
                <a:gd name="f135" fmla="*/ 971550 f83 1"/>
                <a:gd name="f136" fmla="*/ 0 f82 1"/>
                <a:gd name="f137" fmla="*/ 990600 f83 1"/>
                <a:gd name="f138" fmla="*/ 280988 f82 1"/>
                <a:gd name="f139" fmla="*/ 957262 f83 1"/>
                <a:gd name="f140" fmla="*/ 471488 f82 1"/>
                <a:gd name="f141" fmla="*/ 966787 f83 1"/>
                <a:gd name="f142" fmla="*/ 661988 f82 1"/>
                <a:gd name="f143" fmla="*/ 1000125 f83 1"/>
                <a:gd name="f144" fmla="*/ 785813 f82 1"/>
                <a:gd name="f145" fmla="*/ 952500 f82 1"/>
                <a:gd name="f146" fmla="*/ 909637 f83 1"/>
                <a:gd name="f147" fmla="*/ 1119188 f82 1"/>
                <a:gd name="f148" fmla="*/ 862012 f83 1"/>
                <a:gd name="f149" fmla="*/ 1166813 f82 1"/>
                <a:gd name="f150" fmla="*/ 1157288 f82 1"/>
                <a:gd name="f151" fmla="*/ 328612 f83 1"/>
                <a:gd name="f152" fmla="*/ 1152525 f82 1"/>
                <a:gd name="f153" fmla="*/ 252412 f83 1"/>
                <a:gd name="f154" fmla="*/ 1143000 f82 1"/>
                <a:gd name="f155" fmla="*/ 200025 f83 1"/>
                <a:gd name="f156" fmla="*/ 1062038 f82 1"/>
                <a:gd name="f157" fmla="*/ 176212 f83 1"/>
                <a:gd name="f158" fmla="*/ 995363 f82 1"/>
                <a:gd name="f159" fmla="*/ 128587 f83 1"/>
                <a:gd name="f160" fmla="*/ 966788 f82 1"/>
                <a:gd name="f161" fmla="+- f84 0 f1"/>
                <a:gd name="f162" fmla="*/ f87 1 1000125"/>
                <a:gd name="f163" fmla="*/ f88 1 1166813"/>
                <a:gd name="f164" fmla="*/ f89 1 1000125"/>
                <a:gd name="f165" fmla="*/ f90 1 1166813"/>
                <a:gd name="f166" fmla="*/ f91 1 1000125"/>
                <a:gd name="f167" fmla="*/ f92 1 1166813"/>
                <a:gd name="f168" fmla="*/ f93 1 1166813"/>
                <a:gd name="f169" fmla="*/ f94 1 1000125"/>
                <a:gd name="f170" fmla="*/ f95 1 1166813"/>
                <a:gd name="f171" fmla="*/ f96 1 1166813"/>
                <a:gd name="f172" fmla="*/ f97 1 1000125"/>
                <a:gd name="f173" fmla="*/ f98 1 1166813"/>
                <a:gd name="f174" fmla="*/ f99 1 1000125"/>
                <a:gd name="f175" fmla="*/ f100 1 1000125"/>
                <a:gd name="f176" fmla="*/ f101 1 1166813"/>
                <a:gd name="f177" fmla="*/ f102 1 1166813"/>
                <a:gd name="f178" fmla="*/ f103 1 1000125"/>
                <a:gd name="f179" fmla="*/ f104 1 1166813"/>
                <a:gd name="f180" fmla="*/ f105 1 1000125"/>
                <a:gd name="f181" fmla="*/ f106 1 1166813"/>
                <a:gd name="f182" fmla="*/ f107 1 1000125"/>
                <a:gd name="f183" fmla="*/ f108 1 1166813"/>
                <a:gd name="f184" fmla="*/ f109 1 1000125"/>
                <a:gd name="f185" fmla="*/ f110 1 1166813"/>
                <a:gd name="f186" fmla="*/ f111 1 1000125"/>
                <a:gd name="f187" fmla="*/ f112 1 1166813"/>
                <a:gd name="f188" fmla="*/ f113 1 1000125"/>
                <a:gd name="f189" fmla="*/ f114 1 1000125"/>
                <a:gd name="f190" fmla="*/ f115 1 1166813"/>
                <a:gd name="f191" fmla="*/ f116 1 1000125"/>
                <a:gd name="f192" fmla="*/ f117 1 1166813"/>
                <a:gd name="f193" fmla="*/ f118 1 1000125"/>
                <a:gd name="f194" fmla="*/ f119 1 1166813"/>
                <a:gd name="f195" fmla="*/ f120 1 1000125"/>
                <a:gd name="f196" fmla="*/ f121 1 1166813"/>
                <a:gd name="f197" fmla="*/ f122 1 1000125"/>
                <a:gd name="f198" fmla="*/ f123 1 1166813"/>
                <a:gd name="f199" fmla="*/ f124 1 1000125"/>
                <a:gd name="f200" fmla="*/ f125 1 1166813"/>
                <a:gd name="f201" fmla="*/ f126 1 1000125"/>
                <a:gd name="f202" fmla="*/ f127 1 1166813"/>
                <a:gd name="f203" fmla="*/ f128 1 1000125"/>
                <a:gd name="f204" fmla="*/ f129 1 1166813"/>
                <a:gd name="f205" fmla="*/ f130 1 1000125"/>
                <a:gd name="f206" fmla="*/ f131 1 1166813"/>
                <a:gd name="f207" fmla="*/ f132 1 1166813"/>
                <a:gd name="f208" fmla="*/ f133 1 1000125"/>
                <a:gd name="f209" fmla="*/ f134 1 1166813"/>
                <a:gd name="f210" fmla="*/ f135 1 1000125"/>
                <a:gd name="f211" fmla="*/ f136 1 1166813"/>
                <a:gd name="f212" fmla="*/ f137 1 1000125"/>
                <a:gd name="f213" fmla="*/ f138 1 1166813"/>
                <a:gd name="f214" fmla="*/ f139 1 1000125"/>
                <a:gd name="f215" fmla="*/ f140 1 1166813"/>
                <a:gd name="f216" fmla="*/ f141 1 1000125"/>
                <a:gd name="f217" fmla="*/ f142 1 1166813"/>
                <a:gd name="f218" fmla="*/ f143 1 1000125"/>
                <a:gd name="f219" fmla="*/ f144 1 1166813"/>
                <a:gd name="f220" fmla="*/ f145 1 1166813"/>
                <a:gd name="f221" fmla="*/ f146 1 1000125"/>
                <a:gd name="f222" fmla="*/ f147 1 1166813"/>
                <a:gd name="f223" fmla="*/ f148 1 1000125"/>
                <a:gd name="f224" fmla="*/ f149 1 1166813"/>
                <a:gd name="f225" fmla="*/ f150 1 1166813"/>
                <a:gd name="f226" fmla="*/ f151 1 1000125"/>
                <a:gd name="f227" fmla="*/ f152 1 1166813"/>
                <a:gd name="f228" fmla="*/ f153 1 1000125"/>
                <a:gd name="f229" fmla="*/ f154 1 1166813"/>
                <a:gd name="f230" fmla="*/ f155 1 1000125"/>
                <a:gd name="f231" fmla="*/ f156 1 1166813"/>
                <a:gd name="f232" fmla="*/ f157 1 1000125"/>
                <a:gd name="f233" fmla="*/ f158 1 1166813"/>
                <a:gd name="f234" fmla="*/ f159 1 1000125"/>
                <a:gd name="f235" fmla="*/ f160 1 1166813"/>
                <a:gd name="f236" fmla="*/ f78 1 f85"/>
                <a:gd name="f237" fmla="*/ f79 1 f85"/>
                <a:gd name="f238" fmla="*/ f78 1 f86"/>
                <a:gd name="f239" fmla="*/ f80 1 f86"/>
                <a:gd name="f240" fmla="*/ f162 1 f85"/>
                <a:gd name="f241" fmla="*/ f163 1 f86"/>
                <a:gd name="f242" fmla="*/ f164 1 f85"/>
                <a:gd name="f243" fmla="*/ f165 1 f86"/>
                <a:gd name="f244" fmla="*/ f166 1 f85"/>
                <a:gd name="f245" fmla="*/ f167 1 f86"/>
                <a:gd name="f246" fmla="*/ f168 1 f86"/>
                <a:gd name="f247" fmla="*/ f169 1 f85"/>
                <a:gd name="f248" fmla="*/ f170 1 f86"/>
                <a:gd name="f249" fmla="*/ f171 1 f86"/>
                <a:gd name="f250" fmla="*/ f172 1 f85"/>
                <a:gd name="f251" fmla="*/ f173 1 f86"/>
                <a:gd name="f252" fmla="*/ f174 1 f85"/>
                <a:gd name="f253" fmla="*/ f175 1 f85"/>
                <a:gd name="f254" fmla="*/ f176 1 f86"/>
                <a:gd name="f255" fmla="*/ f177 1 f86"/>
                <a:gd name="f256" fmla="*/ f178 1 f85"/>
                <a:gd name="f257" fmla="*/ f179 1 f86"/>
                <a:gd name="f258" fmla="*/ f180 1 f85"/>
                <a:gd name="f259" fmla="*/ f181 1 f86"/>
                <a:gd name="f260" fmla="*/ f182 1 f85"/>
                <a:gd name="f261" fmla="*/ f183 1 f86"/>
                <a:gd name="f262" fmla="*/ f184 1 f85"/>
                <a:gd name="f263" fmla="*/ f185 1 f86"/>
                <a:gd name="f264" fmla="*/ f186 1 f85"/>
                <a:gd name="f265" fmla="*/ f187 1 f86"/>
                <a:gd name="f266" fmla="*/ f188 1 f85"/>
                <a:gd name="f267" fmla="*/ f189 1 f85"/>
                <a:gd name="f268" fmla="*/ f190 1 f86"/>
                <a:gd name="f269" fmla="*/ f191 1 f85"/>
                <a:gd name="f270" fmla="*/ f192 1 f86"/>
                <a:gd name="f271" fmla="*/ f193 1 f85"/>
                <a:gd name="f272" fmla="*/ f194 1 f86"/>
                <a:gd name="f273" fmla="*/ f195 1 f85"/>
                <a:gd name="f274" fmla="*/ f196 1 f86"/>
                <a:gd name="f275" fmla="*/ f197 1 f85"/>
                <a:gd name="f276" fmla="*/ f198 1 f86"/>
                <a:gd name="f277" fmla="*/ f199 1 f85"/>
                <a:gd name="f278" fmla="*/ f200 1 f86"/>
                <a:gd name="f279" fmla="*/ f201 1 f85"/>
                <a:gd name="f280" fmla="*/ f202 1 f86"/>
                <a:gd name="f281" fmla="*/ f203 1 f85"/>
                <a:gd name="f282" fmla="*/ f204 1 f86"/>
                <a:gd name="f283" fmla="*/ f205 1 f85"/>
                <a:gd name="f284" fmla="*/ f206 1 f86"/>
                <a:gd name="f285" fmla="*/ f207 1 f86"/>
                <a:gd name="f286" fmla="*/ f208 1 f85"/>
                <a:gd name="f287" fmla="*/ f209 1 f86"/>
                <a:gd name="f288" fmla="*/ f210 1 f85"/>
                <a:gd name="f289" fmla="*/ f211 1 f86"/>
                <a:gd name="f290" fmla="*/ f212 1 f85"/>
                <a:gd name="f291" fmla="*/ f213 1 f86"/>
                <a:gd name="f292" fmla="*/ f214 1 f85"/>
                <a:gd name="f293" fmla="*/ f215 1 f86"/>
                <a:gd name="f294" fmla="*/ f216 1 f85"/>
                <a:gd name="f295" fmla="*/ f217 1 f86"/>
                <a:gd name="f296" fmla="*/ f218 1 f85"/>
                <a:gd name="f297" fmla="*/ f219 1 f86"/>
                <a:gd name="f298" fmla="*/ f220 1 f86"/>
                <a:gd name="f299" fmla="*/ f221 1 f85"/>
                <a:gd name="f300" fmla="*/ f222 1 f86"/>
                <a:gd name="f301" fmla="*/ f223 1 f85"/>
                <a:gd name="f302" fmla="*/ f224 1 f86"/>
                <a:gd name="f303" fmla="*/ f225 1 f86"/>
                <a:gd name="f304" fmla="*/ f226 1 f85"/>
                <a:gd name="f305" fmla="*/ f227 1 f86"/>
                <a:gd name="f306" fmla="*/ f228 1 f85"/>
                <a:gd name="f307" fmla="*/ f229 1 f86"/>
                <a:gd name="f308" fmla="*/ f230 1 f85"/>
                <a:gd name="f309" fmla="*/ f231 1 f86"/>
                <a:gd name="f310" fmla="*/ f232 1 f85"/>
                <a:gd name="f311" fmla="*/ f233 1 f86"/>
                <a:gd name="f312" fmla="*/ f234 1 f85"/>
                <a:gd name="f313" fmla="*/ f235 1 f86"/>
                <a:gd name="f314" fmla="*/ f236 f76 1"/>
                <a:gd name="f315" fmla="*/ f237 f76 1"/>
                <a:gd name="f316" fmla="*/ f239 f77 1"/>
                <a:gd name="f317" fmla="*/ f238 f77 1"/>
                <a:gd name="f318" fmla="*/ f240 f76 1"/>
                <a:gd name="f319" fmla="*/ f241 f77 1"/>
                <a:gd name="f320" fmla="*/ f242 f76 1"/>
                <a:gd name="f321" fmla="*/ f243 f77 1"/>
                <a:gd name="f322" fmla="*/ f244 f76 1"/>
                <a:gd name="f323" fmla="*/ f245 f77 1"/>
                <a:gd name="f324" fmla="*/ f246 f77 1"/>
                <a:gd name="f325" fmla="*/ f247 f76 1"/>
                <a:gd name="f326" fmla="*/ f248 f77 1"/>
                <a:gd name="f327" fmla="*/ f249 f77 1"/>
                <a:gd name="f328" fmla="*/ f250 f76 1"/>
                <a:gd name="f329" fmla="*/ f251 f77 1"/>
                <a:gd name="f330" fmla="*/ f252 f76 1"/>
                <a:gd name="f331" fmla="*/ f253 f76 1"/>
                <a:gd name="f332" fmla="*/ f254 f77 1"/>
                <a:gd name="f333" fmla="*/ f255 f77 1"/>
                <a:gd name="f334" fmla="*/ f256 f76 1"/>
                <a:gd name="f335" fmla="*/ f257 f77 1"/>
                <a:gd name="f336" fmla="*/ f258 f76 1"/>
                <a:gd name="f337" fmla="*/ f259 f77 1"/>
                <a:gd name="f338" fmla="*/ f260 f76 1"/>
                <a:gd name="f339" fmla="*/ f261 f77 1"/>
                <a:gd name="f340" fmla="*/ f262 f76 1"/>
                <a:gd name="f341" fmla="*/ f263 f77 1"/>
                <a:gd name="f342" fmla="*/ f264 f76 1"/>
                <a:gd name="f343" fmla="*/ f265 f77 1"/>
                <a:gd name="f344" fmla="*/ f266 f76 1"/>
                <a:gd name="f345" fmla="*/ f267 f76 1"/>
                <a:gd name="f346" fmla="*/ f268 f77 1"/>
                <a:gd name="f347" fmla="*/ f269 f76 1"/>
                <a:gd name="f348" fmla="*/ f270 f77 1"/>
                <a:gd name="f349" fmla="*/ f271 f76 1"/>
                <a:gd name="f350" fmla="*/ f272 f77 1"/>
                <a:gd name="f351" fmla="*/ f273 f76 1"/>
                <a:gd name="f352" fmla="*/ f274 f77 1"/>
                <a:gd name="f353" fmla="*/ f275 f76 1"/>
                <a:gd name="f354" fmla="*/ f276 f77 1"/>
                <a:gd name="f355" fmla="*/ f277 f76 1"/>
                <a:gd name="f356" fmla="*/ f278 f77 1"/>
                <a:gd name="f357" fmla="*/ f279 f76 1"/>
                <a:gd name="f358" fmla="*/ f280 f77 1"/>
                <a:gd name="f359" fmla="*/ f281 f76 1"/>
                <a:gd name="f360" fmla="*/ f282 f77 1"/>
                <a:gd name="f361" fmla="*/ f283 f76 1"/>
                <a:gd name="f362" fmla="*/ f284 f77 1"/>
                <a:gd name="f363" fmla="*/ f285 f77 1"/>
                <a:gd name="f364" fmla="*/ f286 f76 1"/>
                <a:gd name="f365" fmla="*/ f287 f77 1"/>
                <a:gd name="f366" fmla="*/ f288 f76 1"/>
                <a:gd name="f367" fmla="*/ f289 f77 1"/>
                <a:gd name="f368" fmla="*/ f290 f76 1"/>
                <a:gd name="f369" fmla="*/ f291 f77 1"/>
                <a:gd name="f370" fmla="*/ f292 f76 1"/>
                <a:gd name="f371" fmla="*/ f293 f77 1"/>
                <a:gd name="f372" fmla="*/ f294 f76 1"/>
                <a:gd name="f373" fmla="*/ f295 f77 1"/>
                <a:gd name="f374" fmla="*/ f296 f76 1"/>
                <a:gd name="f375" fmla="*/ f297 f77 1"/>
                <a:gd name="f376" fmla="*/ f298 f77 1"/>
                <a:gd name="f377" fmla="*/ f299 f76 1"/>
                <a:gd name="f378" fmla="*/ f300 f77 1"/>
                <a:gd name="f379" fmla="*/ f301 f76 1"/>
                <a:gd name="f380" fmla="*/ f302 f77 1"/>
                <a:gd name="f381" fmla="*/ f303 f77 1"/>
                <a:gd name="f382" fmla="*/ f304 f76 1"/>
                <a:gd name="f383" fmla="*/ f305 f77 1"/>
                <a:gd name="f384" fmla="*/ f306 f76 1"/>
                <a:gd name="f385" fmla="*/ f307 f77 1"/>
                <a:gd name="f386" fmla="*/ f308 f76 1"/>
                <a:gd name="f387" fmla="*/ f309 f77 1"/>
                <a:gd name="f388" fmla="*/ f310 f76 1"/>
                <a:gd name="f389" fmla="*/ f311 f77 1"/>
                <a:gd name="f390" fmla="*/ f312 f76 1"/>
                <a:gd name="f391" fmla="*/ f313 f77 1"/>
              </a:gdLst>
              <a:ahLst/>
              <a:cxnLst>
                <a:cxn ang="3cd4">
                  <a:pos x="hc" y="t"/>
                </a:cxn>
                <a:cxn ang="0">
                  <a:pos x="r" y="vc"/>
                </a:cxn>
                <a:cxn ang="cd4">
                  <a:pos x="hc" y="b"/>
                </a:cxn>
                <a:cxn ang="cd2">
                  <a:pos x="l" y="vc"/>
                </a:cxn>
                <a:cxn ang="f161">
                  <a:pos x="f318" y="f319"/>
                </a:cxn>
                <a:cxn ang="f161">
                  <a:pos x="f320" y="f321"/>
                </a:cxn>
                <a:cxn ang="f161">
                  <a:pos x="f322" y="f323"/>
                </a:cxn>
                <a:cxn ang="f161">
                  <a:pos x="f322" y="f324"/>
                </a:cxn>
                <a:cxn ang="f161">
                  <a:pos x="f325" y="f326"/>
                </a:cxn>
                <a:cxn ang="f161">
                  <a:pos x="f325" y="f327"/>
                </a:cxn>
                <a:cxn ang="f161">
                  <a:pos x="f328" y="f329"/>
                </a:cxn>
                <a:cxn ang="f161">
                  <a:pos x="f330" y="f329"/>
                </a:cxn>
                <a:cxn ang="f161">
                  <a:pos x="f331" y="f332"/>
                </a:cxn>
                <a:cxn ang="f161">
                  <a:pos x="f331" y="f333"/>
                </a:cxn>
                <a:cxn ang="f161">
                  <a:pos x="f334" y="f335"/>
                </a:cxn>
                <a:cxn ang="f161">
                  <a:pos x="f336" y="f337"/>
                </a:cxn>
                <a:cxn ang="f161">
                  <a:pos x="f338" y="f339"/>
                </a:cxn>
                <a:cxn ang="f161">
                  <a:pos x="f340" y="f341"/>
                </a:cxn>
                <a:cxn ang="f161">
                  <a:pos x="f342" y="f343"/>
                </a:cxn>
                <a:cxn ang="f161">
                  <a:pos x="f344" y="f343"/>
                </a:cxn>
                <a:cxn ang="f161">
                  <a:pos x="f345" y="f346"/>
                </a:cxn>
                <a:cxn ang="f161">
                  <a:pos x="f347" y="f348"/>
                </a:cxn>
                <a:cxn ang="f161">
                  <a:pos x="f349" y="f350"/>
                </a:cxn>
                <a:cxn ang="f161">
                  <a:pos x="f351" y="f352"/>
                </a:cxn>
                <a:cxn ang="f161">
                  <a:pos x="f353" y="f354"/>
                </a:cxn>
                <a:cxn ang="f161">
                  <a:pos x="f355" y="f356"/>
                </a:cxn>
                <a:cxn ang="f161">
                  <a:pos x="f357" y="f358"/>
                </a:cxn>
                <a:cxn ang="f161">
                  <a:pos x="f359" y="f360"/>
                </a:cxn>
                <a:cxn ang="f161">
                  <a:pos x="f361" y="f362"/>
                </a:cxn>
                <a:cxn ang="f161">
                  <a:pos x="f353" y="f363"/>
                </a:cxn>
                <a:cxn ang="f161">
                  <a:pos x="f364" y="f365"/>
                </a:cxn>
                <a:cxn ang="f161">
                  <a:pos x="f366" y="f367"/>
                </a:cxn>
                <a:cxn ang="f161">
                  <a:pos x="f366" y="f367"/>
                </a:cxn>
                <a:cxn ang="f161">
                  <a:pos x="f368" y="f369"/>
                </a:cxn>
                <a:cxn ang="f161">
                  <a:pos x="f370" y="f371"/>
                </a:cxn>
                <a:cxn ang="f161">
                  <a:pos x="f372" y="f373"/>
                </a:cxn>
                <a:cxn ang="f161">
                  <a:pos x="f374" y="f375"/>
                </a:cxn>
                <a:cxn ang="f161">
                  <a:pos x="f366" y="f376"/>
                </a:cxn>
                <a:cxn ang="f161">
                  <a:pos x="f377" y="f378"/>
                </a:cxn>
                <a:cxn ang="f161">
                  <a:pos x="f379" y="f380"/>
                </a:cxn>
                <a:cxn ang="f161">
                  <a:pos x="f349" y="f381"/>
                </a:cxn>
                <a:cxn ang="f161">
                  <a:pos x="f382" y="f383"/>
                </a:cxn>
                <a:cxn ang="f161">
                  <a:pos x="f384" y="f385"/>
                </a:cxn>
                <a:cxn ang="f161">
                  <a:pos x="f386" y="f387"/>
                </a:cxn>
                <a:cxn ang="f161">
                  <a:pos x="f388" y="f389"/>
                </a:cxn>
                <a:cxn ang="f161">
                  <a:pos x="f390" y="f391"/>
                </a:cxn>
                <a:cxn ang="f161">
                  <a:pos x="f318" y="f319"/>
                </a:cxn>
              </a:cxnLst>
              <a:rect l="f314" t="f317" r="f315" b="f316"/>
              <a:pathLst>
                <a:path w="1000125" h="1166813">
                  <a:moveTo>
                    <a:pt x="f5" y="f8"/>
                  </a:moveTo>
                  <a:lnTo>
                    <a:pt x="f9" y="f10"/>
                  </a:lnTo>
                  <a:lnTo>
                    <a:pt x="f11" y="f12"/>
                  </a:lnTo>
                  <a:lnTo>
                    <a:pt x="f11" y="f13"/>
                  </a:lnTo>
                  <a:lnTo>
                    <a:pt x="f14" y="f15"/>
                  </a:lnTo>
                  <a:lnTo>
                    <a:pt x="f14" y="f16"/>
                  </a:lnTo>
                  <a:lnTo>
                    <a:pt x="f17" y="f18"/>
                  </a:lnTo>
                  <a:lnTo>
                    <a:pt x="f19" y="f18"/>
                  </a:lnTo>
                  <a:lnTo>
                    <a:pt x="f20" y="f21"/>
                  </a:lnTo>
                  <a:lnTo>
                    <a:pt x="f20" y="f22"/>
                  </a:lnTo>
                  <a:lnTo>
                    <a:pt x="f23" y="f24"/>
                  </a:lnTo>
                  <a:lnTo>
                    <a:pt x="f25" y="f26"/>
                  </a:lnTo>
                  <a:lnTo>
                    <a:pt x="f27" y="f28"/>
                  </a:lnTo>
                  <a:lnTo>
                    <a:pt x="f29" y="f30"/>
                  </a:lnTo>
                  <a:lnTo>
                    <a:pt x="f31" y="f32"/>
                  </a:lnTo>
                  <a:lnTo>
                    <a:pt x="f33" y="f32"/>
                  </a:lnTo>
                  <a:lnTo>
                    <a:pt x="f34" y="f35"/>
                  </a:lnTo>
                  <a:lnTo>
                    <a:pt x="f36" y="f37"/>
                  </a:lnTo>
                  <a:lnTo>
                    <a:pt x="f38" y="f39"/>
                  </a:lnTo>
                  <a:lnTo>
                    <a:pt x="f40" y="f41"/>
                  </a:lnTo>
                  <a:lnTo>
                    <a:pt x="f8" y="f42"/>
                  </a:lnTo>
                  <a:lnTo>
                    <a:pt x="f43" y="f44"/>
                  </a:lnTo>
                  <a:lnTo>
                    <a:pt x="f30" y="f45"/>
                  </a:lnTo>
                  <a:lnTo>
                    <a:pt x="f10" y="f46"/>
                  </a:lnTo>
                  <a:lnTo>
                    <a:pt x="f47" y="f48"/>
                  </a:lnTo>
                  <a:lnTo>
                    <a:pt x="f8" y="f49"/>
                  </a:lnTo>
                  <a:lnTo>
                    <a:pt x="f50" y="f51"/>
                  </a:lnTo>
                  <a:lnTo>
                    <a:pt x="f52" y="f5"/>
                  </a:lnTo>
                  <a:lnTo>
                    <a:pt x="f52" y="f5"/>
                  </a:lnTo>
                  <a:lnTo>
                    <a:pt x="f53" y="f54"/>
                  </a:lnTo>
                  <a:lnTo>
                    <a:pt x="f55" y="f56"/>
                  </a:lnTo>
                  <a:lnTo>
                    <a:pt x="f57" y="f58"/>
                  </a:lnTo>
                  <a:lnTo>
                    <a:pt x="f6" y="f59"/>
                  </a:lnTo>
                  <a:lnTo>
                    <a:pt x="f52" y="f60"/>
                  </a:lnTo>
                  <a:lnTo>
                    <a:pt x="f61" y="f62"/>
                  </a:lnTo>
                  <a:lnTo>
                    <a:pt x="f63" y="f7"/>
                  </a:lnTo>
                  <a:lnTo>
                    <a:pt x="f38" y="f64"/>
                  </a:lnTo>
                  <a:lnTo>
                    <a:pt x="f65" y="f66"/>
                  </a:lnTo>
                  <a:lnTo>
                    <a:pt x="f67" y="f68"/>
                  </a:lnTo>
                  <a:lnTo>
                    <a:pt x="f69" y="f70"/>
                  </a:lnTo>
                  <a:lnTo>
                    <a:pt x="f71" y="f72"/>
                  </a:lnTo>
                  <a:lnTo>
                    <a:pt x="f73" y="f74"/>
                  </a:lnTo>
                  <a:lnTo>
                    <a:pt x="f5" y="f8"/>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79" name="Forma libre: forma 39">
              <a:extLst>
                <a:ext uri="{FF2B5EF4-FFF2-40B4-BE49-F238E27FC236}">
                  <a16:creationId xmlns:a16="http://schemas.microsoft.com/office/drawing/2014/main" id="{9D3D318D-2D49-42C2-9E93-BC3B79591DEA}"/>
                </a:ext>
              </a:extLst>
            </p:cNvPr>
            <p:cNvSpPr/>
            <p:nvPr/>
          </p:nvSpPr>
          <p:spPr>
            <a:xfrm>
              <a:off x="5328367" y="3203155"/>
              <a:ext cx="1876504" cy="2051438"/>
            </a:xfrm>
            <a:custGeom>
              <a:avLst/>
              <a:gdLst>
                <a:gd name="f0" fmla="val 10800000"/>
                <a:gd name="f1" fmla="val 5400000"/>
                <a:gd name="f2" fmla="val 180"/>
                <a:gd name="f3" fmla="val w"/>
                <a:gd name="f4" fmla="val h"/>
                <a:gd name="f5" fmla="val 0"/>
                <a:gd name="f6" fmla="val 1876508"/>
                <a:gd name="f7" fmla="val 2051436"/>
                <a:gd name="f8" fmla="val 15903"/>
                <a:gd name="f9" fmla="val 1542553"/>
                <a:gd name="f10" fmla="val 31806"/>
                <a:gd name="f11" fmla="val 1478942"/>
                <a:gd name="f12" fmla="val 1415332"/>
                <a:gd name="f13" fmla="val 548640"/>
                <a:gd name="f14" fmla="val 652007"/>
                <a:gd name="f15" fmla="val 659959"/>
                <a:gd name="f16" fmla="val 707666"/>
                <a:gd name="f17" fmla="val 1844703"/>
                <a:gd name="f18" fmla="val 166977"/>
                <a:gd name="f19" fmla="val 1701580"/>
                <a:gd name="f20" fmla="val 318052"/>
                <a:gd name="f21" fmla="val 1669774"/>
                <a:gd name="f22" fmla="val 373711"/>
                <a:gd name="f23" fmla="val 1661823"/>
                <a:gd name="f24" fmla="val 413467"/>
                <a:gd name="f25" fmla="val 1717482"/>
                <a:gd name="f26" fmla="val 469127"/>
                <a:gd name="f27" fmla="val 1781093"/>
                <a:gd name="f28" fmla="val 524786"/>
                <a:gd name="f29" fmla="val 1812898"/>
                <a:gd name="f30" fmla="val 572494"/>
                <a:gd name="f31" fmla="val 1828800"/>
                <a:gd name="f32" fmla="val 588396"/>
                <a:gd name="f33" fmla="val 1789044"/>
                <a:gd name="f34" fmla="val 636104"/>
                <a:gd name="f35" fmla="val 1550505"/>
                <a:gd name="f36" fmla="val 779227"/>
                <a:gd name="f37" fmla="val 1423284"/>
                <a:gd name="f38" fmla="val 866692"/>
                <a:gd name="f39" fmla="val 1343771"/>
                <a:gd name="f40" fmla="val 938254"/>
                <a:gd name="f41" fmla="val 1280160"/>
                <a:gd name="f42" fmla="val 1105231"/>
                <a:gd name="f43" fmla="val 1224501"/>
                <a:gd name="f44" fmla="val 1248354"/>
                <a:gd name="f45" fmla="val 1208599"/>
                <a:gd name="f46" fmla="val 1319916"/>
                <a:gd name="f47" fmla="val 1248355"/>
                <a:gd name="f48" fmla="val 1383527"/>
                <a:gd name="f49" fmla="val 1288112"/>
                <a:gd name="f50" fmla="val 1630017"/>
                <a:gd name="f51" fmla="val 1677725"/>
                <a:gd name="f52" fmla="val 1160891"/>
                <a:gd name="f53" fmla="val 1725433"/>
                <a:gd name="f54" fmla="val 1129086"/>
                <a:gd name="f55" fmla="val 1781092"/>
                <a:gd name="f56" fmla="val 1121134"/>
                <a:gd name="f57" fmla="val 1892410"/>
                <a:gd name="f58" fmla="val 1041621"/>
                <a:gd name="f59" fmla="val 1948069"/>
                <a:gd name="f60" fmla="val 993913"/>
                <a:gd name="f61" fmla="val 1979874"/>
                <a:gd name="f62" fmla="val 914400"/>
                <a:gd name="f63" fmla="val 787180"/>
                <a:gd name="f64" fmla="val 723569"/>
                <a:gd name="f65" fmla="val 1956020"/>
                <a:gd name="f66" fmla="val 644056"/>
                <a:gd name="f67" fmla="val 1908313"/>
                <a:gd name="f68" fmla="val 485030"/>
                <a:gd name="f69" fmla="val 1987826"/>
                <a:gd name="f70" fmla="val 389614"/>
                <a:gd name="f71" fmla="val 1916264"/>
                <a:gd name="f72" fmla="val 326004"/>
                <a:gd name="f73" fmla="val 262393"/>
                <a:gd name="f74" fmla="val 1852654"/>
                <a:gd name="f75" fmla="val 190832"/>
                <a:gd name="f76" fmla="val 1645920"/>
                <a:gd name="f77" fmla="val 71562"/>
                <a:gd name="f78" fmla="val 1558455"/>
                <a:gd name="f79" fmla="+- 0 0 -90"/>
                <a:gd name="f80" fmla="*/ f3 1 1876508"/>
                <a:gd name="f81" fmla="*/ f4 1 2051436"/>
                <a:gd name="f82" fmla="val f5"/>
                <a:gd name="f83" fmla="val f6"/>
                <a:gd name="f84" fmla="val f7"/>
                <a:gd name="f85" fmla="*/ f79 f0 1"/>
                <a:gd name="f86" fmla="+- f84 0 f82"/>
                <a:gd name="f87" fmla="+- f83 0 f82"/>
                <a:gd name="f88" fmla="*/ f85 1 f2"/>
                <a:gd name="f89" fmla="*/ f87 1 1876508"/>
                <a:gd name="f90" fmla="*/ f86 1 2051436"/>
                <a:gd name="f91" fmla="*/ 15903 f87 1"/>
                <a:gd name="f92" fmla="*/ 1542553 f86 1"/>
                <a:gd name="f93" fmla="*/ 31806 f87 1"/>
                <a:gd name="f94" fmla="*/ 1478942 f86 1"/>
                <a:gd name="f95" fmla="*/ 0 f87 1"/>
                <a:gd name="f96" fmla="*/ 1415332 f86 1"/>
                <a:gd name="f97" fmla="*/ 548640 f87 1"/>
                <a:gd name="f98" fmla="*/ 652007 f86 1"/>
                <a:gd name="f99" fmla="*/ 659959 f87 1"/>
                <a:gd name="f100" fmla="*/ 707666 f86 1"/>
                <a:gd name="f101" fmla="*/ 1844703 f87 1"/>
                <a:gd name="f102" fmla="*/ 0 f86 1"/>
                <a:gd name="f103" fmla="*/ 1876508 f87 1"/>
                <a:gd name="f104" fmla="*/ 166977 f86 1"/>
                <a:gd name="f105" fmla="*/ 1701580 f87 1"/>
                <a:gd name="f106" fmla="*/ 318052 f86 1"/>
                <a:gd name="f107" fmla="*/ 1669774 f87 1"/>
                <a:gd name="f108" fmla="*/ 373711 f86 1"/>
                <a:gd name="f109" fmla="*/ 1661823 f87 1"/>
                <a:gd name="f110" fmla="*/ 413467 f86 1"/>
                <a:gd name="f111" fmla="*/ 1717482 f87 1"/>
                <a:gd name="f112" fmla="*/ 469127 f86 1"/>
                <a:gd name="f113" fmla="*/ 1781093 f87 1"/>
                <a:gd name="f114" fmla="*/ 524786 f86 1"/>
                <a:gd name="f115" fmla="*/ 1812898 f87 1"/>
                <a:gd name="f116" fmla="*/ 572494 f86 1"/>
                <a:gd name="f117" fmla="*/ 1828800 f87 1"/>
                <a:gd name="f118" fmla="*/ 588396 f86 1"/>
                <a:gd name="f119" fmla="*/ 1789044 f87 1"/>
                <a:gd name="f120" fmla="*/ 636104 f86 1"/>
                <a:gd name="f121" fmla="*/ 1550505 f87 1"/>
                <a:gd name="f122" fmla="*/ 779227 f86 1"/>
                <a:gd name="f123" fmla="*/ 1423284 f87 1"/>
                <a:gd name="f124" fmla="*/ 866692 f86 1"/>
                <a:gd name="f125" fmla="*/ 1343771 f87 1"/>
                <a:gd name="f126" fmla="*/ 938254 f86 1"/>
                <a:gd name="f127" fmla="*/ 1280160 f87 1"/>
                <a:gd name="f128" fmla="*/ 1105231 f86 1"/>
                <a:gd name="f129" fmla="*/ 1224501 f87 1"/>
                <a:gd name="f130" fmla="*/ 1248354 f86 1"/>
                <a:gd name="f131" fmla="*/ 1208599 f87 1"/>
                <a:gd name="f132" fmla="*/ 1319916 f86 1"/>
                <a:gd name="f133" fmla="*/ 1248355 f87 1"/>
                <a:gd name="f134" fmla="*/ 1383527 f86 1"/>
                <a:gd name="f135" fmla="*/ 1288112 f87 1"/>
                <a:gd name="f136" fmla="*/ 1630017 f86 1"/>
                <a:gd name="f137" fmla="*/ 1677725 f86 1"/>
                <a:gd name="f138" fmla="*/ 1160891 f87 1"/>
                <a:gd name="f139" fmla="*/ 1725433 f86 1"/>
                <a:gd name="f140" fmla="*/ 1129086 f87 1"/>
                <a:gd name="f141" fmla="*/ 1781092 f86 1"/>
                <a:gd name="f142" fmla="*/ 1121134 f87 1"/>
                <a:gd name="f143" fmla="*/ 1892410 f86 1"/>
                <a:gd name="f144" fmla="*/ 1041621 f87 1"/>
                <a:gd name="f145" fmla="*/ 1948069 f86 1"/>
                <a:gd name="f146" fmla="*/ 993913 f87 1"/>
                <a:gd name="f147" fmla="*/ 1979874 f86 1"/>
                <a:gd name="f148" fmla="*/ 914400 f87 1"/>
                <a:gd name="f149" fmla="*/ 2051436 f86 1"/>
                <a:gd name="f150" fmla="*/ 787180 f87 1"/>
                <a:gd name="f151" fmla="*/ 723569 f87 1"/>
                <a:gd name="f152" fmla="*/ 1956020 f86 1"/>
                <a:gd name="f153" fmla="*/ 644056 f87 1"/>
                <a:gd name="f154" fmla="*/ 1908313 f86 1"/>
                <a:gd name="f155" fmla="*/ 485030 f87 1"/>
                <a:gd name="f156" fmla="*/ 1987826 f86 1"/>
                <a:gd name="f157" fmla="*/ 389614 f87 1"/>
                <a:gd name="f158" fmla="*/ 1916264 f86 1"/>
                <a:gd name="f159" fmla="*/ 326004 f87 1"/>
                <a:gd name="f160" fmla="*/ 262393 f87 1"/>
                <a:gd name="f161" fmla="*/ 1852654 f86 1"/>
                <a:gd name="f162" fmla="*/ 190832 f87 1"/>
                <a:gd name="f163" fmla="*/ 1645920 f86 1"/>
                <a:gd name="f164" fmla="*/ 71562 f87 1"/>
                <a:gd name="f165" fmla="*/ 1558455 f86 1"/>
                <a:gd name="f166" fmla="+- f88 0 f1"/>
                <a:gd name="f167" fmla="*/ f91 1 1876508"/>
                <a:gd name="f168" fmla="*/ f92 1 2051436"/>
                <a:gd name="f169" fmla="*/ f93 1 1876508"/>
                <a:gd name="f170" fmla="*/ f94 1 2051436"/>
                <a:gd name="f171" fmla="*/ f95 1 1876508"/>
                <a:gd name="f172" fmla="*/ f96 1 2051436"/>
                <a:gd name="f173" fmla="*/ f97 1 1876508"/>
                <a:gd name="f174" fmla="*/ f98 1 2051436"/>
                <a:gd name="f175" fmla="*/ f99 1 1876508"/>
                <a:gd name="f176" fmla="*/ f100 1 2051436"/>
                <a:gd name="f177" fmla="*/ f101 1 1876508"/>
                <a:gd name="f178" fmla="*/ f102 1 2051436"/>
                <a:gd name="f179" fmla="*/ f103 1 1876508"/>
                <a:gd name="f180" fmla="*/ f104 1 2051436"/>
                <a:gd name="f181" fmla="*/ f105 1 1876508"/>
                <a:gd name="f182" fmla="*/ f106 1 2051436"/>
                <a:gd name="f183" fmla="*/ f107 1 1876508"/>
                <a:gd name="f184" fmla="*/ f108 1 2051436"/>
                <a:gd name="f185" fmla="*/ f109 1 1876508"/>
                <a:gd name="f186" fmla="*/ f110 1 2051436"/>
                <a:gd name="f187" fmla="*/ f111 1 1876508"/>
                <a:gd name="f188" fmla="*/ f112 1 2051436"/>
                <a:gd name="f189" fmla="*/ f113 1 1876508"/>
                <a:gd name="f190" fmla="*/ f114 1 2051436"/>
                <a:gd name="f191" fmla="*/ f115 1 1876508"/>
                <a:gd name="f192" fmla="*/ f116 1 2051436"/>
                <a:gd name="f193" fmla="*/ f117 1 1876508"/>
                <a:gd name="f194" fmla="*/ f118 1 2051436"/>
                <a:gd name="f195" fmla="*/ f119 1 1876508"/>
                <a:gd name="f196" fmla="*/ f120 1 2051436"/>
                <a:gd name="f197" fmla="*/ f121 1 1876508"/>
                <a:gd name="f198" fmla="*/ f122 1 2051436"/>
                <a:gd name="f199" fmla="*/ f123 1 1876508"/>
                <a:gd name="f200" fmla="*/ f124 1 2051436"/>
                <a:gd name="f201" fmla="*/ f125 1 1876508"/>
                <a:gd name="f202" fmla="*/ f126 1 2051436"/>
                <a:gd name="f203" fmla="*/ f127 1 1876508"/>
                <a:gd name="f204" fmla="*/ f128 1 2051436"/>
                <a:gd name="f205" fmla="*/ f129 1 1876508"/>
                <a:gd name="f206" fmla="*/ f130 1 2051436"/>
                <a:gd name="f207" fmla="*/ f131 1 1876508"/>
                <a:gd name="f208" fmla="*/ f132 1 2051436"/>
                <a:gd name="f209" fmla="*/ f133 1 1876508"/>
                <a:gd name="f210" fmla="*/ f134 1 2051436"/>
                <a:gd name="f211" fmla="*/ f135 1 1876508"/>
                <a:gd name="f212" fmla="*/ f136 1 2051436"/>
                <a:gd name="f213" fmla="*/ f137 1 2051436"/>
                <a:gd name="f214" fmla="*/ f138 1 1876508"/>
                <a:gd name="f215" fmla="*/ f139 1 2051436"/>
                <a:gd name="f216" fmla="*/ f140 1 1876508"/>
                <a:gd name="f217" fmla="*/ f141 1 2051436"/>
                <a:gd name="f218" fmla="*/ f142 1 1876508"/>
                <a:gd name="f219" fmla="*/ f143 1 2051436"/>
                <a:gd name="f220" fmla="*/ f144 1 1876508"/>
                <a:gd name="f221" fmla="*/ f145 1 2051436"/>
                <a:gd name="f222" fmla="*/ f146 1 1876508"/>
                <a:gd name="f223" fmla="*/ f147 1 2051436"/>
                <a:gd name="f224" fmla="*/ f148 1 1876508"/>
                <a:gd name="f225" fmla="*/ f149 1 2051436"/>
                <a:gd name="f226" fmla="*/ f150 1 1876508"/>
                <a:gd name="f227" fmla="*/ f151 1 1876508"/>
                <a:gd name="f228" fmla="*/ f152 1 2051436"/>
                <a:gd name="f229" fmla="*/ f153 1 1876508"/>
                <a:gd name="f230" fmla="*/ f154 1 2051436"/>
                <a:gd name="f231" fmla="*/ f155 1 1876508"/>
                <a:gd name="f232" fmla="*/ f156 1 2051436"/>
                <a:gd name="f233" fmla="*/ f157 1 1876508"/>
                <a:gd name="f234" fmla="*/ f158 1 2051436"/>
                <a:gd name="f235" fmla="*/ f159 1 1876508"/>
                <a:gd name="f236" fmla="*/ f160 1 1876508"/>
                <a:gd name="f237" fmla="*/ f161 1 2051436"/>
                <a:gd name="f238" fmla="*/ f162 1 1876508"/>
                <a:gd name="f239" fmla="*/ f163 1 2051436"/>
                <a:gd name="f240" fmla="*/ f164 1 1876508"/>
                <a:gd name="f241" fmla="*/ f165 1 2051436"/>
                <a:gd name="f242" fmla="*/ f82 1 f89"/>
                <a:gd name="f243" fmla="*/ f83 1 f89"/>
                <a:gd name="f244" fmla="*/ f82 1 f90"/>
                <a:gd name="f245" fmla="*/ f84 1 f90"/>
                <a:gd name="f246" fmla="*/ f167 1 f89"/>
                <a:gd name="f247" fmla="*/ f168 1 f90"/>
                <a:gd name="f248" fmla="*/ f169 1 f89"/>
                <a:gd name="f249" fmla="*/ f170 1 f90"/>
                <a:gd name="f250" fmla="*/ f171 1 f89"/>
                <a:gd name="f251" fmla="*/ f172 1 f90"/>
                <a:gd name="f252" fmla="*/ f173 1 f89"/>
                <a:gd name="f253" fmla="*/ f174 1 f90"/>
                <a:gd name="f254" fmla="*/ f175 1 f89"/>
                <a:gd name="f255" fmla="*/ f176 1 f90"/>
                <a:gd name="f256" fmla="*/ f177 1 f89"/>
                <a:gd name="f257" fmla="*/ f178 1 f90"/>
                <a:gd name="f258" fmla="*/ f179 1 f89"/>
                <a:gd name="f259" fmla="*/ f180 1 f90"/>
                <a:gd name="f260" fmla="*/ f181 1 f89"/>
                <a:gd name="f261" fmla="*/ f182 1 f90"/>
                <a:gd name="f262" fmla="*/ f183 1 f89"/>
                <a:gd name="f263" fmla="*/ f184 1 f90"/>
                <a:gd name="f264" fmla="*/ f185 1 f89"/>
                <a:gd name="f265" fmla="*/ f186 1 f90"/>
                <a:gd name="f266" fmla="*/ f187 1 f89"/>
                <a:gd name="f267" fmla="*/ f188 1 f90"/>
                <a:gd name="f268" fmla="*/ f189 1 f89"/>
                <a:gd name="f269" fmla="*/ f190 1 f90"/>
                <a:gd name="f270" fmla="*/ f191 1 f89"/>
                <a:gd name="f271" fmla="*/ f192 1 f90"/>
                <a:gd name="f272" fmla="*/ f193 1 f89"/>
                <a:gd name="f273" fmla="*/ f194 1 f90"/>
                <a:gd name="f274" fmla="*/ f195 1 f89"/>
                <a:gd name="f275" fmla="*/ f196 1 f90"/>
                <a:gd name="f276" fmla="*/ f197 1 f89"/>
                <a:gd name="f277" fmla="*/ f198 1 f90"/>
                <a:gd name="f278" fmla="*/ f199 1 f89"/>
                <a:gd name="f279" fmla="*/ f200 1 f90"/>
                <a:gd name="f280" fmla="*/ f201 1 f89"/>
                <a:gd name="f281" fmla="*/ f202 1 f90"/>
                <a:gd name="f282" fmla="*/ f203 1 f89"/>
                <a:gd name="f283" fmla="*/ f204 1 f90"/>
                <a:gd name="f284" fmla="*/ f205 1 f89"/>
                <a:gd name="f285" fmla="*/ f206 1 f90"/>
                <a:gd name="f286" fmla="*/ f207 1 f89"/>
                <a:gd name="f287" fmla="*/ f208 1 f90"/>
                <a:gd name="f288" fmla="*/ f209 1 f89"/>
                <a:gd name="f289" fmla="*/ f210 1 f90"/>
                <a:gd name="f290" fmla="*/ f211 1 f89"/>
                <a:gd name="f291" fmla="*/ f212 1 f90"/>
                <a:gd name="f292" fmla="*/ f213 1 f90"/>
                <a:gd name="f293" fmla="*/ f214 1 f89"/>
                <a:gd name="f294" fmla="*/ f215 1 f90"/>
                <a:gd name="f295" fmla="*/ f216 1 f89"/>
                <a:gd name="f296" fmla="*/ f217 1 f90"/>
                <a:gd name="f297" fmla="*/ f218 1 f89"/>
                <a:gd name="f298" fmla="*/ f219 1 f90"/>
                <a:gd name="f299" fmla="*/ f220 1 f89"/>
                <a:gd name="f300" fmla="*/ f221 1 f90"/>
                <a:gd name="f301" fmla="*/ f222 1 f89"/>
                <a:gd name="f302" fmla="*/ f223 1 f90"/>
                <a:gd name="f303" fmla="*/ f224 1 f89"/>
                <a:gd name="f304" fmla="*/ f225 1 f90"/>
                <a:gd name="f305" fmla="*/ f226 1 f89"/>
                <a:gd name="f306" fmla="*/ f227 1 f89"/>
                <a:gd name="f307" fmla="*/ f228 1 f90"/>
                <a:gd name="f308" fmla="*/ f229 1 f89"/>
                <a:gd name="f309" fmla="*/ f230 1 f90"/>
                <a:gd name="f310" fmla="*/ f231 1 f89"/>
                <a:gd name="f311" fmla="*/ f232 1 f90"/>
                <a:gd name="f312" fmla="*/ f233 1 f89"/>
                <a:gd name="f313" fmla="*/ f234 1 f90"/>
                <a:gd name="f314" fmla="*/ f235 1 f89"/>
                <a:gd name="f315" fmla="*/ f236 1 f89"/>
                <a:gd name="f316" fmla="*/ f237 1 f90"/>
                <a:gd name="f317" fmla="*/ f238 1 f89"/>
                <a:gd name="f318" fmla="*/ f239 1 f90"/>
                <a:gd name="f319" fmla="*/ f240 1 f89"/>
                <a:gd name="f320" fmla="*/ f241 1 f90"/>
                <a:gd name="f321" fmla="*/ f242 f80 1"/>
                <a:gd name="f322" fmla="*/ f243 f80 1"/>
                <a:gd name="f323" fmla="*/ f245 f81 1"/>
                <a:gd name="f324" fmla="*/ f244 f81 1"/>
                <a:gd name="f325" fmla="*/ f246 f80 1"/>
                <a:gd name="f326" fmla="*/ f247 f81 1"/>
                <a:gd name="f327" fmla="*/ f248 f80 1"/>
                <a:gd name="f328" fmla="*/ f249 f81 1"/>
                <a:gd name="f329" fmla="*/ f250 f80 1"/>
                <a:gd name="f330" fmla="*/ f251 f81 1"/>
                <a:gd name="f331" fmla="*/ f252 f80 1"/>
                <a:gd name="f332" fmla="*/ f253 f81 1"/>
                <a:gd name="f333" fmla="*/ f254 f80 1"/>
                <a:gd name="f334" fmla="*/ f255 f81 1"/>
                <a:gd name="f335" fmla="*/ f256 f80 1"/>
                <a:gd name="f336" fmla="*/ f257 f81 1"/>
                <a:gd name="f337" fmla="*/ f258 f80 1"/>
                <a:gd name="f338" fmla="*/ f259 f81 1"/>
                <a:gd name="f339" fmla="*/ f260 f80 1"/>
                <a:gd name="f340" fmla="*/ f261 f81 1"/>
                <a:gd name="f341" fmla="*/ f262 f80 1"/>
                <a:gd name="f342" fmla="*/ f263 f81 1"/>
                <a:gd name="f343" fmla="*/ f264 f80 1"/>
                <a:gd name="f344" fmla="*/ f265 f81 1"/>
                <a:gd name="f345" fmla="*/ f266 f80 1"/>
                <a:gd name="f346" fmla="*/ f267 f81 1"/>
                <a:gd name="f347" fmla="*/ f268 f80 1"/>
                <a:gd name="f348" fmla="*/ f269 f81 1"/>
                <a:gd name="f349" fmla="*/ f270 f80 1"/>
                <a:gd name="f350" fmla="*/ f271 f81 1"/>
                <a:gd name="f351" fmla="*/ f272 f80 1"/>
                <a:gd name="f352" fmla="*/ f273 f81 1"/>
                <a:gd name="f353" fmla="*/ f274 f80 1"/>
                <a:gd name="f354" fmla="*/ f275 f81 1"/>
                <a:gd name="f355" fmla="*/ f276 f80 1"/>
                <a:gd name="f356" fmla="*/ f277 f81 1"/>
                <a:gd name="f357" fmla="*/ f278 f80 1"/>
                <a:gd name="f358" fmla="*/ f279 f81 1"/>
                <a:gd name="f359" fmla="*/ f280 f80 1"/>
                <a:gd name="f360" fmla="*/ f281 f81 1"/>
                <a:gd name="f361" fmla="*/ f282 f80 1"/>
                <a:gd name="f362" fmla="*/ f283 f81 1"/>
                <a:gd name="f363" fmla="*/ f284 f80 1"/>
                <a:gd name="f364" fmla="*/ f285 f81 1"/>
                <a:gd name="f365" fmla="*/ f286 f80 1"/>
                <a:gd name="f366" fmla="*/ f287 f81 1"/>
                <a:gd name="f367" fmla="*/ f288 f80 1"/>
                <a:gd name="f368" fmla="*/ f289 f81 1"/>
                <a:gd name="f369" fmla="*/ f290 f80 1"/>
                <a:gd name="f370" fmla="*/ f291 f81 1"/>
                <a:gd name="f371" fmla="*/ f292 f81 1"/>
                <a:gd name="f372" fmla="*/ f293 f80 1"/>
                <a:gd name="f373" fmla="*/ f294 f81 1"/>
                <a:gd name="f374" fmla="*/ f295 f80 1"/>
                <a:gd name="f375" fmla="*/ f296 f81 1"/>
                <a:gd name="f376" fmla="*/ f297 f80 1"/>
                <a:gd name="f377" fmla="*/ f298 f81 1"/>
                <a:gd name="f378" fmla="*/ f299 f80 1"/>
                <a:gd name="f379" fmla="*/ f300 f81 1"/>
                <a:gd name="f380" fmla="*/ f301 f80 1"/>
                <a:gd name="f381" fmla="*/ f302 f81 1"/>
                <a:gd name="f382" fmla="*/ f303 f80 1"/>
                <a:gd name="f383" fmla="*/ f304 f81 1"/>
                <a:gd name="f384" fmla="*/ f305 f80 1"/>
                <a:gd name="f385" fmla="*/ f306 f80 1"/>
                <a:gd name="f386" fmla="*/ f307 f81 1"/>
                <a:gd name="f387" fmla="*/ f308 f80 1"/>
                <a:gd name="f388" fmla="*/ f309 f81 1"/>
                <a:gd name="f389" fmla="*/ f310 f80 1"/>
                <a:gd name="f390" fmla="*/ f311 f81 1"/>
                <a:gd name="f391" fmla="*/ f312 f80 1"/>
                <a:gd name="f392" fmla="*/ f313 f81 1"/>
                <a:gd name="f393" fmla="*/ f314 f80 1"/>
                <a:gd name="f394" fmla="*/ f315 f80 1"/>
                <a:gd name="f395" fmla="*/ f316 f81 1"/>
                <a:gd name="f396" fmla="*/ f317 f80 1"/>
                <a:gd name="f397" fmla="*/ f318 f81 1"/>
                <a:gd name="f398" fmla="*/ f319 f80 1"/>
                <a:gd name="f399" fmla="*/ f320 f81 1"/>
              </a:gdLst>
              <a:ahLst/>
              <a:cxnLst>
                <a:cxn ang="3cd4">
                  <a:pos x="hc" y="t"/>
                </a:cxn>
                <a:cxn ang="0">
                  <a:pos x="r" y="vc"/>
                </a:cxn>
                <a:cxn ang="cd4">
                  <a:pos x="hc" y="b"/>
                </a:cxn>
                <a:cxn ang="cd2">
                  <a:pos x="l" y="vc"/>
                </a:cxn>
                <a:cxn ang="f166">
                  <a:pos x="f325" y="f326"/>
                </a:cxn>
                <a:cxn ang="f166">
                  <a:pos x="f327" y="f328"/>
                </a:cxn>
                <a:cxn ang="f166">
                  <a:pos x="f327" y="f328"/>
                </a:cxn>
                <a:cxn ang="f166">
                  <a:pos x="f329" y="f330"/>
                </a:cxn>
                <a:cxn ang="f166">
                  <a:pos x="f331" y="f332"/>
                </a:cxn>
                <a:cxn ang="f166">
                  <a:pos x="f333" y="f334"/>
                </a:cxn>
                <a:cxn ang="f166">
                  <a:pos x="f335" y="f336"/>
                </a:cxn>
                <a:cxn ang="f166">
                  <a:pos x="f337" y="f338"/>
                </a:cxn>
                <a:cxn ang="f166">
                  <a:pos x="f339" y="f340"/>
                </a:cxn>
                <a:cxn ang="f166">
                  <a:pos x="f341" y="f342"/>
                </a:cxn>
                <a:cxn ang="f166">
                  <a:pos x="f343" y="f344"/>
                </a:cxn>
                <a:cxn ang="f166">
                  <a:pos x="f345" y="f346"/>
                </a:cxn>
                <a:cxn ang="f166">
                  <a:pos x="f347" y="f348"/>
                </a:cxn>
                <a:cxn ang="f166">
                  <a:pos x="f349" y="f350"/>
                </a:cxn>
                <a:cxn ang="f166">
                  <a:pos x="f351" y="f352"/>
                </a:cxn>
                <a:cxn ang="f166">
                  <a:pos x="f353" y="f354"/>
                </a:cxn>
                <a:cxn ang="f166">
                  <a:pos x="f355" y="f356"/>
                </a:cxn>
                <a:cxn ang="f166">
                  <a:pos x="f357" y="f358"/>
                </a:cxn>
                <a:cxn ang="f166">
                  <a:pos x="f359" y="f360"/>
                </a:cxn>
                <a:cxn ang="f166">
                  <a:pos x="f361" y="f362"/>
                </a:cxn>
                <a:cxn ang="f166">
                  <a:pos x="f363" y="f364"/>
                </a:cxn>
                <a:cxn ang="f166">
                  <a:pos x="f365" y="f366"/>
                </a:cxn>
                <a:cxn ang="f166">
                  <a:pos x="f367" y="f368"/>
                </a:cxn>
                <a:cxn ang="f166">
                  <a:pos x="f367" y="f368"/>
                </a:cxn>
                <a:cxn ang="f166">
                  <a:pos x="f363" y="f328"/>
                </a:cxn>
                <a:cxn ang="f166">
                  <a:pos x="f367" y="f326"/>
                </a:cxn>
                <a:cxn ang="f166">
                  <a:pos x="f369" y="f370"/>
                </a:cxn>
                <a:cxn ang="f166">
                  <a:pos x="f363" y="f371"/>
                </a:cxn>
                <a:cxn ang="f166">
                  <a:pos x="f372" y="f373"/>
                </a:cxn>
                <a:cxn ang="f166">
                  <a:pos x="f374" y="f375"/>
                </a:cxn>
                <a:cxn ang="f166">
                  <a:pos x="f376" y="f377"/>
                </a:cxn>
                <a:cxn ang="f166">
                  <a:pos x="f378" y="f379"/>
                </a:cxn>
                <a:cxn ang="f166">
                  <a:pos x="f380" y="f381"/>
                </a:cxn>
                <a:cxn ang="f166">
                  <a:pos x="f382" y="f383"/>
                </a:cxn>
                <a:cxn ang="f166">
                  <a:pos x="f382" y="f383"/>
                </a:cxn>
                <a:cxn ang="f166">
                  <a:pos x="f384" y="f383"/>
                </a:cxn>
                <a:cxn ang="f166">
                  <a:pos x="f385" y="f386"/>
                </a:cxn>
                <a:cxn ang="f166">
                  <a:pos x="f387" y="f388"/>
                </a:cxn>
                <a:cxn ang="f166">
                  <a:pos x="f389" y="f390"/>
                </a:cxn>
                <a:cxn ang="f166">
                  <a:pos x="f391" y="f392"/>
                </a:cxn>
                <a:cxn ang="f166">
                  <a:pos x="f393" y="f377"/>
                </a:cxn>
                <a:cxn ang="f166">
                  <a:pos x="f394" y="f395"/>
                </a:cxn>
                <a:cxn ang="f166">
                  <a:pos x="f396" y="f397"/>
                </a:cxn>
                <a:cxn ang="f166">
                  <a:pos x="f398" y="f399"/>
                </a:cxn>
                <a:cxn ang="f166">
                  <a:pos x="f325" y="f326"/>
                </a:cxn>
              </a:cxnLst>
              <a:rect l="f321" t="f324" r="f322" b="f323"/>
              <a:pathLst>
                <a:path w="1876508" h="2051436">
                  <a:moveTo>
                    <a:pt x="f8" y="f9"/>
                  </a:moveTo>
                  <a:lnTo>
                    <a:pt x="f10" y="f11"/>
                  </a:lnTo>
                  <a:lnTo>
                    <a:pt x="f10" y="f11"/>
                  </a:lnTo>
                  <a:lnTo>
                    <a:pt x="f5" y="f12"/>
                  </a:lnTo>
                  <a:lnTo>
                    <a:pt x="f13" y="f14"/>
                  </a:lnTo>
                  <a:lnTo>
                    <a:pt x="f15" y="f16"/>
                  </a:lnTo>
                  <a:lnTo>
                    <a:pt x="f17" y="f5"/>
                  </a:lnTo>
                  <a:lnTo>
                    <a:pt x="f6"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7" y="f48"/>
                  </a:lnTo>
                  <a:lnTo>
                    <a:pt x="f43" y="f11"/>
                  </a:lnTo>
                  <a:lnTo>
                    <a:pt x="f47" y="f9"/>
                  </a:lnTo>
                  <a:lnTo>
                    <a:pt x="f49" y="f50"/>
                  </a:lnTo>
                  <a:lnTo>
                    <a:pt x="f43" y="f51"/>
                  </a:lnTo>
                  <a:lnTo>
                    <a:pt x="f52" y="f53"/>
                  </a:lnTo>
                  <a:lnTo>
                    <a:pt x="f54" y="f55"/>
                  </a:lnTo>
                  <a:lnTo>
                    <a:pt x="f56" y="f57"/>
                  </a:lnTo>
                  <a:lnTo>
                    <a:pt x="f58" y="f59"/>
                  </a:lnTo>
                  <a:lnTo>
                    <a:pt x="f60" y="f61"/>
                  </a:lnTo>
                  <a:lnTo>
                    <a:pt x="f62" y="f7"/>
                  </a:lnTo>
                  <a:lnTo>
                    <a:pt x="f62" y="f7"/>
                  </a:lnTo>
                  <a:lnTo>
                    <a:pt x="f63" y="f7"/>
                  </a:lnTo>
                  <a:lnTo>
                    <a:pt x="f64" y="f65"/>
                  </a:lnTo>
                  <a:lnTo>
                    <a:pt x="f66" y="f67"/>
                  </a:lnTo>
                  <a:lnTo>
                    <a:pt x="f68" y="f69"/>
                  </a:lnTo>
                  <a:lnTo>
                    <a:pt x="f70" y="f71"/>
                  </a:lnTo>
                  <a:lnTo>
                    <a:pt x="f72" y="f57"/>
                  </a:lnTo>
                  <a:lnTo>
                    <a:pt x="f73" y="f74"/>
                  </a:lnTo>
                  <a:lnTo>
                    <a:pt x="f75" y="f76"/>
                  </a:lnTo>
                  <a:lnTo>
                    <a:pt x="f77" y="f78"/>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80" name="Forma libre: forma 41">
              <a:extLst>
                <a:ext uri="{FF2B5EF4-FFF2-40B4-BE49-F238E27FC236}">
                  <a16:creationId xmlns:a16="http://schemas.microsoft.com/office/drawing/2014/main" id="{BBE12E49-8908-4A9B-8C54-62005DEEC585}"/>
                </a:ext>
              </a:extLst>
            </p:cNvPr>
            <p:cNvSpPr/>
            <p:nvPr/>
          </p:nvSpPr>
          <p:spPr>
            <a:xfrm>
              <a:off x="6713345" y="3839258"/>
              <a:ext cx="1558457" cy="1789041"/>
            </a:xfrm>
            <a:custGeom>
              <a:avLst/>
              <a:gdLst>
                <a:gd name="f0" fmla="val 10800000"/>
                <a:gd name="f1" fmla="val 5400000"/>
                <a:gd name="f2" fmla="val 180"/>
                <a:gd name="f3" fmla="val w"/>
                <a:gd name="f4" fmla="val h"/>
                <a:gd name="f5" fmla="val 0"/>
                <a:gd name="f6" fmla="val 1558456"/>
                <a:gd name="f7" fmla="val 1789044"/>
                <a:gd name="f8" fmla="val 381663"/>
                <a:gd name="f9" fmla="val 71562"/>
                <a:gd name="f10" fmla="val 294199"/>
                <a:gd name="f11" fmla="val 119270"/>
                <a:gd name="f12" fmla="val 55659"/>
                <a:gd name="f13" fmla="val 270345"/>
                <a:gd name="f14" fmla="val 389614"/>
                <a:gd name="f15" fmla="val 15903"/>
                <a:gd name="f16" fmla="val 492981"/>
                <a:gd name="f17" fmla="val 87465"/>
                <a:gd name="f18" fmla="val 540689"/>
                <a:gd name="f19" fmla="val 198783"/>
                <a:gd name="f20" fmla="val 604299"/>
                <a:gd name="f21" fmla="val 278296"/>
                <a:gd name="f22" fmla="val 588397"/>
                <a:gd name="f23" fmla="val 341906"/>
                <a:gd name="f24" fmla="val 596348"/>
                <a:gd name="f25" fmla="val 365760"/>
                <a:gd name="f26" fmla="val 659959"/>
                <a:gd name="f27" fmla="val 405517"/>
                <a:gd name="f28" fmla="val 675861"/>
                <a:gd name="f29" fmla="val 429371"/>
                <a:gd name="f30" fmla="val 683812"/>
                <a:gd name="f31" fmla="val 485030"/>
                <a:gd name="f32" fmla="val 707666"/>
                <a:gd name="f33" fmla="val 516835"/>
                <a:gd name="f34" fmla="val 779228"/>
                <a:gd name="f35" fmla="val 548640"/>
                <a:gd name="f36" fmla="val 842839"/>
                <a:gd name="f37" fmla="val 946205"/>
                <a:gd name="f38" fmla="val 1017767"/>
                <a:gd name="f39" fmla="val 413468"/>
                <a:gd name="f40" fmla="val 1113183"/>
                <a:gd name="f41" fmla="val 1200647"/>
                <a:gd name="f42" fmla="val 469127"/>
                <a:gd name="f43" fmla="val 1216550"/>
                <a:gd name="f44" fmla="val 333955"/>
                <a:gd name="f45" fmla="val 1359673"/>
                <a:gd name="f46" fmla="val 1478943"/>
                <a:gd name="f47" fmla="val 652007"/>
                <a:gd name="f48" fmla="val 1391479"/>
                <a:gd name="f49" fmla="val 723569"/>
                <a:gd name="f50" fmla="val 1343771"/>
                <a:gd name="f51" fmla="val 763326"/>
                <a:gd name="f52" fmla="val 1311965"/>
                <a:gd name="f53" fmla="val 787179"/>
                <a:gd name="f54" fmla="val 1351722"/>
                <a:gd name="f55" fmla="val 826936"/>
                <a:gd name="f56" fmla="val 1407381"/>
                <a:gd name="f57" fmla="val 866693"/>
                <a:gd name="f58" fmla="val 1455089"/>
                <a:gd name="f59" fmla="val 922352"/>
                <a:gd name="f60" fmla="val 1463040"/>
                <a:gd name="f61" fmla="val 1009816"/>
                <a:gd name="f62" fmla="val 1033670"/>
                <a:gd name="f63" fmla="val 1510748"/>
                <a:gd name="f64" fmla="val 1041621"/>
                <a:gd name="f65" fmla="val 1550505"/>
                <a:gd name="f66" fmla="val 1598212"/>
                <a:gd name="f67" fmla="val 1001865"/>
                <a:gd name="f68" fmla="val 1669774"/>
                <a:gd name="f69" fmla="val 1749287"/>
                <a:gd name="f70" fmla="val 1057524"/>
                <a:gd name="f71" fmla="val 1781092"/>
                <a:gd name="f72" fmla="val 1717482"/>
                <a:gd name="f73" fmla="val 1168842"/>
                <a:gd name="f74" fmla="val 1645920"/>
                <a:gd name="f75" fmla="val 1272209"/>
                <a:gd name="f76" fmla="val 1486894"/>
                <a:gd name="f77" fmla="val 1319917"/>
                <a:gd name="f78" fmla="val 1073426"/>
                <a:gd name="f79" fmla="val 1415333"/>
                <a:gd name="f80" fmla="val 962108"/>
                <a:gd name="f81" fmla="val 644056"/>
                <a:gd name="f82" fmla="val 500932"/>
                <a:gd name="f83" fmla="val 357809"/>
                <a:gd name="f84" fmla="val 143124"/>
                <a:gd name="f85" fmla="val 1105232"/>
                <a:gd name="f86" fmla="val 1025719"/>
                <a:gd name="f87" fmla="val 954157"/>
                <a:gd name="f88" fmla="val 135172"/>
                <a:gd name="f89" fmla="val 47708"/>
                <a:gd name="f90" fmla="+- 0 0 -90"/>
                <a:gd name="f91" fmla="*/ f3 1 1558456"/>
                <a:gd name="f92" fmla="*/ f4 1 1789044"/>
                <a:gd name="f93" fmla="val f5"/>
                <a:gd name="f94" fmla="val f6"/>
                <a:gd name="f95" fmla="val f7"/>
                <a:gd name="f96" fmla="*/ f90 f0 1"/>
                <a:gd name="f97" fmla="+- f95 0 f93"/>
                <a:gd name="f98" fmla="+- f94 0 f93"/>
                <a:gd name="f99" fmla="*/ f96 1 f2"/>
                <a:gd name="f100" fmla="*/ f98 1 1558456"/>
                <a:gd name="f101" fmla="*/ f97 1 1789044"/>
                <a:gd name="f102" fmla="*/ 381663 f98 1"/>
                <a:gd name="f103" fmla="*/ 71562 f97 1"/>
                <a:gd name="f104" fmla="*/ 294199 f98 1"/>
                <a:gd name="f105" fmla="*/ 119270 f97 1"/>
                <a:gd name="f106" fmla="*/ 55659 f98 1"/>
                <a:gd name="f107" fmla="*/ 270345 f97 1"/>
                <a:gd name="f108" fmla="*/ 0 f98 1"/>
                <a:gd name="f109" fmla="*/ 389614 f97 1"/>
                <a:gd name="f110" fmla="*/ 15903 f98 1"/>
                <a:gd name="f111" fmla="*/ 492981 f97 1"/>
                <a:gd name="f112" fmla="*/ 87465 f98 1"/>
                <a:gd name="f113" fmla="*/ 540689 f97 1"/>
                <a:gd name="f114" fmla="*/ 198783 f98 1"/>
                <a:gd name="f115" fmla="*/ 604299 f97 1"/>
                <a:gd name="f116" fmla="*/ 278296 f98 1"/>
                <a:gd name="f117" fmla="*/ 588397 f97 1"/>
                <a:gd name="f118" fmla="*/ 341906 f98 1"/>
                <a:gd name="f119" fmla="*/ 596348 f97 1"/>
                <a:gd name="f120" fmla="*/ 365760 f98 1"/>
                <a:gd name="f121" fmla="*/ 659959 f97 1"/>
                <a:gd name="f122" fmla="*/ 405517 f98 1"/>
                <a:gd name="f123" fmla="*/ 675861 f97 1"/>
                <a:gd name="f124" fmla="*/ 429371 f98 1"/>
                <a:gd name="f125" fmla="*/ 683812 f97 1"/>
                <a:gd name="f126" fmla="*/ 485030 f98 1"/>
                <a:gd name="f127" fmla="*/ 707666 f97 1"/>
                <a:gd name="f128" fmla="*/ 516835 f98 1"/>
                <a:gd name="f129" fmla="*/ 779228 f97 1"/>
                <a:gd name="f130" fmla="*/ 548640 f98 1"/>
                <a:gd name="f131" fmla="*/ 842839 f97 1"/>
                <a:gd name="f132" fmla="*/ 946205 f97 1"/>
                <a:gd name="f133" fmla="*/ 1017767 f97 1"/>
                <a:gd name="f134" fmla="*/ 413468 f98 1"/>
                <a:gd name="f135" fmla="*/ 1113183 f97 1"/>
                <a:gd name="f136" fmla="*/ 1200647 f97 1"/>
                <a:gd name="f137" fmla="*/ 469127 f98 1"/>
                <a:gd name="f138" fmla="*/ 1216550 f97 1"/>
                <a:gd name="f139" fmla="*/ 333955 f98 1"/>
                <a:gd name="f140" fmla="*/ 1359673 f97 1"/>
                <a:gd name="f141" fmla="*/ 1478943 f97 1"/>
                <a:gd name="f142" fmla="*/ 652007 f98 1"/>
                <a:gd name="f143" fmla="*/ 1391479 f97 1"/>
                <a:gd name="f144" fmla="*/ 723569 f98 1"/>
                <a:gd name="f145" fmla="*/ 1343771 f97 1"/>
                <a:gd name="f146" fmla="*/ 763326 f98 1"/>
                <a:gd name="f147" fmla="*/ 1311965 f97 1"/>
                <a:gd name="f148" fmla="*/ 787179 f98 1"/>
                <a:gd name="f149" fmla="*/ 1351722 f97 1"/>
                <a:gd name="f150" fmla="*/ 826936 f98 1"/>
                <a:gd name="f151" fmla="*/ 1407381 f97 1"/>
                <a:gd name="f152" fmla="*/ 866693 f98 1"/>
                <a:gd name="f153" fmla="*/ 1455089 f97 1"/>
                <a:gd name="f154" fmla="*/ 922352 f98 1"/>
                <a:gd name="f155" fmla="*/ 1463040 f97 1"/>
                <a:gd name="f156" fmla="*/ 1009816 f98 1"/>
                <a:gd name="f157" fmla="*/ 1033670 f98 1"/>
                <a:gd name="f158" fmla="*/ 1510748 f97 1"/>
                <a:gd name="f159" fmla="*/ 1041621 f98 1"/>
                <a:gd name="f160" fmla="*/ 1550505 f97 1"/>
                <a:gd name="f161" fmla="*/ 1598212 f97 1"/>
                <a:gd name="f162" fmla="*/ 1001865 f98 1"/>
                <a:gd name="f163" fmla="*/ 1669774 f97 1"/>
                <a:gd name="f164" fmla="*/ 1749287 f97 1"/>
                <a:gd name="f165" fmla="*/ 1057524 f98 1"/>
                <a:gd name="f166" fmla="*/ 1781092 f97 1"/>
                <a:gd name="f167" fmla="*/ 1113183 f98 1"/>
                <a:gd name="f168" fmla="*/ 1789044 f97 1"/>
                <a:gd name="f169" fmla="*/ 1717482 f97 1"/>
                <a:gd name="f170" fmla="*/ 1168842 f98 1"/>
                <a:gd name="f171" fmla="*/ 1645920 f97 1"/>
                <a:gd name="f172" fmla="*/ 1272209 f98 1"/>
                <a:gd name="f173" fmla="*/ 1558456 f97 1"/>
                <a:gd name="f174" fmla="*/ 1359673 f98 1"/>
                <a:gd name="f175" fmla="*/ 1486894 f97 1"/>
                <a:gd name="f176" fmla="*/ 1391479 f98 1"/>
                <a:gd name="f177" fmla="*/ 1319917 f97 1"/>
                <a:gd name="f178" fmla="*/ 1073426 f97 1"/>
                <a:gd name="f179" fmla="*/ 1415333 f98 1"/>
                <a:gd name="f180" fmla="*/ 962108 f97 1"/>
                <a:gd name="f181" fmla="*/ 1486894 f98 1"/>
                <a:gd name="f182" fmla="*/ 826936 f97 1"/>
                <a:gd name="f183" fmla="*/ 1558456 f98 1"/>
                <a:gd name="f184" fmla="*/ 644056 f97 1"/>
                <a:gd name="f185" fmla="*/ 500932 f97 1"/>
                <a:gd name="f186" fmla="*/ 357809 f97 1"/>
                <a:gd name="f187" fmla="*/ 1200647 f98 1"/>
                <a:gd name="f188" fmla="*/ 143124 f97 1"/>
                <a:gd name="f189" fmla="*/ 1105232 f98 1"/>
                <a:gd name="f190" fmla="*/ 1025719 f98 1"/>
                <a:gd name="f191" fmla="*/ 87465 f97 1"/>
                <a:gd name="f192" fmla="*/ 954157 f98 1"/>
                <a:gd name="f193" fmla="*/ 135172 f97 1"/>
                <a:gd name="f194" fmla="*/ 707666 f98 1"/>
                <a:gd name="f195" fmla="*/ 47708 f97 1"/>
                <a:gd name="f196" fmla="*/ 0 f97 1"/>
                <a:gd name="f197" fmla="*/ 492981 f98 1"/>
                <a:gd name="f198" fmla="+- f99 0 f1"/>
                <a:gd name="f199" fmla="*/ f102 1 1558456"/>
                <a:gd name="f200" fmla="*/ f103 1 1789044"/>
                <a:gd name="f201" fmla="*/ f104 1 1558456"/>
                <a:gd name="f202" fmla="*/ f105 1 1789044"/>
                <a:gd name="f203" fmla="*/ f106 1 1558456"/>
                <a:gd name="f204" fmla="*/ f107 1 1789044"/>
                <a:gd name="f205" fmla="*/ f108 1 1558456"/>
                <a:gd name="f206" fmla="*/ f109 1 1789044"/>
                <a:gd name="f207" fmla="*/ f110 1 1558456"/>
                <a:gd name="f208" fmla="*/ f111 1 1789044"/>
                <a:gd name="f209" fmla="*/ f112 1 1558456"/>
                <a:gd name="f210" fmla="*/ f113 1 1789044"/>
                <a:gd name="f211" fmla="*/ f114 1 1558456"/>
                <a:gd name="f212" fmla="*/ f115 1 1789044"/>
                <a:gd name="f213" fmla="*/ f116 1 1558456"/>
                <a:gd name="f214" fmla="*/ f117 1 1789044"/>
                <a:gd name="f215" fmla="*/ f118 1 1558456"/>
                <a:gd name="f216" fmla="*/ f119 1 1789044"/>
                <a:gd name="f217" fmla="*/ f120 1 1558456"/>
                <a:gd name="f218" fmla="*/ f121 1 1789044"/>
                <a:gd name="f219" fmla="*/ f122 1 1558456"/>
                <a:gd name="f220" fmla="*/ f123 1 1789044"/>
                <a:gd name="f221" fmla="*/ f124 1 1558456"/>
                <a:gd name="f222" fmla="*/ f125 1 1789044"/>
                <a:gd name="f223" fmla="*/ f126 1 1558456"/>
                <a:gd name="f224" fmla="*/ f127 1 1789044"/>
                <a:gd name="f225" fmla="*/ f128 1 1558456"/>
                <a:gd name="f226" fmla="*/ f129 1 1789044"/>
                <a:gd name="f227" fmla="*/ f130 1 1558456"/>
                <a:gd name="f228" fmla="*/ f131 1 1789044"/>
                <a:gd name="f229" fmla="*/ f132 1 1789044"/>
                <a:gd name="f230" fmla="*/ f133 1 1789044"/>
                <a:gd name="f231" fmla="*/ f134 1 1558456"/>
                <a:gd name="f232" fmla="*/ f135 1 1789044"/>
                <a:gd name="f233" fmla="*/ f136 1 1789044"/>
                <a:gd name="f234" fmla="*/ f137 1 1558456"/>
                <a:gd name="f235" fmla="*/ f138 1 1789044"/>
                <a:gd name="f236" fmla="*/ f139 1 1558456"/>
                <a:gd name="f237" fmla="*/ f140 1 1789044"/>
                <a:gd name="f238" fmla="*/ f141 1 1789044"/>
                <a:gd name="f239" fmla="*/ f142 1 1558456"/>
                <a:gd name="f240" fmla="*/ f143 1 1789044"/>
                <a:gd name="f241" fmla="*/ f144 1 1558456"/>
                <a:gd name="f242" fmla="*/ f145 1 1789044"/>
                <a:gd name="f243" fmla="*/ f146 1 1558456"/>
                <a:gd name="f244" fmla="*/ f147 1 1789044"/>
                <a:gd name="f245" fmla="*/ f148 1 1558456"/>
                <a:gd name="f246" fmla="*/ f149 1 1789044"/>
                <a:gd name="f247" fmla="*/ f150 1 1558456"/>
                <a:gd name="f248" fmla="*/ f151 1 1789044"/>
                <a:gd name="f249" fmla="*/ f152 1 1558456"/>
                <a:gd name="f250" fmla="*/ f153 1 1789044"/>
                <a:gd name="f251" fmla="*/ f154 1 1558456"/>
                <a:gd name="f252" fmla="*/ f155 1 1789044"/>
                <a:gd name="f253" fmla="*/ f156 1 1558456"/>
                <a:gd name="f254" fmla="*/ f157 1 1558456"/>
                <a:gd name="f255" fmla="*/ f158 1 1789044"/>
                <a:gd name="f256" fmla="*/ f159 1 1558456"/>
                <a:gd name="f257" fmla="*/ f160 1 1789044"/>
                <a:gd name="f258" fmla="*/ f161 1 1789044"/>
                <a:gd name="f259" fmla="*/ f162 1 1558456"/>
                <a:gd name="f260" fmla="*/ f163 1 1789044"/>
                <a:gd name="f261" fmla="*/ f164 1 1789044"/>
                <a:gd name="f262" fmla="*/ f165 1 1558456"/>
                <a:gd name="f263" fmla="*/ f166 1 1789044"/>
                <a:gd name="f264" fmla="*/ f167 1 1558456"/>
                <a:gd name="f265" fmla="*/ f168 1 1789044"/>
                <a:gd name="f266" fmla="*/ f169 1 1789044"/>
                <a:gd name="f267" fmla="*/ f170 1 1558456"/>
                <a:gd name="f268" fmla="*/ f171 1 1789044"/>
                <a:gd name="f269" fmla="*/ f172 1 1558456"/>
                <a:gd name="f270" fmla="*/ f173 1 1789044"/>
                <a:gd name="f271" fmla="*/ f174 1 1558456"/>
                <a:gd name="f272" fmla="*/ f175 1 1789044"/>
                <a:gd name="f273" fmla="*/ f176 1 1558456"/>
                <a:gd name="f274" fmla="*/ f177 1 1789044"/>
                <a:gd name="f275" fmla="*/ f178 1 1789044"/>
                <a:gd name="f276" fmla="*/ f179 1 1558456"/>
                <a:gd name="f277" fmla="*/ f180 1 1789044"/>
                <a:gd name="f278" fmla="*/ f181 1 1558456"/>
                <a:gd name="f279" fmla="*/ f182 1 1789044"/>
                <a:gd name="f280" fmla="*/ f183 1 1558456"/>
                <a:gd name="f281" fmla="*/ f184 1 1789044"/>
                <a:gd name="f282" fmla="*/ f185 1 1789044"/>
                <a:gd name="f283" fmla="*/ f186 1 1789044"/>
                <a:gd name="f284" fmla="*/ f187 1 1558456"/>
                <a:gd name="f285" fmla="*/ f188 1 1789044"/>
                <a:gd name="f286" fmla="*/ f189 1 1558456"/>
                <a:gd name="f287" fmla="*/ f190 1 1558456"/>
                <a:gd name="f288" fmla="*/ f191 1 1789044"/>
                <a:gd name="f289" fmla="*/ f192 1 1558456"/>
                <a:gd name="f290" fmla="*/ f193 1 1789044"/>
                <a:gd name="f291" fmla="*/ f194 1 1558456"/>
                <a:gd name="f292" fmla="*/ f195 1 1789044"/>
                <a:gd name="f293" fmla="*/ f196 1 1789044"/>
                <a:gd name="f294" fmla="*/ f197 1 1558456"/>
                <a:gd name="f295" fmla="*/ f93 1 f100"/>
                <a:gd name="f296" fmla="*/ f94 1 f100"/>
                <a:gd name="f297" fmla="*/ f93 1 f101"/>
                <a:gd name="f298" fmla="*/ f95 1 f101"/>
                <a:gd name="f299" fmla="*/ f199 1 f100"/>
                <a:gd name="f300" fmla="*/ f200 1 f101"/>
                <a:gd name="f301" fmla="*/ f201 1 f100"/>
                <a:gd name="f302" fmla="*/ f202 1 f101"/>
                <a:gd name="f303" fmla="*/ f203 1 f100"/>
                <a:gd name="f304" fmla="*/ f204 1 f101"/>
                <a:gd name="f305" fmla="*/ f205 1 f100"/>
                <a:gd name="f306" fmla="*/ f206 1 f101"/>
                <a:gd name="f307" fmla="*/ f207 1 f100"/>
                <a:gd name="f308" fmla="*/ f208 1 f101"/>
                <a:gd name="f309" fmla="*/ f209 1 f100"/>
                <a:gd name="f310" fmla="*/ f210 1 f101"/>
                <a:gd name="f311" fmla="*/ f211 1 f100"/>
                <a:gd name="f312" fmla="*/ f212 1 f101"/>
                <a:gd name="f313" fmla="*/ f213 1 f100"/>
                <a:gd name="f314" fmla="*/ f214 1 f101"/>
                <a:gd name="f315" fmla="*/ f215 1 f100"/>
                <a:gd name="f316" fmla="*/ f216 1 f101"/>
                <a:gd name="f317" fmla="*/ f217 1 f100"/>
                <a:gd name="f318" fmla="*/ f218 1 f101"/>
                <a:gd name="f319" fmla="*/ f219 1 f100"/>
                <a:gd name="f320" fmla="*/ f220 1 f101"/>
                <a:gd name="f321" fmla="*/ f221 1 f100"/>
                <a:gd name="f322" fmla="*/ f222 1 f101"/>
                <a:gd name="f323" fmla="*/ f223 1 f100"/>
                <a:gd name="f324" fmla="*/ f224 1 f101"/>
                <a:gd name="f325" fmla="*/ f225 1 f100"/>
                <a:gd name="f326" fmla="*/ f226 1 f101"/>
                <a:gd name="f327" fmla="*/ f227 1 f100"/>
                <a:gd name="f328" fmla="*/ f228 1 f101"/>
                <a:gd name="f329" fmla="*/ f229 1 f101"/>
                <a:gd name="f330" fmla="*/ f230 1 f101"/>
                <a:gd name="f331" fmla="*/ f231 1 f100"/>
                <a:gd name="f332" fmla="*/ f232 1 f101"/>
                <a:gd name="f333" fmla="*/ f233 1 f101"/>
                <a:gd name="f334" fmla="*/ f234 1 f100"/>
                <a:gd name="f335" fmla="*/ f235 1 f101"/>
                <a:gd name="f336" fmla="*/ f236 1 f100"/>
                <a:gd name="f337" fmla="*/ f237 1 f101"/>
                <a:gd name="f338" fmla="*/ f238 1 f101"/>
                <a:gd name="f339" fmla="*/ f239 1 f100"/>
                <a:gd name="f340" fmla="*/ f240 1 f101"/>
                <a:gd name="f341" fmla="*/ f241 1 f100"/>
                <a:gd name="f342" fmla="*/ f242 1 f101"/>
                <a:gd name="f343" fmla="*/ f243 1 f100"/>
                <a:gd name="f344" fmla="*/ f244 1 f101"/>
                <a:gd name="f345" fmla="*/ f245 1 f100"/>
                <a:gd name="f346" fmla="*/ f246 1 f101"/>
                <a:gd name="f347" fmla="*/ f247 1 f100"/>
                <a:gd name="f348" fmla="*/ f248 1 f101"/>
                <a:gd name="f349" fmla="*/ f249 1 f100"/>
                <a:gd name="f350" fmla="*/ f250 1 f101"/>
                <a:gd name="f351" fmla="*/ f251 1 f100"/>
                <a:gd name="f352" fmla="*/ f252 1 f101"/>
                <a:gd name="f353" fmla="*/ f253 1 f100"/>
                <a:gd name="f354" fmla="*/ f254 1 f100"/>
                <a:gd name="f355" fmla="*/ f255 1 f101"/>
                <a:gd name="f356" fmla="*/ f256 1 f100"/>
                <a:gd name="f357" fmla="*/ f257 1 f101"/>
                <a:gd name="f358" fmla="*/ f258 1 f101"/>
                <a:gd name="f359" fmla="*/ f259 1 f100"/>
                <a:gd name="f360" fmla="*/ f260 1 f101"/>
                <a:gd name="f361" fmla="*/ f261 1 f101"/>
                <a:gd name="f362" fmla="*/ f262 1 f100"/>
                <a:gd name="f363" fmla="*/ f263 1 f101"/>
                <a:gd name="f364" fmla="*/ f264 1 f100"/>
                <a:gd name="f365" fmla="*/ f265 1 f101"/>
                <a:gd name="f366" fmla="*/ f266 1 f101"/>
                <a:gd name="f367" fmla="*/ f267 1 f100"/>
                <a:gd name="f368" fmla="*/ f268 1 f101"/>
                <a:gd name="f369" fmla="*/ f269 1 f100"/>
                <a:gd name="f370" fmla="*/ f270 1 f101"/>
                <a:gd name="f371" fmla="*/ f271 1 f100"/>
                <a:gd name="f372" fmla="*/ f272 1 f101"/>
                <a:gd name="f373" fmla="*/ f273 1 f100"/>
                <a:gd name="f374" fmla="*/ f274 1 f101"/>
                <a:gd name="f375" fmla="*/ f275 1 f101"/>
                <a:gd name="f376" fmla="*/ f276 1 f100"/>
                <a:gd name="f377" fmla="*/ f277 1 f101"/>
                <a:gd name="f378" fmla="*/ f278 1 f100"/>
                <a:gd name="f379" fmla="*/ f279 1 f101"/>
                <a:gd name="f380" fmla="*/ f280 1 f100"/>
                <a:gd name="f381" fmla="*/ f281 1 f101"/>
                <a:gd name="f382" fmla="*/ f282 1 f101"/>
                <a:gd name="f383" fmla="*/ f283 1 f101"/>
                <a:gd name="f384" fmla="*/ f284 1 f100"/>
                <a:gd name="f385" fmla="*/ f285 1 f101"/>
                <a:gd name="f386" fmla="*/ f286 1 f100"/>
                <a:gd name="f387" fmla="*/ f287 1 f100"/>
                <a:gd name="f388" fmla="*/ f288 1 f101"/>
                <a:gd name="f389" fmla="*/ f289 1 f100"/>
                <a:gd name="f390" fmla="*/ f290 1 f101"/>
                <a:gd name="f391" fmla="*/ f291 1 f100"/>
                <a:gd name="f392" fmla="*/ f292 1 f101"/>
                <a:gd name="f393" fmla="*/ f293 1 f101"/>
                <a:gd name="f394" fmla="*/ f294 1 f100"/>
                <a:gd name="f395" fmla="*/ f295 f91 1"/>
                <a:gd name="f396" fmla="*/ f296 f91 1"/>
                <a:gd name="f397" fmla="*/ f298 f92 1"/>
                <a:gd name="f398" fmla="*/ f297 f92 1"/>
                <a:gd name="f399" fmla="*/ f299 f91 1"/>
                <a:gd name="f400" fmla="*/ f300 f92 1"/>
                <a:gd name="f401" fmla="*/ f301 f91 1"/>
                <a:gd name="f402" fmla="*/ f302 f92 1"/>
                <a:gd name="f403" fmla="*/ f303 f91 1"/>
                <a:gd name="f404" fmla="*/ f304 f92 1"/>
                <a:gd name="f405" fmla="*/ f305 f91 1"/>
                <a:gd name="f406" fmla="*/ f306 f92 1"/>
                <a:gd name="f407" fmla="*/ f307 f91 1"/>
                <a:gd name="f408" fmla="*/ f308 f92 1"/>
                <a:gd name="f409" fmla="*/ f309 f91 1"/>
                <a:gd name="f410" fmla="*/ f310 f92 1"/>
                <a:gd name="f411" fmla="*/ f311 f91 1"/>
                <a:gd name="f412" fmla="*/ f312 f92 1"/>
                <a:gd name="f413" fmla="*/ f313 f91 1"/>
                <a:gd name="f414" fmla="*/ f314 f92 1"/>
                <a:gd name="f415" fmla="*/ f315 f91 1"/>
                <a:gd name="f416" fmla="*/ f316 f92 1"/>
                <a:gd name="f417" fmla="*/ f317 f91 1"/>
                <a:gd name="f418" fmla="*/ f318 f92 1"/>
                <a:gd name="f419" fmla="*/ f319 f91 1"/>
                <a:gd name="f420" fmla="*/ f320 f92 1"/>
                <a:gd name="f421" fmla="*/ f321 f91 1"/>
                <a:gd name="f422" fmla="*/ f322 f92 1"/>
                <a:gd name="f423" fmla="*/ f323 f91 1"/>
                <a:gd name="f424" fmla="*/ f324 f92 1"/>
                <a:gd name="f425" fmla="*/ f325 f91 1"/>
                <a:gd name="f426" fmla="*/ f326 f92 1"/>
                <a:gd name="f427" fmla="*/ f327 f91 1"/>
                <a:gd name="f428" fmla="*/ f328 f92 1"/>
                <a:gd name="f429" fmla="*/ f329 f92 1"/>
                <a:gd name="f430" fmla="*/ f330 f92 1"/>
                <a:gd name="f431" fmla="*/ f331 f91 1"/>
                <a:gd name="f432" fmla="*/ f332 f92 1"/>
                <a:gd name="f433" fmla="*/ f333 f92 1"/>
                <a:gd name="f434" fmla="*/ f334 f91 1"/>
                <a:gd name="f435" fmla="*/ f335 f92 1"/>
                <a:gd name="f436" fmla="*/ f336 f91 1"/>
                <a:gd name="f437" fmla="*/ f337 f92 1"/>
                <a:gd name="f438" fmla="*/ f338 f92 1"/>
                <a:gd name="f439" fmla="*/ f339 f91 1"/>
                <a:gd name="f440" fmla="*/ f340 f92 1"/>
                <a:gd name="f441" fmla="*/ f341 f91 1"/>
                <a:gd name="f442" fmla="*/ f342 f92 1"/>
                <a:gd name="f443" fmla="*/ f343 f91 1"/>
                <a:gd name="f444" fmla="*/ f344 f92 1"/>
                <a:gd name="f445" fmla="*/ f345 f91 1"/>
                <a:gd name="f446" fmla="*/ f346 f92 1"/>
                <a:gd name="f447" fmla="*/ f347 f91 1"/>
                <a:gd name="f448" fmla="*/ f348 f92 1"/>
                <a:gd name="f449" fmla="*/ f349 f91 1"/>
                <a:gd name="f450" fmla="*/ f350 f92 1"/>
                <a:gd name="f451" fmla="*/ f351 f91 1"/>
                <a:gd name="f452" fmla="*/ f352 f92 1"/>
                <a:gd name="f453" fmla="*/ f353 f91 1"/>
                <a:gd name="f454" fmla="*/ f354 f91 1"/>
                <a:gd name="f455" fmla="*/ f355 f92 1"/>
                <a:gd name="f456" fmla="*/ f356 f91 1"/>
                <a:gd name="f457" fmla="*/ f357 f92 1"/>
                <a:gd name="f458" fmla="*/ f358 f92 1"/>
                <a:gd name="f459" fmla="*/ f359 f91 1"/>
                <a:gd name="f460" fmla="*/ f360 f92 1"/>
                <a:gd name="f461" fmla="*/ f361 f92 1"/>
                <a:gd name="f462" fmla="*/ f362 f91 1"/>
                <a:gd name="f463" fmla="*/ f363 f92 1"/>
                <a:gd name="f464" fmla="*/ f364 f91 1"/>
                <a:gd name="f465" fmla="*/ f365 f92 1"/>
                <a:gd name="f466" fmla="*/ f366 f92 1"/>
                <a:gd name="f467" fmla="*/ f367 f91 1"/>
                <a:gd name="f468" fmla="*/ f368 f92 1"/>
                <a:gd name="f469" fmla="*/ f369 f91 1"/>
                <a:gd name="f470" fmla="*/ f370 f92 1"/>
                <a:gd name="f471" fmla="*/ f371 f91 1"/>
                <a:gd name="f472" fmla="*/ f372 f92 1"/>
                <a:gd name="f473" fmla="*/ f373 f91 1"/>
                <a:gd name="f474" fmla="*/ f374 f92 1"/>
                <a:gd name="f475" fmla="*/ f375 f92 1"/>
                <a:gd name="f476" fmla="*/ f376 f91 1"/>
                <a:gd name="f477" fmla="*/ f377 f92 1"/>
                <a:gd name="f478" fmla="*/ f378 f91 1"/>
                <a:gd name="f479" fmla="*/ f379 f92 1"/>
                <a:gd name="f480" fmla="*/ f380 f91 1"/>
                <a:gd name="f481" fmla="*/ f381 f92 1"/>
                <a:gd name="f482" fmla="*/ f382 f92 1"/>
                <a:gd name="f483" fmla="*/ f383 f92 1"/>
                <a:gd name="f484" fmla="*/ f384 f91 1"/>
                <a:gd name="f485" fmla="*/ f385 f92 1"/>
                <a:gd name="f486" fmla="*/ f386 f91 1"/>
                <a:gd name="f487" fmla="*/ f387 f91 1"/>
                <a:gd name="f488" fmla="*/ f388 f92 1"/>
                <a:gd name="f489" fmla="*/ f389 f91 1"/>
                <a:gd name="f490" fmla="*/ f390 f92 1"/>
                <a:gd name="f491" fmla="*/ f391 f91 1"/>
                <a:gd name="f492" fmla="*/ f392 f92 1"/>
                <a:gd name="f493" fmla="*/ f393 f92 1"/>
                <a:gd name="f494" fmla="*/ f394 f91 1"/>
              </a:gdLst>
              <a:ahLst/>
              <a:cxnLst>
                <a:cxn ang="3cd4">
                  <a:pos x="hc" y="t"/>
                </a:cxn>
                <a:cxn ang="0">
                  <a:pos x="r" y="vc"/>
                </a:cxn>
                <a:cxn ang="cd4">
                  <a:pos x="hc" y="b"/>
                </a:cxn>
                <a:cxn ang="cd2">
                  <a:pos x="l" y="vc"/>
                </a:cxn>
                <a:cxn ang="f198">
                  <a:pos x="f399" y="f400"/>
                </a:cxn>
                <a:cxn ang="f198">
                  <a:pos x="f399" y="f400"/>
                </a:cxn>
                <a:cxn ang="f198">
                  <a:pos x="f401" y="f402"/>
                </a:cxn>
                <a:cxn ang="f198">
                  <a:pos x="f403" y="f404"/>
                </a:cxn>
                <a:cxn ang="f198">
                  <a:pos x="f405" y="f406"/>
                </a:cxn>
                <a:cxn ang="f198">
                  <a:pos x="f407" y="f408"/>
                </a:cxn>
                <a:cxn ang="f198">
                  <a:pos x="f409" y="f410"/>
                </a:cxn>
                <a:cxn ang="f198">
                  <a:pos x="f411" y="f412"/>
                </a:cxn>
                <a:cxn ang="f198">
                  <a:pos x="f413" y="f414"/>
                </a:cxn>
                <a:cxn ang="f198">
                  <a:pos x="f415" y="f416"/>
                </a:cxn>
                <a:cxn ang="f198">
                  <a:pos x="f417" y="f418"/>
                </a:cxn>
                <a:cxn ang="f198">
                  <a:pos x="f419" y="f420"/>
                </a:cxn>
                <a:cxn ang="f198">
                  <a:pos x="f421" y="f422"/>
                </a:cxn>
                <a:cxn ang="f198">
                  <a:pos x="f423" y="f424"/>
                </a:cxn>
                <a:cxn ang="f198">
                  <a:pos x="f425" y="f426"/>
                </a:cxn>
                <a:cxn ang="f198">
                  <a:pos x="f427" y="f428"/>
                </a:cxn>
                <a:cxn ang="f198">
                  <a:pos x="f425" y="f429"/>
                </a:cxn>
                <a:cxn ang="f198">
                  <a:pos x="f421" y="f430"/>
                </a:cxn>
                <a:cxn ang="f198">
                  <a:pos x="f431" y="f432"/>
                </a:cxn>
                <a:cxn ang="f198">
                  <a:pos x="f431" y="f433"/>
                </a:cxn>
                <a:cxn ang="f198">
                  <a:pos x="f434" y="f435"/>
                </a:cxn>
                <a:cxn ang="f198">
                  <a:pos x="f436" y="f437"/>
                </a:cxn>
                <a:cxn ang="f198">
                  <a:pos x="f434" y="f438"/>
                </a:cxn>
                <a:cxn ang="f198">
                  <a:pos x="f439" y="f440"/>
                </a:cxn>
                <a:cxn ang="f198">
                  <a:pos x="f441" y="f442"/>
                </a:cxn>
                <a:cxn ang="f198">
                  <a:pos x="f443" y="f444"/>
                </a:cxn>
                <a:cxn ang="f198">
                  <a:pos x="f445" y="f446"/>
                </a:cxn>
                <a:cxn ang="f198">
                  <a:pos x="f447" y="f448"/>
                </a:cxn>
                <a:cxn ang="f198">
                  <a:pos x="f449" y="f450"/>
                </a:cxn>
                <a:cxn ang="f198">
                  <a:pos x="f451" y="f452"/>
                </a:cxn>
                <a:cxn ang="f198">
                  <a:pos x="f451" y="f452"/>
                </a:cxn>
                <a:cxn ang="f198">
                  <a:pos x="f453" y="f438"/>
                </a:cxn>
                <a:cxn ang="f198">
                  <a:pos x="f454" y="f455"/>
                </a:cxn>
                <a:cxn ang="f198">
                  <a:pos x="f456" y="f457"/>
                </a:cxn>
                <a:cxn ang="f198">
                  <a:pos x="f456" y="f458"/>
                </a:cxn>
                <a:cxn ang="f198">
                  <a:pos x="f456" y="f458"/>
                </a:cxn>
                <a:cxn ang="f198">
                  <a:pos x="f459" y="f460"/>
                </a:cxn>
                <a:cxn ang="f198">
                  <a:pos x="f459" y="f460"/>
                </a:cxn>
                <a:cxn ang="f198">
                  <a:pos x="f453" y="f461"/>
                </a:cxn>
                <a:cxn ang="f198">
                  <a:pos x="f462" y="f463"/>
                </a:cxn>
                <a:cxn ang="f198">
                  <a:pos x="f462" y="f463"/>
                </a:cxn>
                <a:cxn ang="f198">
                  <a:pos x="f464" y="f465"/>
                </a:cxn>
                <a:cxn ang="f198">
                  <a:pos x="f464" y="f466"/>
                </a:cxn>
                <a:cxn ang="f198">
                  <a:pos x="f467" y="f468"/>
                </a:cxn>
                <a:cxn ang="f198">
                  <a:pos x="f469" y="f470"/>
                </a:cxn>
                <a:cxn ang="f198">
                  <a:pos x="f471" y="f472"/>
                </a:cxn>
                <a:cxn ang="f198">
                  <a:pos x="f473" y="f448"/>
                </a:cxn>
                <a:cxn ang="f198">
                  <a:pos x="f471" y="f474"/>
                </a:cxn>
                <a:cxn ang="f198">
                  <a:pos x="f471" y="f433"/>
                </a:cxn>
                <a:cxn ang="f198">
                  <a:pos x="f473" y="f475"/>
                </a:cxn>
                <a:cxn ang="f198">
                  <a:pos x="f476" y="f477"/>
                </a:cxn>
                <a:cxn ang="f198">
                  <a:pos x="f478" y="f479"/>
                </a:cxn>
                <a:cxn ang="f198">
                  <a:pos x="f480" y="f481"/>
                </a:cxn>
                <a:cxn ang="f198">
                  <a:pos x="f480" y="f482"/>
                </a:cxn>
                <a:cxn ang="f198">
                  <a:pos x="f476" y="f483"/>
                </a:cxn>
                <a:cxn ang="f198">
                  <a:pos x="f484" y="f485"/>
                </a:cxn>
                <a:cxn ang="f198">
                  <a:pos x="f486" y="f400"/>
                </a:cxn>
                <a:cxn ang="f198">
                  <a:pos x="f487" y="f488"/>
                </a:cxn>
                <a:cxn ang="f198">
                  <a:pos x="f489" y="f490"/>
                </a:cxn>
                <a:cxn ang="f198">
                  <a:pos x="f449" y="f490"/>
                </a:cxn>
                <a:cxn ang="f198">
                  <a:pos x="f491" y="f492"/>
                </a:cxn>
                <a:cxn ang="f198">
                  <a:pos x="f427" y="f493"/>
                </a:cxn>
                <a:cxn ang="f198">
                  <a:pos x="f494" y="f493"/>
                </a:cxn>
                <a:cxn ang="f198">
                  <a:pos x="f399" y="f400"/>
                </a:cxn>
              </a:cxnLst>
              <a:rect l="f395" t="f398" r="f396" b="f397"/>
              <a:pathLst>
                <a:path w="1558456" h="1789044">
                  <a:moveTo>
                    <a:pt x="f8" y="f9"/>
                  </a:moveTo>
                  <a:lnTo>
                    <a:pt x="f8" y="f9"/>
                  </a:lnTo>
                  <a:lnTo>
                    <a:pt x="f10" y="f11"/>
                  </a:lnTo>
                  <a:lnTo>
                    <a:pt x="f12" y="f13"/>
                  </a:lnTo>
                  <a:lnTo>
                    <a:pt x="f5"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29" y="f38"/>
                  </a:lnTo>
                  <a:lnTo>
                    <a:pt x="f39" y="f40"/>
                  </a:lnTo>
                  <a:lnTo>
                    <a:pt x="f39" y="f41"/>
                  </a:lnTo>
                  <a:lnTo>
                    <a:pt x="f42" y="f43"/>
                  </a:lnTo>
                  <a:lnTo>
                    <a:pt x="f44" y="f45"/>
                  </a:lnTo>
                  <a:lnTo>
                    <a:pt x="f42" y="f46"/>
                  </a:lnTo>
                  <a:lnTo>
                    <a:pt x="f47" y="f48"/>
                  </a:lnTo>
                  <a:lnTo>
                    <a:pt x="f49" y="f50"/>
                  </a:lnTo>
                  <a:lnTo>
                    <a:pt x="f51" y="f52"/>
                  </a:lnTo>
                  <a:lnTo>
                    <a:pt x="f53" y="f54"/>
                  </a:lnTo>
                  <a:lnTo>
                    <a:pt x="f55" y="f56"/>
                  </a:lnTo>
                  <a:lnTo>
                    <a:pt x="f57" y="f58"/>
                  </a:lnTo>
                  <a:lnTo>
                    <a:pt x="f59" y="f60"/>
                  </a:lnTo>
                  <a:lnTo>
                    <a:pt x="f59" y="f60"/>
                  </a:lnTo>
                  <a:lnTo>
                    <a:pt x="f61" y="f46"/>
                  </a:lnTo>
                  <a:lnTo>
                    <a:pt x="f62" y="f63"/>
                  </a:lnTo>
                  <a:lnTo>
                    <a:pt x="f64" y="f65"/>
                  </a:lnTo>
                  <a:lnTo>
                    <a:pt x="f64" y="f66"/>
                  </a:lnTo>
                  <a:lnTo>
                    <a:pt x="f64" y="f66"/>
                  </a:lnTo>
                  <a:lnTo>
                    <a:pt x="f67" y="f68"/>
                  </a:lnTo>
                  <a:lnTo>
                    <a:pt x="f67" y="f68"/>
                  </a:lnTo>
                  <a:lnTo>
                    <a:pt x="f61" y="f69"/>
                  </a:lnTo>
                  <a:lnTo>
                    <a:pt x="f70" y="f71"/>
                  </a:lnTo>
                  <a:lnTo>
                    <a:pt x="f70" y="f71"/>
                  </a:lnTo>
                  <a:lnTo>
                    <a:pt x="f40" y="f7"/>
                  </a:lnTo>
                  <a:lnTo>
                    <a:pt x="f40" y="f72"/>
                  </a:lnTo>
                  <a:lnTo>
                    <a:pt x="f73" y="f74"/>
                  </a:lnTo>
                  <a:lnTo>
                    <a:pt x="f75" y="f6"/>
                  </a:lnTo>
                  <a:lnTo>
                    <a:pt x="f45" y="f76"/>
                  </a:lnTo>
                  <a:lnTo>
                    <a:pt x="f48" y="f56"/>
                  </a:lnTo>
                  <a:lnTo>
                    <a:pt x="f45" y="f77"/>
                  </a:lnTo>
                  <a:lnTo>
                    <a:pt x="f45" y="f41"/>
                  </a:lnTo>
                  <a:lnTo>
                    <a:pt x="f48" y="f78"/>
                  </a:lnTo>
                  <a:lnTo>
                    <a:pt x="f79" y="f80"/>
                  </a:lnTo>
                  <a:lnTo>
                    <a:pt x="f76" y="f55"/>
                  </a:lnTo>
                  <a:lnTo>
                    <a:pt x="f6" y="f81"/>
                  </a:lnTo>
                  <a:lnTo>
                    <a:pt x="f6" y="f82"/>
                  </a:lnTo>
                  <a:lnTo>
                    <a:pt x="f79" y="f83"/>
                  </a:lnTo>
                  <a:lnTo>
                    <a:pt x="f41" y="f84"/>
                  </a:lnTo>
                  <a:lnTo>
                    <a:pt x="f85" y="f9"/>
                  </a:lnTo>
                  <a:lnTo>
                    <a:pt x="f86" y="f17"/>
                  </a:lnTo>
                  <a:lnTo>
                    <a:pt x="f87" y="f88"/>
                  </a:lnTo>
                  <a:lnTo>
                    <a:pt x="f57" y="f88"/>
                  </a:lnTo>
                  <a:lnTo>
                    <a:pt x="f32" y="f89"/>
                  </a:lnTo>
                  <a:lnTo>
                    <a:pt x="f35" y="f5"/>
                  </a:lnTo>
                  <a:lnTo>
                    <a:pt x="f16" y="f5"/>
                  </a:lnTo>
                  <a:lnTo>
                    <a:pt x="f8" y="f9"/>
                  </a:lnTo>
                  <a:close/>
                </a:path>
              </a:pathLst>
            </a:custGeom>
            <a:solidFill>
              <a:srgbClr val="00B0F0"/>
            </a:solidFill>
            <a:ln w="12701" cap="flat">
              <a:no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81" name="Forma libre: forma 42">
              <a:extLst>
                <a:ext uri="{FF2B5EF4-FFF2-40B4-BE49-F238E27FC236}">
                  <a16:creationId xmlns:a16="http://schemas.microsoft.com/office/drawing/2014/main" id="{613D30B0-188D-4193-8CD2-D30ED03701DD}"/>
                </a:ext>
              </a:extLst>
            </p:cNvPr>
            <p:cNvSpPr/>
            <p:nvPr/>
          </p:nvSpPr>
          <p:spPr>
            <a:xfrm>
              <a:off x="7063203" y="2940759"/>
              <a:ext cx="1216545" cy="1296061"/>
            </a:xfrm>
            <a:custGeom>
              <a:avLst/>
              <a:gdLst>
                <a:gd name="f0" fmla="val 10800000"/>
                <a:gd name="f1" fmla="val 5400000"/>
                <a:gd name="f2" fmla="val 180"/>
                <a:gd name="f3" fmla="val w"/>
                <a:gd name="f4" fmla="val h"/>
                <a:gd name="f5" fmla="val 0"/>
                <a:gd name="f6" fmla="val 1216549"/>
                <a:gd name="f7" fmla="val 1296062"/>
                <a:gd name="f8" fmla="val 246490"/>
                <a:gd name="f9" fmla="val 166977"/>
                <a:gd name="f10" fmla="val 548640"/>
                <a:gd name="f11" fmla="val 1121134"/>
                <a:gd name="f12" fmla="val 532737"/>
                <a:gd name="f13" fmla="val 1168841"/>
                <a:gd name="f14" fmla="val 564542"/>
                <a:gd name="f15" fmla="val 1200647"/>
                <a:gd name="f16" fmla="val 636104"/>
                <a:gd name="f17" fmla="val 755374"/>
                <a:gd name="f18" fmla="val 866692"/>
                <a:gd name="f19" fmla="val 946205"/>
                <a:gd name="f20" fmla="val 818984"/>
                <a:gd name="f21" fmla="val 898497"/>
                <a:gd name="f22" fmla="val 699715"/>
                <a:gd name="f23" fmla="val 930302"/>
                <a:gd name="f24" fmla="val 970059"/>
                <a:gd name="f25" fmla="val 326003"/>
                <a:gd name="f26" fmla="val 159026"/>
                <a:gd name="f27" fmla="val 604299"/>
                <a:gd name="f28" fmla="val 198782"/>
                <a:gd name="f29" fmla="val 437322"/>
                <a:gd name="f30" fmla="val 230588"/>
                <a:gd name="f31" fmla="val 341906"/>
                <a:gd name="f32" fmla="val 222636"/>
                <a:gd name="f33" fmla="+- 0 0 -90"/>
                <a:gd name="f34" fmla="*/ f3 1 1216549"/>
                <a:gd name="f35" fmla="*/ f4 1 1296062"/>
                <a:gd name="f36" fmla="val f5"/>
                <a:gd name="f37" fmla="val f6"/>
                <a:gd name="f38" fmla="val f7"/>
                <a:gd name="f39" fmla="*/ f33 f0 1"/>
                <a:gd name="f40" fmla="+- f38 0 f36"/>
                <a:gd name="f41" fmla="+- f37 0 f36"/>
                <a:gd name="f42" fmla="*/ f39 1 f2"/>
                <a:gd name="f43" fmla="*/ f41 1 1216549"/>
                <a:gd name="f44" fmla="*/ f40 1 1296062"/>
                <a:gd name="f45" fmla="*/ 246490 f41 1"/>
                <a:gd name="f46" fmla="*/ 166977 f40 1"/>
                <a:gd name="f47" fmla="*/ 548640 f41 1"/>
                <a:gd name="f48" fmla="*/ 0 f40 1"/>
                <a:gd name="f49" fmla="*/ 1121134 f41 1"/>
                <a:gd name="f50" fmla="*/ 532737 f40 1"/>
                <a:gd name="f51" fmla="*/ 1168841 f41 1"/>
                <a:gd name="f52" fmla="*/ 564542 f40 1"/>
                <a:gd name="f53" fmla="*/ 1200647 f41 1"/>
                <a:gd name="f54" fmla="*/ 636104 f40 1"/>
                <a:gd name="f55" fmla="*/ 755374 f40 1"/>
                <a:gd name="f56" fmla="*/ 1216549 f41 1"/>
                <a:gd name="f57" fmla="*/ 1296062 f40 1"/>
                <a:gd name="f58" fmla="*/ 866692 f41 1"/>
                <a:gd name="f59" fmla="*/ 946205 f40 1"/>
                <a:gd name="f60" fmla="*/ 818984 f41 1"/>
                <a:gd name="f61" fmla="*/ 898497 f40 1"/>
                <a:gd name="f62" fmla="*/ 699715 f41 1"/>
                <a:gd name="f63" fmla="*/ 930302 f40 1"/>
                <a:gd name="f64" fmla="*/ 564542 f41 1"/>
                <a:gd name="f65" fmla="*/ 970059 f40 1"/>
                <a:gd name="f66" fmla="*/ 326003 f41 1"/>
                <a:gd name="f67" fmla="*/ 866692 f40 1"/>
                <a:gd name="f68" fmla="*/ 159026 f41 1"/>
                <a:gd name="f69" fmla="*/ 0 f41 1"/>
                <a:gd name="f70" fmla="*/ 604299 f40 1"/>
                <a:gd name="f71" fmla="*/ 198782 f41 1"/>
                <a:gd name="f72" fmla="*/ 437322 f40 1"/>
                <a:gd name="f73" fmla="*/ 230588 f41 1"/>
                <a:gd name="f74" fmla="*/ 341906 f40 1"/>
                <a:gd name="f75" fmla="*/ 166977 f41 1"/>
                <a:gd name="f76" fmla="*/ 222636 f40 1"/>
                <a:gd name="f77" fmla="+- f42 0 f1"/>
                <a:gd name="f78" fmla="*/ f45 1 1216549"/>
                <a:gd name="f79" fmla="*/ f46 1 1296062"/>
                <a:gd name="f80" fmla="*/ f47 1 1216549"/>
                <a:gd name="f81" fmla="*/ f48 1 1296062"/>
                <a:gd name="f82" fmla="*/ f49 1 1216549"/>
                <a:gd name="f83" fmla="*/ f50 1 1296062"/>
                <a:gd name="f84" fmla="*/ f51 1 1216549"/>
                <a:gd name="f85" fmla="*/ f52 1 1296062"/>
                <a:gd name="f86" fmla="*/ f53 1 1216549"/>
                <a:gd name="f87" fmla="*/ f54 1 1296062"/>
                <a:gd name="f88" fmla="*/ f55 1 1296062"/>
                <a:gd name="f89" fmla="*/ f56 1 1216549"/>
                <a:gd name="f90" fmla="*/ f57 1 1296062"/>
                <a:gd name="f91" fmla="*/ f58 1 1216549"/>
                <a:gd name="f92" fmla="*/ f59 1 1296062"/>
                <a:gd name="f93" fmla="*/ f60 1 1216549"/>
                <a:gd name="f94" fmla="*/ f61 1 1296062"/>
                <a:gd name="f95" fmla="*/ f62 1 1216549"/>
                <a:gd name="f96" fmla="*/ f63 1 1296062"/>
                <a:gd name="f97" fmla="*/ f64 1 1216549"/>
                <a:gd name="f98" fmla="*/ f65 1 1296062"/>
                <a:gd name="f99" fmla="*/ f66 1 1216549"/>
                <a:gd name="f100" fmla="*/ f67 1 1296062"/>
                <a:gd name="f101" fmla="*/ f68 1 1216549"/>
                <a:gd name="f102" fmla="*/ f69 1 1216549"/>
                <a:gd name="f103" fmla="*/ f70 1 1296062"/>
                <a:gd name="f104" fmla="*/ f71 1 1216549"/>
                <a:gd name="f105" fmla="*/ f72 1 1296062"/>
                <a:gd name="f106" fmla="*/ f73 1 1216549"/>
                <a:gd name="f107" fmla="*/ f74 1 1296062"/>
                <a:gd name="f108" fmla="*/ f75 1 1216549"/>
                <a:gd name="f109" fmla="*/ f76 1 1296062"/>
                <a:gd name="f110" fmla="*/ f36 1 f43"/>
                <a:gd name="f111" fmla="*/ f37 1 f43"/>
                <a:gd name="f112" fmla="*/ f36 1 f44"/>
                <a:gd name="f113" fmla="*/ f38 1 f44"/>
                <a:gd name="f114" fmla="*/ f78 1 f43"/>
                <a:gd name="f115" fmla="*/ f79 1 f44"/>
                <a:gd name="f116" fmla="*/ f80 1 f43"/>
                <a:gd name="f117" fmla="*/ f81 1 f44"/>
                <a:gd name="f118" fmla="*/ f82 1 f43"/>
                <a:gd name="f119" fmla="*/ f83 1 f44"/>
                <a:gd name="f120" fmla="*/ f84 1 f43"/>
                <a:gd name="f121" fmla="*/ f85 1 f44"/>
                <a:gd name="f122" fmla="*/ f86 1 f43"/>
                <a:gd name="f123" fmla="*/ f87 1 f44"/>
                <a:gd name="f124" fmla="*/ f88 1 f44"/>
                <a:gd name="f125" fmla="*/ f89 1 f43"/>
                <a:gd name="f126" fmla="*/ f90 1 f44"/>
                <a:gd name="f127" fmla="*/ f91 1 f43"/>
                <a:gd name="f128" fmla="*/ f92 1 f44"/>
                <a:gd name="f129" fmla="*/ f93 1 f43"/>
                <a:gd name="f130" fmla="*/ f94 1 f44"/>
                <a:gd name="f131" fmla="*/ f95 1 f43"/>
                <a:gd name="f132" fmla="*/ f96 1 f44"/>
                <a:gd name="f133" fmla="*/ f97 1 f43"/>
                <a:gd name="f134" fmla="*/ f98 1 f44"/>
                <a:gd name="f135" fmla="*/ f99 1 f43"/>
                <a:gd name="f136" fmla="*/ f100 1 f44"/>
                <a:gd name="f137" fmla="*/ f101 1 f43"/>
                <a:gd name="f138" fmla="*/ f102 1 f43"/>
                <a:gd name="f139" fmla="*/ f103 1 f44"/>
                <a:gd name="f140" fmla="*/ f104 1 f43"/>
                <a:gd name="f141" fmla="*/ f105 1 f44"/>
                <a:gd name="f142" fmla="*/ f106 1 f43"/>
                <a:gd name="f143" fmla="*/ f107 1 f44"/>
                <a:gd name="f144" fmla="*/ f108 1 f43"/>
                <a:gd name="f145" fmla="*/ f109 1 f44"/>
                <a:gd name="f146" fmla="*/ f110 f34 1"/>
                <a:gd name="f147" fmla="*/ f111 f34 1"/>
                <a:gd name="f148" fmla="*/ f113 f35 1"/>
                <a:gd name="f149" fmla="*/ f112 f35 1"/>
                <a:gd name="f150" fmla="*/ f114 f34 1"/>
                <a:gd name="f151" fmla="*/ f115 f35 1"/>
                <a:gd name="f152" fmla="*/ f116 f34 1"/>
                <a:gd name="f153" fmla="*/ f117 f35 1"/>
                <a:gd name="f154" fmla="*/ f118 f34 1"/>
                <a:gd name="f155" fmla="*/ f119 f35 1"/>
                <a:gd name="f156" fmla="*/ f120 f34 1"/>
                <a:gd name="f157" fmla="*/ f121 f35 1"/>
                <a:gd name="f158" fmla="*/ f122 f34 1"/>
                <a:gd name="f159" fmla="*/ f123 f35 1"/>
                <a:gd name="f160" fmla="*/ f124 f35 1"/>
                <a:gd name="f161" fmla="*/ f125 f34 1"/>
                <a:gd name="f162" fmla="*/ f126 f35 1"/>
                <a:gd name="f163" fmla="*/ f127 f34 1"/>
                <a:gd name="f164" fmla="*/ f128 f35 1"/>
                <a:gd name="f165" fmla="*/ f129 f34 1"/>
                <a:gd name="f166" fmla="*/ f130 f35 1"/>
                <a:gd name="f167" fmla="*/ f131 f34 1"/>
                <a:gd name="f168" fmla="*/ f132 f35 1"/>
                <a:gd name="f169" fmla="*/ f133 f34 1"/>
                <a:gd name="f170" fmla="*/ f134 f35 1"/>
                <a:gd name="f171" fmla="*/ f135 f34 1"/>
                <a:gd name="f172" fmla="*/ f136 f35 1"/>
                <a:gd name="f173" fmla="*/ f137 f34 1"/>
                <a:gd name="f174" fmla="*/ f138 f34 1"/>
                <a:gd name="f175" fmla="*/ f139 f35 1"/>
                <a:gd name="f176" fmla="*/ f140 f34 1"/>
                <a:gd name="f177" fmla="*/ f141 f35 1"/>
                <a:gd name="f178" fmla="*/ f142 f34 1"/>
                <a:gd name="f179" fmla="*/ f143 f35 1"/>
                <a:gd name="f180" fmla="*/ f144 f34 1"/>
                <a:gd name="f181" fmla="*/ f145 f35 1"/>
              </a:gdLst>
              <a:ahLst/>
              <a:cxnLst>
                <a:cxn ang="3cd4">
                  <a:pos x="hc" y="t"/>
                </a:cxn>
                <a:cxn ang="0">
                  <a:pos x="r" y="vc"/>
                </a:cxn>
                <a:cxn ang="cd4">
                  <a:pos x="hc" y="b"/>
                </a:cxn>
                <a:cxn ang="cd2">
                  <a:pos x="l" y="vc"/>
                </a:cxn>
                <a:cxn ang="f77">
                  <a:pos x="f150" y="f151"/>
                </a:cxn>
                <a:cxn ang="f77">
                  <a:pos x="f152" y="f153"/>
                </a:cxn>
                <a:cxn ang="f77">
                  <a:pos x="f154" y="f155"/>
                </a:cxn>
                <a:cxn ang="f77">
                  <a:pos x="f156" y="f157"/>
                </a:cxn>
                <a:cxn ang="f77">
                  <a:pos x="f158" y="f159"/>
                </a:cxn>
                <a:cxn ang="f77">
                  <a:pos x="f158" y="f160"/>
                </a:cxn>
                <a:cxn ang="f77">
                  <a:pos x="f161" y="f162"/>
                </a:cxn>
                <a:cxn ang="f77">
                  <a:pos x="f163" y="f164"/>
                </a:cxn>
                <a:cxn ang="f77">
                  <a:pos x="f165" y="f166"/>
                </a:cxn>
                <a:cxn ang="f77">
                  <a:pos x="f167" y="f168"/>
                </a:cxn>
                <a:cxn ang="f77">
                  <a:pos x="f169" y="f170"/>
                </a:cxn>
                <a:cxn ang="f77">
                  <a:pos x="f171" y="f172"/>
                </a:cxn>
                <a:cxn ang="f77">
                  <a:pos x="f173" y="f160"/>
                </a:cxn>
                <a:cxn ang="f77">
                  <a:pos x="f174" y="f175"/>
                </a:cxn>
                <a:cxn ang="f77">
                  <a:pos x="f176" y="f177"/>
                </a:cxn>
                <a:cxn ang="f77">
                  <a:pos x="f178" y="f179"/>
                </a:cxn>
                <a:cxn ang="f77">
                  <a:pos x="f180" y="f181"/>
                </a:cxn>
                <a:cxn ang="f77">
                  <a:pos x="f150" y="f151"/>
                </a:cxn>
              </a:cxnLst>
              <a:rect l="f146" t="f149" r="f147" b="f148"/>
              <a:pathLst>
                <a:path w="1216549" h="1296062">
                  <a:moveTo>
                    <a:pt x="f8" y="f9"/>
                  </a:moveTo>
                  <a:lnTo>
                    <a:pt x="f10" y="f5"/>
                  </a:lnTo>
                  <a:lnTo>
                    <a:pt x="f11" y="f12"/>
                  </a:lnTo>
                  <a:lnTo>
                    <a:pt x="f13" y="f14"/>
                  </a:lnTo>
                  <a:lnTo>
                    <a:pt x="f15" y="f16"/>
                  </a:lnTo>
                  <a:lnTo>
                    <a:pt x="f15" y="f17"/>
                  </a:lnTo>
                  <a:lnTo>
                    <a:pt x="f6" y="f7"/>
                  </a:lnTo>
                  <a:lnTo>
                    <a:pt x="f18" y="f19"/>
                  </a:lnTo>
                  <a:lnTo>
                    <a:pt x="f20" y="f21"/>
                  </a:lnTo>
                  <a:lnTo>
                    <a:pt x="f22" y="f23"/>
                  </a:lnTo>
                  <a:lnTo>
                    <a:pt x="f14" y="f24"/>
                  </a:lnTo>
                  <a:lnTo>
                    <a:pt x="f25" y="f18"/>
                  </a:lnTo>
                  <a:lnTo>
                    <a:pt x="f26" y="f17"/>
                  </a:lnTo>
                  <a:lnTo>
                    <a:pt x="f5" y="f27"/>
                  </a:lnTo>
                  <a:lnTo>
                    <a:pt x="f28" y="f29"/>
                  </a:lnTo>
                  <a:lnTo>
                    <a:pt x="f30" y="f31"/>
                  </a:lnTo>
                  <a:lnTo>
                    <a:pt x="f9" y="f32"/>
                  </a:lnTo>
                  <a:lnTo>
                    <a:pt x="f8" y="f9"/>
                  </a:lnTo>
                  <a:close/>
                </a:path>
              </a:pathLst>
            </a:custGeom>
            <a:solidFill>
              <a:srgbClr val="00B0F0"/>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kern="1200" dirty="0">
                <a:solidFill>
                  <a:srgbClr val="FFFFFF"/>
                </a:solidFill>
                <a:latin typeface="Calibri"/>
              </a:endParaRPr>
            </a:p>
          </p:txBody>
        </p:sp>
        <p:sp>
          <p:nvSpPr>
            <p:cNvPr id="82" name="Forma libre: forma 43">
              <a:extLst>
                <a:ext uri="{FF2B5EF4-FFF2-40B4-BE49-F238E27FC236}">
                  <a16:creationId xmlns:a16="http://schemas.microsoft.com/office/drawing/2014/main" id="{71094AC6-226E-428A-B924-D334B0BCED00}"/>
                </a:ext>
              </a:extLst>
            </p:cNvPr>
            <p:cNvSpPr/>
            <p:nvPr/>
          </p:nvSpPr>
          <p:spPr>
            <a:xfrm>
              <a:off x="7580041" y="2630659"/>
              <a:ext cx="763322" cy="636102"/>
            </a:xfrm>
            <a:custGeom>
              <a:avLst/>
              <a:gdLst>
                <a:gd name="f0" fmla="val 10800000"/>
                <a:gd name="f1" fmla="val 5400000"/>
                <a:gd name="f2" fmla="val 180"/>
                <a:gd name="f3" fmla="val w"/>
                <a:gd name="f4" fmla="val h"/>
                <a:gd name="f5" fmla="val 0"/>
                <a:gd name="f6" fmla="val 763325"/>
                <a:gd name="f7" fmla="val 636104"/>
                <a:gd name="f8" fmla="val 55659"/>
                <a:gd name="f9" fmla="val 79513"/>
                <a:gd name="f10" fmla="val 143123"/>
                <a:gd name="f11" fmla="val 222636"/>
                <a:gd name="f12" fmla="val 47708"/>
                <a:gd name="f13" fmla="val 500932"/>
                <a:gd name="f14" fmla="val 198783"/>
                <a:gd name="f15" fmla="val 699714"/>
                <a:gd name="f16" fmla="val 333955"/>
                <a:gd name="f17" fmla="val 365760"/>
                <a:gd name="f18" fmla="val 747422"/>
                <a:gd name="f19" fmla="val 421419"/>
                <a:gd name="f20" fmla="val 588396"/>
                <a:gd name="f21" fmla="val 588397"/>
                <a:gd name="f22" fmla="val 556591"/>
                <a:gd name="f23" fmla="val 310100"/>
                <a:gd name="f24" fmla="val 429370"/>
                <a:gd name="f25" fmla="val 111318"/>
                <a:gd name="f26" fmla="val 278296"/>
                <a:gd name="f27" fmla="val 206734"/>
                <a:gd name="f28" fmla="+- 0 0 -90"/>
                <a:gd name="f29" fmla="*/ f3 1 763325"/>
                <a:gd name="f30" fmla="*/ f4 1 636104"/>
                <a:gd name="f31" fmla="val f5"/>
                <a:gd name="f32" fmla="val f6"/>
                <a:gd name="f33" fmla="val f7"/>
                <a:gd name="f34" fmla="*/ f28 f0 1"/>
                <a:gd name="f35" fmla="+- f33 0 f31"/>
                <a:gd name="f36" fmla="+- f32 0 f31"/>
                <a:gd name="f37" fmla="*/ f34 1 f2"/>
                <a:gd name="f38" fmla="*/ f36 1 763325"/>
                <a:gd name="f39" fmla="*/ f35 1 636104"/>
                <a:gd name="f40" fmla="*/ 0 f36 1"/>
                <a:gd name="f41" fmla="*/ 55659 f35 1"/>
                <a:gd name="f42" fmla="*/ 79513 f36 1"/>
                <a:gd name="f43" fmla="*/ 0 f35 1"/>
                <a:gd name="f44" fmla="*/ 143123 f36 1"/>
                <a:gd name="f45" fmla="*/ 222636 f36 1"/>
                <a:gd name="f46" fmla="*/ 47708 f35 1"/>
                <a:gd name="f47" fmla="*/ 500932 f36 1"/>
                <a:gd name="f48" fmla="*/ 198783 f35 1"/>
                <a:gd name="f49" fmla="*/ 699714 f36 1"/>
                <a:gd name="f50" fmla="*/ 333955 f35 1"/>
                <a:gd name="f51" fmla="*/ 763325 f36 1"/>
                <a:gd name="f52" fmla="*/ 365760 f35 1"/>
                <a:gd name="f53" fmla="*/ 747422 f36 1"/>
                <a:gd name="f54" fmla="*/ 421419 f35 1"/>
                <a:gd name="f55" fmla="*/ 588396 f36 1"/>
                <a:gd name="f56" fmla="*/ 588397 f35 1"/>
                <a:gd name="f57" fmla="*/ 556591 f36 1"/>
                <a:gd name="f58" fmla="*/ 636104 f35 1"/>
                <a:gd name="f59" fmla="*/ 310100 f36 1"/>
                <a:gd name="f60" fmla="*/ 429370 f35 1"/>
                <a:gd name="f61" fmla="*/ 111318 f36 1"/>
                <a:gd name="f62" fmla="*/ 278296 f35 1"/>
                <a:gd name="f63" fmla="*/ 206734 f35 1"/>
                <a:gd name="f64" fmla="+- f37 0 f1"/>
                <a:gd name="f65" fmla="*/ f40 1 763325"/>
                <a:gd name="f66" fmla="*/ f41 1 636104"/>
                <a:gd name="f67" fmla="*/ f42 1 763325"/>
                <a:gd name="f68" fmla="*/ f43 1 636104"/>
                <a:gd name="f69" fmla="*/ f44 1 763325"/>
                <a:gd name="f70" fmla="*/ f45 1 763325"/>
                <a:gd name="f71" fmla="*/ f46 1 636104"/>
                <a:gd name="f72" fmla="*/ f47 1 763325"/>
                <a:gd name="f73" fmla="*/ f48 1 636104"/>
                <a:gd name="f74" fmla="*/ f49 1 763325"/>
                <a:gd name="f75" fmla="*/ f50 1 636104"/>
                <a:gd name="f76" fmla="*/ f51 1 763325"/>
                <a:gd name="f77" fmla="*/ f52 1 636104"/>
                <a:gd name="f78" fmla="*/ f53 1 763325"/>
                <a:gd name="f79" fmla="*/ f54 1 636104"/>
                <a:gd name="f80" fmla="*/ f55 1 763325"/>
                <a:gd name="f81" fmla="*/ f56 1 636104"/>
                <a:gd name="f82" fmla="*/ f57 1 763325"/>
                <a:gd name="f83" fmla="*/ f58 1 636104"/>
                <a:gd name="f84" fmla="*/ f59 1 763325"/>
                <a:gd name="f85" fmla="*/ f60 1 636104"/>
                <a:gd name="f86" fmla="*/ f61 1 763325"/>
                <a:gd name="f87" fmla="*/ f62 1 636104"/>
                <a:gd name="f88" fmla="*/ f63 1 636104"/>
                <a:gd name="f89" fmla="*/ f31 1 f38"/>
                <a:gd name="f90" fmla="*/ f32 1 f38"/>
                <a:gd name="f91" fmla="*/ f31 1 f39"/>
                <a:gd name="f92" fmla="*/ f33 1 f39"/>
                <a:gd name="f93" fmla="*/ f65 1 f38"/>
                <a:gd name="f94" fmla="*/ f66 1 f39"/>
                <a:gd name="f95" fmla="*/ f67 1 f38"/>
                <a:gd name="f96" fmla="*/ f68 1 f39"/>
                <a:gd name="f97" fmla="*/ f69 1 f38"/>
                <a:gd name="f98" fmla="*/ f70 1 f38"/>
                <a:gd name="f99" fmla="*/ f71 1 f39"/>
                <a:gd name="f100" fmla="*/ f72 1 f38"/>
                <a:gd name="f101" fmla="*/ f73 1 f39"/>
                <a:gd name="f102" fmla="*/ f74 1 f38"/>
                <a:gd name="f103" fmla="*/ f75 1 f39"/>
                <a:gd name="f104" fmla="*/ f76 1 f38"/>
                <a:gd name="f105" fmla="*/ f77 1 f39"/>
                <a:gd name="f106" fmla="*/ f78 1 f38"/>
                <a:gd name="f107" fmla="*/ f79 1 f39"/>
                <a:gd name="f108" fmla="*/ f80 1 f38"/>
                <a:gd name="f109" fmla="*/ f81 1 f39"/>
                <a:gd name="f110" fmla="*/ f82 1 f38"/>
                <a:gd name="f111" fmla="*/ f83 1 f39"/>
                <a:gd name="f112" fmla="*/ f84 1 f38"/>
                <a:gd name="f113" fmla="*/ f85 1 f39"/>
                <a:gd name="f114" fmla="*/ f86 1 f38"/>
                <a:gd name="f115" fmla="*/ f87 1 f39"/>
                <a:gd name="f116" fmla="*/ f88 1 f39"/>
                <a:gd name="f117" fmla="*/ f89 f29 1"/>
                <a:gd name="f118" fmla="*/ f90 f29 1"/>
                <a:gd name="f119" fmla="*/ f92 f30 1"/>
                <a:gd name="f120" fmla="*/ f91 f30 1"/>
                <a:gd name="f121" fmla="*/ f93 f29 1"/>
                <a:gd name="f122" fmla="*/ f94 f30 1"/>
                <a:gd name="f123" fmla="*/ f95 f29 1"/>
                <a:gd name="f124" fmla="*/ f96 f30 1"/>
                <a:gd name="f125" fmla="*/ f97 f29 1"/>
                <a:gd name="f126" fmla="*/ f98 f29 1"/>
                <a:gd name="f127" fmla="*/ f99 f30 1"/>
                <a:gd name="f128" fmla="*/ f100 f29 1"/>
                <a:gd name="f129" fmla="*/ f101 f30 1"/>
                <a:gd name="f130" fmla="*/ f102 f29 1"/>
                <a:gd name="f131" fmla="*/ f103 f30 1"/>
                <a:gd name="f132" fmla="*/ f104 f29 1"/>
                <a:gd name="f133" fmla="*/ f105 f30 1"/>
                <a:gd name="f134" fmla="*/ f106 f29 1"/>
                <a:gd name="f135" fmla="*/ f107 f30 1"/>
                <a:gd name="f136" fmla="*/ f108 f29 1"/>
                <a:gd name="f137" fmla="*/ f109 f30 1"/>
                <a:gd name="f138" fmla="*/ f110 f29 1"/>
                <a:gd name="f139" fmla="*/ f111 f30 1"/>
                <a:gd name="f140" fmla="*/ f112 f29 1"/>
                <a:gd name="f141" fmla="*/ f113 f30 1"/>
                <a:gd name="f142" fmla="*/ f114 f29 1"/>
                <a:gd name="f143" fmla="*/ f115 f30 1"/>
                <a:gd name="f144" fmla="*/ f116 f30 1"/>
              </a:gdLst>
              <a:ahLst/>
              <a:cxnLst>
                <a:cxn ang="3cd4">
                  <a:pos x="hc" y="t"/>
                </a:cxn>
                <a:cxn ang="0">
                  <a:pos x="r" y="vc"/>
                </a:cxn>
                <a:cxn ang="cd4">
                  <a:pos x="hc" y="b"/>
                </a:cxn>
                <a:cxn ang="cd2">
                  <a:pos x="l" y="vc"/>
                </a:cxn>
                <a:cxn ang="f64">
                  <a:pos x="f121" y="f122"/>
                </a:cxn>
                <a:cxn ang="f64">
                  <a:pos x="f123" y="f124"/>
                </a:cxn>
                <a:cxn ang="f64">
                  <a:pos x="f125" y="f124"/>
                </a:cxn>
                <a:cxn ang="f64">
                  <a:pos x="f126" y="f127"/>
                </a:cxn>
                <a:cxn ang="f64">
                  <a:pos x="f128" y="f129"/>
                </a:cxn>
                <a:cxn ang="f64">
                  <a:pos x="f130" y="f131"/>
                </a:cxn>
                <a:cxn ang="f64">
                  <a:pos x="f132" y="f133"/>
                </a:cxn>
                <a:cxn ang="f64">
                  <a:pos x="f134" y="f135"/>
                </a:cxn>
                <a:cxn ang="f64">
                  <a:pos x="f136" y="f137"/>
                </a:cxn>
                <a:cxn ang="f64">
                  <a:pos x="f138" y="f139"/>
                </a:cxn>
                <a:cxn ang="f64">
                  <a:pos x="f140" y="f141"/>
                </a:cxn>
                <a:cxn ang="f64">
                  <a:pos x="f142" y="f143"/>
                </a:cxn>
                <a:cxn ang="f64">
                  <a:pos x="f121" y="f144"/>
                </a:cxn>
                <a:cxn ang="f64">
                  <a:pos x="f121" y="f122"/>
                </a:cxn>
              </a:cxnLst>
              <a:rect l="f117" t="f120" r="f118" b="f119"/>
              <a:pathLst>
                <a:path w="763325" h="636104">
                  <a:moveTo>
                    <a:pt x="f5" y="f8"/>
                  </a:moveTo>
                  <a:lnTo>
                    <a:pt x="f9" y="f5"/>
                  </a:lnTo>
                  <a:lnTo>
                    <a:pt x="f10" y="f5"/>
                  </a:lnTo>
                  <a:lnTo>
                    <a:pt x="f11" y="f12"/>
                  </a:lnTo>
                  <a:lnTo>
                    <a:pt x="f13" y="f14"/>
                  </a:lnTo>
                  <a:lnTo>
                    <a:pt x="f15" y="f16"/>
                  </a:lnTo>
                  <a:lnTo>
                    <a:pt x="f6" y="f17"/>
                  </a:lnTo>
                  <a:lnTo>
                    <a:pt x="f18" y="f19"/>
                  </a:lnTo>
                  <a:lnTo>
                    <a:pt x="f20" y="f21"/>
                  </a:lnTo>
                  <a:lnTo>
                    <a:pt x="f22" y="f7"/>
                  </a:lnTo>
                  <a:lnTo>
                    <a:pt x="f23" y="f24"/>
                  </a:lnTo>
                  <a:lnTo>
                    <a:pt x="f25" y="f26"/>
                  </a:lnTo>
                  <a:lnTo>
                    <a:pt x="f5" y="f27"/>
                  </a:lnTo>
                  <a:lnTo>
                    <a:pt x="f5" y="f8"/>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83" name="Forma libre: forma 44">
              <a:extLst>
                <a:ext uri="{FF2B5EF4-FFF2-40B4-BE49-F238E27FC236}">
                  <a16:creationId xmlns:a16="http://schemas.microsoft.com/office/drawing/2014/main" id="{F1060F5B-78B8-4AAE-B101-04097CD59AC5}"/>
                </a:ext>
              </a:extLst>
            </p:cNvPr>
            <p:cNvSpPr/>
            <p:nvPr/>
          </p:nvSpPr>
          <p:spPr>
            <a:xfrm>
              <a:off x="7580041" y="2233096"/>
              <a:ext cx="1192697" cy="691761"/>
            </a:xfrm>
            <a:custGeom>
              <a:avLst/>
              <a:gdLst>
                <a:gd name="f0" fmla="val 10800000"/>
                <a:gd name="f1" fmla="val 5400000"/>
                <a:gd name="f2" fmla="val 180"/>
                <a:gd name="f3" fmla="val w"/>
                <a:gd name="f4" fmla="val h"/>
                <a:gd name="f5" fmla="val 0"/>
                <a:gd name="f6" fmla="val 1192695"/>
                <a:gd name="f7" fmla="val 691763"/>
                <a:gd name="f8" fmla="val 7951"/>
                <a:gd name="f9" fmla="val 349857"/>
                <a:gd name="f10" fmla="val 135172"/>
                <a:gd name="f11" fmla="val 190831"/>
                <a:gd name="f12" fmla="val 341906"/>
                <a:gd name="f13" fmla="val 310100"/>
                <a:gd name="f14" fmla="val 389614"/>
                <a:gd name="f15" fmla="val 596347"/>
                <a:gd name="f16" fmla="val 564542"/>
                <a:gd name="f17" fmla="val 795130"/>
                <a:gd name="f18" fmla="val 675861"/>
                <a:gd name="f19" fmla="val 858740"/>
                <a:gd name="f20" fmla="val 978010"/>
                <a:gd name="f21" fmla="val 636104"/>
                <a:gd name="f22" fmla="val 1113182"/>
                <a:gd name="f23" fmla="val 500932"/>
                <a:gd name="f24" fmla="val 1168841"/>
                <a:gd name="f25" fmla="val 262393"/>
                <a:gd name="f26" fmla="val 962107"/>
                <a:gd name="f27" fmla="val 198782"/>
                <a:gd name="f28" fmla="val 882594"/>
                <a:gd name="f29" fmla="val 310101"/>
                <a:gd name="f30" fmla="val 811033"/>
                <a:gd name="f31" fmla="val 413468"/>
                <a:gd name="f32" fmla="val 787179"/>
                <a:gd name="f33" fmla="val 532737"/>
                <a:gd name="f34" fmla="val 667909"/>
                <a:gd name="f35" fmla="val 246490"/>
                <a:gd name="f36" fmla="val 437321"/>
                <a:gd name="f37" fmla="val 159026"/>
                <a:gd name="f38" fmla="val 318052"/>
                <a:gd name="f39" fmla="val 127221"/>
                <a:gd name="f40" fmla="val 214685"/>
                <a:gd name="f41" fmla="+- 0 0 -90"/>
                <a:gd name="f42" fmla="*/ f3 1 1192695"/>
                <a:gd name="f43" fmla="*/ f4 1 691763"/>
                <a:gd name="f44" fmla="val f5"/>
                <a:gd name="f45" fmla="val f6"/>
                <a:gd name="f46" fmla="val f7"/>
                <a:gd name="f47" fmla="*/ f41 f0 1"/>
                <a:gd name="f48" fmla="+- f46 0 f44"/>
                <a:gd name="f49" fmla="+- f45 0 f44"/>
                <a:gd name="f50" fmla="*/ f47 1 f2"/>
                <a:gd name="f51" fmla="*/ f49 1 1192695"/>
                <a:gd name="f52" fmla="*/ f48 1 691763"/>
                <a:gd name="f53" fmla="*/ 0 f49 1"/>
                <a:gd name="f54" fmla="*/ 0 f48 1"/>
                <a:gd name="f55" fmla="*/ 7951 f49 1"/>
                <a:gd name="f56" fmla="*/ 349857 f48 1"/>
                <a:gd name="f57" fmla="*/ 135172 f49 1"/>
                <a:gd name="f58" fmla="*/ 190831 f49 1"/>
                <a:gd name="f59" fmla="*/ 341906 f48 1"/>
                <a:gd name="f60" fmla="*/ 310100 f49 1"/>
                <a:gd name="f61" fmla="*/ 389614 f48 1"/>
                <a:gd name="f62" fmla="*/ 596347 f49 1"/>
                <a:gd name="f63" fmla="*/ 564542 f48 1"/>
                <a:gd name="f64" fmla="*/ 795130 f49 1"/>
                <a:gd name="f65" fmla="*/ 675861 f48 1"/>
                <a:gd name="f66" fmla="*/ 858740 f49 1"/>
                <a:gd name="f67" fmla="*/ 691763 f48 1"/>
                <a:gd name="f68" fmla="*/ 978010 f49 1"/>
                <a:gd name="f69" fmla="*/ 636104 f48 1"/>
                <a:gd name="f70" fmla="*/ 1113182 f49 1"/>
                <a:gd name="f71" fmla="*/ 500932 f48 1"/>
                <a:gd name="f72" fmla="*/ 1192695 f49 1"/>
                <a:gd name="f73" fmla="*/ 1168841 f49 1"/>
                <a:gd name="f74" fmla="*/ 262393 f48 1"/>
                <a:gd name="f75" fmla="*/ 962107 f49 1"/>
                <a:gd name="f76" fmla="*/ 198782 f48 1"/>
                <a:gd name="f77" fmla="*/ 882594 f49 1"/>
                <a:gd name="f78" fmla="*/ 310101 f48 1"/>
                <a:gd name="f79" fmla="*/ 811033 f49 1"/>
                <a:gd name="f80" fmla="*/ 413468 f48 1"/>
                <a:gd name="f81" fmla="*/ 787179 f49 1"/>
                <a:gd name="f82" fmla="*/ 532737 f48 1"/>
                <a:gd name="f83" fmla="*/ 667909 f49 1"/>
                <a:gd name="f84" fmla="*/ 246490 f48 1"/>
                <a:gd name="f85" fmla="*/ 437321 f49 1"/>
                <a:gd name="f86" fmla="*/ 159026 f48 1"/>
                <a:gd name="f87" fmla="*/ 318052 f49 1"/>
                <a:gd name="f88" fmla="*/ 127221 f48 1"/>
                <a:gd name="f89" fmla="*/ 214685 f49 1"/>
                <a:gd name="f90" fmla="+- f50 0 f1"/>
                <a:gd name="f91" fmla="*/ f53 1 1192695"/>
                <a:gd name="f92" fmla="*/ f54 1 691763"/>
                <a:gd name="f93" fmla="*/ f55 1 1192695"/>
                <a:gd name="f94" fmla="*/ f56 1 691763"/>
                <a:gd name="f95" fmla="*/ f57 1 1192695"/>
                <a:gd name="f96" fmla="*/ f58 1 1192695"/>
                <a:gd name="f97" fmla="*/ f59 1 691763"/>
                <a:gd name="f98" fmla="*/ f60 1 1192695"/>
                <a:gd name="f99" fmla="*/ f61 1 691763"/>
                <a:gd name="f100" fmla="*/ f62 1 1192695"/>
                <a:gd name="f101" fmla="*/ f63 1 691763"/>
                <a:gd name="f102" fmla="*/ f64 1 1192695"/>
                <a:gd name="f103" fmla="*/ f65 1 691763"/>
                <a:gd name="f104" fmla="*/ f66 1 1192695"/>
                <a:gd name="f105" fmla="*/ f67 1 691763"/>
                <a:gd name="f106" fmla="*/ f68 1 1192695"/>
                <a:gd name="f107" fmla="*/ f69 1 691763"/>
                <a:gd name="f108" fmla="*/ f70 1 1192695"/>
                <a:gd name="f109" fmla="*/ f71 1 691763"/>
                <a:gd name="f110" fmla="*/ f72 1 1192695"/>
                <a:gd name="f111" fmla="*/ f73 1 1192695"/>
                <a:gd name="f112" fmla="*/ f74 1 691763"/>
                <a:gd name="f113" fmla="*/ f75 1 1192695"/>
                <a:gd name="f114" fmla="*/ f76 1 691763"/>
                <a:gd name="f115" fmla="*/ f77 1 1192695"/>
                <a:gd name="f116" fmla="*/ f78 1 691763"/>
                <a:gd name="f117" fmla="*/ f79 1 1192695"/>
                <a:gd name="f118" fmla="*/ f80 1 691763"/>
                <a:gd name="f119" fmla="*/ f81 1 1192695"/>
                <a:gd name="f120" fmla="*/ f82 1 691763"/>
                <a:gd name="f121" fmla="*/ f83 1 1192695"/>
                <a:gd name="f122" fmla="*/ f84 1 691763"/>
                <a:gd name="f123" fmla="*/ f85 1 1192695"/>
                <a:gd name="f124" fmla="*/ f86 1 691763"/>
                <a:gd name="f125" fmla="*/ f87 1 1192695"/>
                <a:gd name="f126" fmla="*/ f88 1 691763"/>
                <a:gd name="f127" fmla="*/ f89 1 1192695"/>
                <a:gd name="f128" fmla="*/ f44 1 f51"/>
                <a:gd name="f129" fmla="*/ f45 1 f51"/>
                <a:gd name="f130" fmla="*/ f44 1 f52"/>
                <a:gd name="f131" fmla="*/ f46 1 f52"/>
                <a:gd name="f132" fmla="*/ f91 1 f51"/>
                <a:gd name="f133" fmla="*/ f92 1 f52"/>
                <a:gd name="f134" fmla="*/ f93 1 f51"/>
                <a:gd name="f135" fmla="*/ f94 1 f52"/>
                <a:gd name="f136" fmla="*/ f95 1 f51"/>
                <a:gd name="f137" fmla="*/ f96 1 f51"/>
                <a:gd name="f138" fmla="*/ f97 1 f52"/>
                <a:gd name="f139" fmla="*/ f98 1 f51"/>
                <a:gd name="f140" fmla="*/ f99 1 f52"/>
                <a:gd name="f141" fmla="*/ f100 1 f51"/>
                <a:gd name="f142" fmla="*/ f101 1 f52"/>
                <a:gd name="f143" fmla="*/ f102 1 f51"/>
                <a:gd name="f144" fmla="*/ f103 1 f52"/>
                <a:gd name="f145" fmla="*/ f104 1 f51"/>
                <a:gd name="f146" fmla="*/ f105 1 f52"/>
                <a:gd name="f147" fmla="*/ f106 1 f51"/>
                <a:gd name="f148" fmla="*/ f107 1 f52"/>
                <a:gd name="f149" fmla="*/ f108 1 f51"/>
                <a:gd name="f150" fmla="*/ f109 1 f52"/>
                <a:gd name="f151" fmla="*/ f110 1 f51"/>
                <a:gd name="f152" fmla="*/ f111 1 f51"/>
                <a:gd name="f153" fmla="*/ f112 1 f52"/>
                <a:gd name="f154" fmla="*/ f113 1 f51"/>
                <a:gd name="f155" fmla="*/ f114 1 f52"/>
                <a:gd name="f156" fmla="*/ f115 1 f51"/>
                <a:gd name="f157" fmla="*/ f116 1 f52"/>
                <a:gd name="f158" fmla="*/ f117 1 f51"/>
                <a:gd name="f159" fmla="*/ f118 1 f52"/>
                <a:gd name="f160" fmla="*/ f119 1 f51"/>
                <a:gd name="f161" fmla="*/ f120 1 f52"/>
                <a:gd name="f162" fmla="*/ f121 1 f51"/>
                <a:gd name="f163" fmla="*/ f122 1 f52"/>
                <a:gd name="f164" fmla="*/ f123 1 f51"/>
                <a:gd name="f165" fmla="*/ f124 1 f52"/>
                <a:gd name="f166" fmla="*/ f125 1 f51"/>
                <a:gd name="f167" fmla="*/ f126 1 f52"/>
                <a:gd name="f168" fmla="*/ f127 1 f51"/>
                <a:gd name="f169" fmla="*/ f128 f42 1"/>
                <a:gd name="f170" fmla="*/ f129 f42 1"/>
                <a:gd name="f171" fmla="*/ f131 f43 1"/>
                <a:gd name="f172" fmla="*/ f130 f43 1"/>
                <a:gd name="f173" fmla="*/ f132 f42 1"/>
                <a:gd name="f174" fmla="*/ f133 f43 1"/>
                <a:gd name="f175" fmla="*/ f134 f42 1"/>
                <a:gd name="f176" fmla="*/ f135 f43 1"/>
                <a:gd name="f177" fmla="*/ f136 f42 1"/>
                <a:gd name="f178" fmla="*/ f137 f42 1"/>
                <a:gd name="f179" fmla="*/ f138 f43 1"/>
                <a:gd name="f180" fmla="*/ f139 f42 1"/>
                <a:gd name="f181" fmla="*/ f140 f43 1"/>
                <a:gd name="f182" fmla="*/ f141 f42 1"/>
                <a:gd name="f183" fmla="*/ f142 f43 1"/>
                <a:gd name="f184" fmla="*/ f143 f42 1"/>
                <a:gd name="f185" fmla="*/ f144 f43 1"/>
                <a:gd name="f186" fmla="*/ f145 f42 1"/>
                <a:gd name="f187" fmla="*/ f146 f43 1"/>
                <a:gd name="f188" fmla="*/ f147 f42 1"/>
                <a:gd name="f189" fmla="*/ f148 f43 1"/>
                <a:gd name="f190" fmla="*/ f149 f42 1"/>
                <a:gd name="f191" fmla="*/ f150 f43 1"/>
                <a:gd name="f192" fmla="*/ f151 f42 1"/>
                <a:gd name="f193" fmla="*/ f152 f42 1"/>
                <a:gd name="f194" fmla="*/ f153 f43 1"/>
                <a:gd name="f195" fmla="*/ f154 f42 1"/>
                <a:gd name="f196" fmla="*/ f155 f43 1"/>
                <a:gd name="f197" fmla="*/ f156 f42 1"/>
                <a:gd name="f198" fmla="*/ f157 f43 1"/>
                <a:gd name="f199" fmla="*/ f158 f42 1"/>
                <a:gd name="f200" fmla="*/ f159 f43 1"/>
                <a:gd name="f201" fmla="*/ f160 f42 1"/>
                <a:gd name="f202" fmla="*/ f161 f43 1"/>
                <a:gd name="f203" fmla="*/ f162 f42 1"/>
                <a:gd name="f204" fmla="*/ f163 f43 1"/>
                <a:gd name="f205" fmla="*/ f164 f42 1"/>
                <a:gd name="f206" fmla="*/ f165 f43 1"/>
                <a:gd name="f207" fmla="*/ f166 f42 1"/>
                <a:gd name="f208" fmla="*/ f167 f43 1"/>
                <a:gd name="f209" fmla="*/ f168 f42 1"/>
              </a:gdLst>
              <a:ahLst/>
              <a:cxnLst>
                <a:cxn ang="3cd4">
                  <a:pos x="hc" y="t"/>
                </a:cxn>
                <a:cxn ang="0">
                  <a:pos x="r" y="vc"/>
                </a:cxn>
                <a:cxn ang="cd4">
                  <a:pos x="hc" y="b"/>
                </a:cxn>
                <a:cxn ang="cd2">
                  <a:pos x="l" y="vc"/>
                </a:cxn>
                <a:cxn ang="f90">
                  <a:pos x="f173" y="f174"/>
                </a:cxn>
                <a:cxn ang="f90">
                  <a:pos x="f175" y="f176"/>
                </a:cxn>
                <a:cxn ang="f90">
                  <a:pos x="f177" y="f176"/>
                </a:cxn>
                <a:cxn ang="f90">
                  <a:pos x="f178" y="f179"/>
                </a:cxn>
                <a:cxn ang="f90">
                  <a:pos x="f178" y="f179"/>
                </a:cxn>
                <a:cxn ang="f90">
                  <a:pos x="f180" y="f181"/>
                </a:cxn>
                <a:cxn ang="f90">
                  <a:pos x="f182" y="f183"/>
                </a:cxn>
                <a:cxn ang="f90">
                  <a:pos x="f184" y="f185"/>
                </a:cxn>
                <a:cxn ang="f90">
                  <a:pos x="f186" y="f187"/>
                </a:cxn>
                <a:cxn ang="f90">
                  <a:pos x="f188" y="f189"/>
                </a:cxn>
                <a:cxn ang="f90">
                  <a:pos x="f190" y="f191"/>
                </a:cxn>
                <a:cxn ang="f90">
                  <a:pos x="f192" y="f176"/>
                </a:cxn>
                <a:cxn ang="f90">
                  <a:pos x="f193" y="f194"/>
                </a:cxn>
                <a:cxn ang="f90">
                  <a:pos x="f195" y="f196"/>
                </a:cxn>
                <a:cxn ang="f90">
                  <a:pos x="f197" y="f198"/>
                </a:cxn>
                <a:cxn ang="f90">
                  <a:pos x="f199" y="f200"/>
                </a:cxn>
                <a:cxn ang="f90">
                  <a:pos x="f201" y="f202"/>
                </a:cxn>
                <a:cxn ang="f90">
                  <a:pos x="f203" y="f204"/>
                </a:cxn>
                <a:cxn ang="f90">
                  <a:pos x="f205" y="f206"/>
                </a:cxn>
                <a:cxn ang="f90">
                  <a:pos x="f207" y="f208"/>
                </a:cxn>
                <a:cxn ang="f90">
                  <a:pos x="f209" y="f208"/>
                </a:cxn>
                <a:cxn ang="f90">
                  <a:pos x="f173" y="f174"/>
                </a:cxn>
              </a:cxnLst>
              <a:rect l="f169" t="f172" r="f170" b="f171"/>
              <a:pathLst>
                <a:path w="1192695" h="691763">
                  <a:moveTo>
                    <a:pt x="f5" y="f5"/>
                  </a:moveTo>
                  <a:lnTo>
                    <a:pt x="f8" y="f9"/>
                  </a:lnTo>
                  <a:lnTo>
                    <a:pt x="f10" y="f9"/>
                  </a:lnTo>
                  <a:lnTo>
                    <a:pt x="f11" y="f12"/>
                  </a:lnTo>
                  <a:lnTo>
                    <a:pt x="f11" y="f12"/>
                  </a:lnTo>
                  <a:lnTo>
                    <a:pt x="f13" y="f14"/>
                  </a:lnTo>
                  <a:lnTo>
                    <a:pt x="f15" y="f16"/>
                  </a:lnTo>
                  <a:lnTo>
                    <a:pt x="f17" y="f18"/>
                  </a:lnTo>
                  <a:lnTo>
                    <a:pt x="f19" y="f7"/>
                  </a:lnTo>
                  <a:lnTo>
                    <a:pt x="f20" y="f21"/>
                  </a:lnTo>
                  <a:lnTo>
                    <a:pt x="f22" y="f23"/>
                  </a:lnTo>
                  <a:lnTo>
                    <a:pt x="f6" y="f9"/>
                  </a:lnTo>
                  <a:lnTo>
                    <a:pt x="f24" y="f25"/>
                  </a:lnTo>
                  <a:lnTo>
                    <a:pt x="f26" y="f27"/>
                  </a:lnTo>
                  <a:lnTo>
                    <a:pt x="f28" y="f29"/>
                  </a:lnTo>
                  <a:lnTo>
                    <a:pt x="f30" y="f31"/>
                  </a:lnTo>
                  <a:lnTo>
                    <a:pt x="f32" y="f33"/>
                  </a:lnTo>
                  <a:lnTo>
                    <a:pt x="f34" y="f35"/>
                  </a:lnTo>
                  <a:lnTo>
                    <a:pt x="f36" y="f37"/>
                  </a:lnTo>
                  <a:lnTo>
                    <a:pt x="f38" y="f39"/>
                  </a:lnTo>
                  <a:lnTo>
                    <a:pt x="f40" y="f39"/>
                  </a:lnTo>
                  <a:lnTo>
                    <a:pt x="f5" y="f5"/>
                  </a:lnTo>
                  <a:close/>
                </a:path>
              </a:pathLst>
            </a:custGeom>
            <a:solidFill>
              <a:srgbClr val="002060"/>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84" name="Forma libre: forma 46">
              <a:extLst>
                <a:ext uri="{FF2B5EF4-FFF2-40B4-BE49-F238E27FC236}">
                  <a16:creationId xmlns:a16="http://schemas.microsoft.com/office/drawing/2014/main" id="{29023E50-AEC3-487E-9DCA-47EA96EAF608}"/>
                </a:ext>
              </a:extLst>
            </p:cNvPr>
            <p:cNvSpPr/>
            <p:nvPr/>
          </p:nvSpPr>
          <p:spPr>
            <a:xfrm>
              <a:off x="8279758" y="2408020"/>
              <a:ext cx="135175" cy="246494"/>
            </a:xfrm>
            <a:custGeom>
              <a:avLst/>
              <a:gdLst>
                <a:gd name="f0" fmla="val 10800000"/>
                <a:gd name="f1" fmla="val 5400000"/>
                <a:gd name="f2" fmla="val 180"/>
                <a:gd name="f3" fmla="val w"/>
                <a:gd name="f4" fmla="val h"/>
                <a:gd name="f5" fmla="val 0"/>
                <a:gd name="f6" fmla="val 135172"/>
                <a:gd name="f7" fmla="val 246491"/>
                <a:gd name="f8" fmla="val 95416"/>
                <a:gd name="f9" fmla="val 7952"/>
                <a:gd name="f10" fmla="val 55660"/>
                <a:gd name="f11" fmla="val 174929"/>
                <a:gd name="f12" fmla="val 87465"/>
                <a:gd name="f13" fmla="val 47708"/>
                <a:gd name="f14" fmla="val 111319"/>
                <a:gd name="f15" fmla="+- 0 0 -90"/>
                <a:gd name="f16" fmla="*/ f3 1 135172"/>
                <a:gd name="f17" fmla="*/ f4 1 246491"/>
                <a:gd name="f18" fmla="val f5"/>
                <a:gd name="f19" fmla="val f6"/>
                <a:gd name="f20" fmla="val f7"/>
                <a:gd name="f21" fmla="*/ f15 f0 1"/>
                <a:gd name="f22" fmla="+- f20 0 f18"/>
                <a:gd name="f23" fmla="+- f19 0 f18"/>
                <a:gd name="f24" fmla="*/ f21 1 f2"/>
                <a:gd name="f25" fmla="*/ f23 1 135172"/>
                <a:gd name="f26" fmla="*/ f22 1 246491"/>
                <a:gd name="f27" fmla="*/ 0 f23 1"/>
                <a:gd name="f28" fmla="*/ 0 f22 1"/>
                <a:gd name="f29" fmla="*/ 95416 f23 1"/>
                <a:gd name="f30" fmla="*/ 7952 f22 1"/>
                <a:gd name="f31" fmla="*/ 135172 f23 1"/>
                <a:gd name="f32" fmla="*/ 55660 f22 1"/>
                <a:gd name="f33" fmla="*/ 174929 f22 1"/>
                <a:gd name="f34" fmla="*/ 87465 f23 1"/>
                <a:gd name="f35" fmla="*/ 246491 f22 1"/>
                <a:gd name="f36" fmla="*/ 47708 f23 1"/>
                <a:gd name="f37" fmla="*/ 111319 f22 1"/>
                <a:gd name="f38" fmla="+- f24 0 f1"/>
                <a:gd name="f39" fmla="*/ f27 1 135172"/>
                <a:gd name="f40" fmla="*/ f28 1 246491"/>
                <a:gd name="f41" fmla="*/ f29 1 135172"/>
                <a:gd name="f42" fmla="*/ f30 1 246491"/>
                <a:gd name="f43" fmla="*/ f31 1 135172"/>
                <a:gd name="f44" fmla="*/ f32 1 246491"/>
                <a:gd name="f45" fmla="*/ f33 1 246491"/>
                <a:gd name="f46" fmla="*/ f34 1 135172"/>
                <a:gd name="f47" fmla="*/ f35 1 246491"/>
                <a:gd name="f48" fmla="*/ f36 1 135172"/>
                <a:gd name="f49" fmla="*/ f37 1 246491"/>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6"/>
                <a:gd name="f63" fmla="*/ f48 1 f25"/>
                <a:gd name="f64" fmla="*/ f49 1 f26"/>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7 1"/>
                <a:gd name="f78" fmla="*/ f63 f16 1"/>
                <a:gd name="f79" fmla="*/ f64 f17 1"/>
              </a:gdLst>
              <a:ahLst/>
              <a:cxnLst>
                <a:cxn ang="3cd4">
                  <a:pos x="hc" y="t"/>
                </a:cxn>
                <a:cxn ang="0">
                  <a:pos x="r" y="vc"/>
                </a:cxn>
                <a:cxn ang="cd4">
                  <a:pos x="hc" y="b"/>
                </a:cxn>
                <a:cxn ang="cd2">
                  <a:pos x="l" y="vc"/>
                </a:cxn>
                <a:cxn ang="f38">
                  <a:pos x="f69" y="f70"/>
                </a:cxn>
                <a:cxn ang="f38">
                  <a:pos x="f71" y="f72"/>
                </a:cxn>
                <a:cxn ang="f38">
                  <a:pos x="f73" y="f74"/>
                </a:cxn>
                <a:cxn ang="f38">
                  <a:pos x="f73" y="f74"/>
                </a:cxn>
                <a:cxn ang="f38">
                  <a:pos x="f71" y="f75"/>
                </a:cxn>
                <a:cxn ang="f38">
                  <a:pos x="f76" y="f77"/>
                </a:cxn>
                <a:cxn ang="f38">
                  <a:pos x="f78" y="f79"/>
                </a:cxn>
                <a:cxn ang="f38">
                  <a:pos x="f69" y="f70"/>
                </a:cxn>
              </a:cxnLst>
              <a:rect l="f65" t="f68" r="f66" b="f67"/>
              <a:pathLst>
                <a:path w="135172" h="246491">
                  <a:moveTo>
                    <a:pt x="f5" y="f5"/>
                  </a:moveTo>
                  <a:lnTo>
                    <a:pt x="f8" y="f9"/>
                  </a:lnTo>
                  <a:lnTo>
                    <a:pt x="f6" y="f10"/>
                  </a:lnTo>
                  <a:lnTo>
                    <a:pt x="f6" y="f10"/>
                  </a:lnTo>
                  <a:lnTo>
                    <a:pt x="f8" y="f11"/>
                  </a:lnTo>
                  <a:lnTo>
                    <a:pt x="f12" y="f7"/>
                  </a:lnTo>
                  <a:lnTo>
                    <a:pt x="f13" y="f14"/>
                  </a:lnTo>
                  <a:lnTo>
                    <a:pt x="f5" y="f5"/>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85" name="Forma libre: forma 47">
              <a:extLst>
                <a:ext uri="{FF2B5EF4-FFF2-40B4-BE49-F238E27FC236}">
                  <a16:creationId xmlns:a16="http://schemas.microsoft.com/office/drawing/2014/main" id="{C82D3A1B-828D-485D-AD55-B7B9B7428448}"/>
                </a:ext>
              </a:extLst>
            </p:cNvPr>
            <p:cNvSpPr/>
            <p:nvPr/>
          </p:nvSpPr>
          <p:spPr>
            <a:xfrm>
              <a:off x="8176385" y="3020275"/>
              <a:ext cx="548640" cy="858740"/>
            </a:xfrm>
            <a:custGeom>
              <a:avLst/>
              <a:gdLst>
                <a:gd name="f0" fmla="val 10800000"/>
                <a:gd name="f1" fmla="val 5400000"/>
                <a:gd name="f2" fmla="val 180"/>
                <a:gd name="f3" fmla="val w"/>
                <a:gd name="f4" fmla="val h"/>
                <a:gd name="f5" fmla="val 0"/>
                <a:gd name="f6" fmla="val 548640"/>
                <a:gd name="f7" fmla="val 858741"/>
                <a:gd name="f8" fmla="val 39757"/>
                <a:gd name="f9" fmla="val 262393"/>
                <a:gd name="f10" fmla="val 310101"/>
                <a:gd name="f11" fmla="val 15903"/>
                <a:gd name="f12" fmla="val 341906"/>
                <a:gd name="f13" fmla="val 421419"/>
                <a:gd name="f14" fmla="val 71562"/>
                <a:gd name="f15" fmla="val 524786"/>
                <a:gd name="f16" fmla="val 143123"/>
                <a:gd name="f17" fmla="val 174929"/>
                <a:gd name="f18" fmla="val 214685"/>
                <a:gd name="f19" fmla="val 397566"/>
                <a:gd name="f20" fmla="val 357809"/>
                <a:gd name="f21" fmla="val 445273"/>
                <a:gd name="f22" fmla="val 508883"/>
                <a:gd name="f23" fmla="val 596348"/>
                <a:gd name="f24" fmla="val 270345"/>
                <a:gd name="f25" fmla="val 723569"/>
                <a:gd name="f26" fmla="val 278296"/>
                <a:gd name="f27" fmla="val 811033"/>
                <a:gd name="f28" fmla="val 214686"/>
                <a:gd name="f29" fmla="val 818984"/>
                <a:gd name="f30" fmla="val 143124"/>
                <a:gd name="f31" fmla="val 731520"/>
                <a:gd name="f32" fmla="val 166978"/>
                <a:gd name="f33" fmla="val 620202"/>
                <a:gd name="f34" fmla="val 103367"/>
                <a:gd name="f35" fmla="val 405516"/>
                <a:gd name="f36" fmla="val 47708"/>
                <a:gd name="f37" fmla="val 365760"/>
                <a:gd name="f38" fmla="val 318052"/>
                <a:gd name="f39" fmla="+- 0 0 -90"/>
                <a:gd name="f40" fmla="*/ f3 1 548640"/>
                <a:gd name="f41" fmla="*/ f4 1 858741"/>
                <a:gd name="f42" fmla="val f5"/>
                <a:gd name="f43" fmla="val f6"/>
                <a:gd name="f44" fmla="val f7"/>
                <a:gd name="f45" fmla="*/ f39 f0 1"/>
                <a:gd name="f46" fmla="+- f44 0 f42"/>
                <a:gd name="f47" fmla="+- f43 0 f42"/>
                <a:gd name="f48" fmla="*/ f45 1 f2"/>
                <a:gd name="f49" fmla="*/ f47 1 548640"/>
                <a:gd name="f50" fmla="*/ f46 1 858741"/>
                <a:gd name="f51" fmla="*/ 39757 f47 1"/>
                <a:gd name="f52" fmla="*/ 262393 f46 1"/>
                <a:gd name="f53" fmla="*/ 310101 f47 1"/>
                <a:gd name="f54" fmla="*/ 15903 f46 1"/>
                <a:gd name="f55" fmla="*/ 341906 f47 1"/>
                <a:gd name="f56" fmla="*/ 0 f46 1"/>
                <a:gd name="f57" fmla="*/ 421419 f47 1"/>
                <a:gd name="f58" fmla="*/ 71562 f46 1"/>
                <a:gd name="f59" fmla="*/ 524786 f47 1"/>
                <a:gd name="f60" fmla="*/ 143123 f46 1"/>
                <a:gd name="f61" fmla="*/ 548640 f47 1"/>
                <a:gd name="f62" fmla="*/ 174929 f46 1"/>
                <a:gd name="f63" fmla="*/ 214685 f46 1"/>
                <a:gd name="f64" fmla="*/ 397566 f47 1"/>
                <a:gd name="f65" fmla="*/ 357809 f46 1"/>
                <a:gd name="f66" fmla="*/ 445273 f46 1"/>
                <a:gd name="f67" fmla="*/ 262393 f47 1"/>
                <a:gd name="f68" fmla="*/ 508883 f46 1"/>
                <a:gd name="f69" fmla="*/ 596348 f46 1"/>
                <a:gd name="f70" fmla="*/ 270345 f47 1"/>
                <a:gd name="f71" fmla="*/ 723569 f46 1"/>
                <a:gd name="f72" fmla="*/ 278296 f47 1"/>
                <a:gd name="f73" fmla="*/ 811033 f46 1"/>
                <a:gd name="f74" fmla="*/ 214686 f47 1"/>
                <a:gd name="f75" fmla="*/ 858741 f46 1"/>
                <a:gd name="f76" fmla="*/ 174929 f47 1"/>
                <a:gd name="f77" fmla="*/ 818984 f46 1"/>
                <a:gd name="f78" fmla="*/ 143124 f47 1"/>
                <a:gd name="f79" fmla="*/ 731520 f46 1"/>
                <a:gd name="f80" fmla="*/ 166978 f47 1"/>
                <a:gd name="f81" fmla="*/ 620202 f46 1"/>
                <a:gd name="f82" fmla="*/ 524786 f46 1"/>
                <a:gd name="f83" fmla="*/ 103367 f47 1"/>
                <a:gd name="f84" fmla="*/ 405516 f46 1"/>
                <a:gd name="f85" fmla="*/ 47708 f47 1"/>
                <a:gd name="f86" fmla="*/ 365760 f46 1"/>
                <a:gd name="f87" fmla="*/ 0 f47 1"/>
                <a:gd name="f88" fmla="*/ 318052 f46 1"/>
                <a:gd name="f89" fmla="+- f48 0 f1"/>
                <a:gd name="f90" fmla="*/ f51 1 548640"/>
                <a:gd name="f91" fmla="*/ f52 1 858741"/>
                <a:gd name="f92" fmla="*/ f53 1 548640"/>
                <a:gd name="f93" fmla="*/ f54 1 858741"/>
                <a:gd name="f94" fmla="*/ f55 1 548640"/>
                <a:gd name="f95" fmla="*/ f56 1 858741"/>
                <a:gd name="f96" fmla="*/ f57 1 548640"/>
                <a:gd name="f97" fmla="*/ f58 1 858741"/>
                <a:gd name="f98" fmla="*/ f59 1 548640"/>
                <a:gd name="f99" fmla="*/ f60 1 858741"/>
                <a:gd name="f100" fmla="*/ f61 1 548640"/>
                <a:gd name="f101" fmla="*/ f62 1 858741"/>
                <a:gd name="f102" fmla="*/ f63 1 858741"/>
                <a:gd name="f103" fmla="*/ f64 1 548640"/>
                <a:gd name="f104" fmla="*/ f65 1 858741"/>
                <a:gd name="f105" fmla="*/ f66 1 858741"/>
                <a:gd name="f106" fmla="*/ f67 1 548640"/>
                <a:gd name="f107" fmla="*/ f68 1 858741"/>
                <a:gd name="f108" fmla="*/ f69 1 858741"/>
                <a:gd name="f109" fmla="*/ f70 1 548640"/>
                <a:gd name="f110" fmla="*/ f71 1 858741"/>
                <a:gd name="f111" fmla="*/ f72 1 548640"/>
                <a:gd name="f112" fmla="*/ f73 1 858741"/>
                <a:gd name="f113" fmla="*/ f74 1 548640"/>
                <a:gd name="f114" fmla="*/ f75 1 858741"/>
                <a:gd name="f115" fmla="*/ f76 1 548640"/>
                <a:gd name="f116" fmla="*/ f77 1 858741"/>
                <a:gd name="f117" fmla="*/ f78 1 548640"/>
                <a:gd name="f118" fmla="*/ f79 1 858741"/>
                <a:gd name="f119" fmla="*/ f80 1 548640"/>
                <a:gd name="f120" fmla="*/ f81 1 858741"/>
                <a:gd name="f121" fmla="*/ f82 1 858741"/>
                <a:gd name="f122" fmla="*/ f83 1 548640"/>
                <a:gd name="f123" fmla="*/ f84 1 858741"/>
                <a:gd name="f124" fmla="*/ f85 1 548640"/>
                <a:gd name="f125" fmla="*/ f86 1 858741"/>
                <a:gd name="f126" fmla="*/ f87 1 548640"/>
                <a:gd name="f127" fmla="*/ f88 1 858741"/>
                <a:gd name="f128" fmla="*/ f42 1 f49"/>
                <a:gd name="f129" fmla="*/ f43 1 f49"/>
                <a:gd name="f130" fmla="*/ f42 1 f50"/>
                <a:gd name="f131" fmla="*/ f44 1 f50"/>
                <a:gd name="f132" fmla="*/ f90 1 f49"/>
                <a:gd name="f133" fmla="*/ f91 1 f50"/>
                <a:gd name="f134" fmla="*/ f92 1 f49"/>
                <a:gd name="f135" fmla="*/ f93 1 f50"/>
                <a:gd name="f136" fmla="*/ f94 1 f49"/>
                <a:gd name="f137" fmla="*/ f95 1 f50"/>
                <a:gd name="f138" fmla="*/ f96 1 f49"/>
                <a:gd name="f139" fmla="*/ f97 1 f50"/>
                <a:gd name="f140" fmla="*/ f98 1 f49"/>
                <a:gd name="f141" fmla="*/ f99 1 f50"/>
                <a:gd name="f142" fmla="*/ f100 1 f49"/>
                <a:gd name="f143" fmla="*/ f101 1 f50"/>
                <a:gd name="f144" fmla="*/ f102 1 f50"/>
                <a:gd name="f145" fmla="*/ f103 1 f49"/>
                <a:gd name="f146" fmla="*/ f104 1 f50"/>
                <a:gd name="f147" fmla="*/ f105 1 f50"/>
                <a:gd name="f148" fmla="*/ f106 1 f49"/>
                <a:gd name="f149" fmla="*/ f107 1 f50"/>
                <a:gd name="f150" fmla="*/ f108 1 f50"/>
                <a:gd name="f151" fmla="*/ f109 1 f49"/>
                <a:gd name="f152" fmla="*/ f110 1 f50"/>
                <a:gd name="f153" fmla="*/ f111 1 f49"/>
                <a:gd name="f154" fmla="*/ f112 1 f50"/>
                <a:gd name="f155" fmla="*/ f113 1 f49"/>
                <a:gd name="f156" fmla="*/ f114 1 f50"/>
                <a:gd name="f157" fmla="*/ f115 1 f49"/>
                <a:gd name="f158" fmla="*/ f116 1 f50"/>
                <a:gd name="f159" fmla="*/ f117 1 f49"/>
                <a:gd name="f160" fmla="*/ f118 1 f50"/>
                <a:gd name="f161" fmla="*/ f119 1 f49"/>
                <a:gd name="f162" fmla="*/ f120 1 f50"/>
                <a:gd name="f163" fmla="*/ f121 1 f50"/>
                <a:gd name="f164" fmla="*/ f122 1 f49"/>
                <a:gd name="f165" fmla="*/ f123 1 f50"/>
                <a:gd name="f166" fmla="*/ f124 1 f49"/>
                <a:gd name="f167" fmla="*/ f125 1 f50"/>
                <a:gd name="f168" fmla="*/ f126 1 f49"/>
                <a:gd name="f169" fmla="*/ f127 1 f50"/>
                <a:gd name="f170" fmla="*/ f128 f40 1"/>
                <a:gd name="f171" fmla="*/ f129 f40 1"/>
                <a:gd name="f172" fmla="*/ f131 f41 1"/>
                <a:gd name="f173" fmla="*/ f130 f41 1"/>
                <a:gd name="f174" fmla="*/ f132 f40 1"/>
                <a:gd name="f175" fmla="*/ f133 f41 1"/>
                <a:gd name="f176" fmla="*/ f134 f40 1"/>
                <a:gd name="f177" fmla="*/ f135 f41 1"/>
                <a:gd name="f178" fmla="*/ f136 f40 1"/>
                <a:gd name="f179" fmla="*/ f137 f41 1"/>
                <a:gd name="f180" fmla="*/ f138 f40 1"/>
                <a:gd name="f181" fmla="*/ f139 f41 1"/>
                <a:gd name="f182" fmla="*/ f140 f40 1"/>
                <a:gd name="f183" fmla="*/ f141 f41 1"/>
                <a:gd name="f184" fmla="*/ f142 f40 1"/>
                <a:gd name="f185" fmla="*/ f143 f41 1"/>
                <a:gd name="f186" fmla="*/ f144 f41 1"/>
                <a:gd name="f187" fmla="*/ f145 f40 1"/>
                <a:gd name="f188" fmla="*/ f146 f41 1"/>
                <a:gd name="f189" fmla="*/ f147 f41 1"/>
                <a:gd name="f190" fmla="*/ f148 f40 1"/>
                <a:gd name="f191" fmla="*/ f149 f41 1"/>
                <a:gd name="f192" fmla="*/ f150 f41 1"/>
                <a:gd name="f193" fmla="*/ f151 f40 1"/>
                <a:gd name="f194" fmla="*/ f152 f41 1"/>
                <a:gd name="f195" fmla="*/ f153 f40 1"/>
                <a:gd name="f196" fmla="*/ f154 f41 1"/>
                <a:gd name="f197" fmla="*/ f155 f40 1"/>
                <a:gd name="f198" fmla="*/ f156 f41 1"/>
                <a:gd name="f199" fmla="*/ f157 f40 1"/>
                <a:gd name="f200" fmla="*/ f158 f41 1"/>
                <a:gd name="f201" fmla="*/ f159 f40 1"/>
                <a:gd name="f202" fmla="*/ f160 f41 1"/>
                <a:gd name="f203" fmla="*/ f161 f40 1"/>
                <a:gd name="f204" fmla="*/ f162 f41 1"/>
                <a:gd name="f205" fmla="*/ f163 f41 1"/>
                <a:gd name="f206" fmla="*/ f164 f40 1"/>
                <a:gd name="f207" fmla="*/ f165 f41 1"/>
                <a:gd name="f208" fmla="*/ f166 f40 1"/>
                <a:gd name="f209" fmla="*/ f167 f41 1"/>
                <a:gd name="f210" fmla="*/ f168 f40 1"/>
                <a:gd name="f211" fmla="*/ f169 f41 1"/>
              </a:gdLst>
              <a:ahLst/>
              <a:cxnLst>
                <a:cxn ang="3cd4">
                  <a:pos x="hc" y="t"/>
                </a:cxn>
                <a:cxn ang="0">
                  <a:pos x="r" y="vc"/>
                </a:cxn>
                <a:cxn ang="cd4">
                  <a:pos x="hc" y="b"/>
                </a:cxn>
                <a:cxn ang="cd2">
                  <a:pos x="l" y="vc"/>
                </a:cxn>
                <a:cxn ang="f89">
                  <a:pos x="f174" y="f175"/>
                </a:cxn>
                <a:cxn ang="f89">
                  <a:pos x="f176" y="f177"/>
                </a:cxn>
                <a:cxn ang="f89">
                  <a:pos x="f178" y="f179"/>
                </a:cxn>
                <a:cxn ang="f89">
                  <a:pos x="f180" y="f181"/>
                </a:cxn>
                <a:cxn ang="f89">
                  <a:pos x="f182" y="f183"/>
                </a:cxn>
                <a:cxn ang="f89">
                  <a:pos x="f184" y="f185"/>
                </a:cxn>
                <a:cxn ang="f89">
                  <a:pos x="f184" y="f186"/>
                </a:cxn>
                <a:cxn ang="f89">
                  <a:pos x="f184" y="f186"/>
                </a:cxn>
                <a:cxn ang="f89">
                  <a:pos x="f187" y="f188"/>
                </a:cxn>
                <a:cxn ang="f89">
                  <a:pos x="f176" y="f189"/>
                </a:cxn>
                <a:cxn ang="f89">
                  <a:pos x="f190" y="f191"/>
                </a:cxn>
                <a:cxn ang="f89">
                  <a:pos x="f190" y="f192"/>
                </a:cxn>
                <a:cxn ang="f89">
                  <a:pos x="f193" y="f194"/>
                </a:cxn>
                <a:cxn ang="f89">
                  <a:pos x="f195" y="f196"/>
                </a:cxn>
                <a:cxn ang="f89">
                  <a:pos x="f195" y="f196"/>
                </a:cxn>
                <a:cxn ang="f89">
                  <a:pos x="f197" y="f198"/>
                </a:cxn>
                <a:cxn ang="f89">
                  <a:pos x="f199" y="f200"/>
                </a:cxn>
                <a:cxn ang="f89">
                  <a:pos x="f201" y="f202"/>
                </a:cxn>
                <a:cxn ang="f89">
                  <a:pos x="f203" y="f204"/>
                </a:cxn>
                <a:cxn ang="f89">
                  <a:pos x="f203" y="f205"/>
                </a:cxn>
                <a:cxn ang="f89">
                  <a:pos x="f206" y="f207"/>
                </a:cxn>
                <a:cxn ang="f89">
                  <a:pos x="f208" y="f209"/>
                </a:cxn>
                <a:cxn ang="f89">
                  <a:pos x="f210" y="f211"/>
                </a:cxn>
                <a:cxn ang="f89">
                  <a:pos x="f174" y="f175"/>
                </a:cxn>
              </a:cxnLst>
              <a:rect l="f170" t="f173" r="f171" b="f172"/>
              <a:pathLst>
                <a:path w="548640" h="858741">
                  <a:moveTo>
                    <a:pt x="f8" y="f9"/>
                  </a:moveTo>
                  <a:lnTo>
                    <a:pt x="f10" y="f11"/>
                  </a:lnTo>
                  <a:lnTo>
                    <a:pt x="f12" y="f5"/>
                  </a:lnTo>
                  <a:lnTo>
                    <a:pt x="f13" y="f14"/>
                  </a:lnTo>
                  <a:lnTo>
                    <a:pt x="f15" y="f16"/>
                  </a:lnTo>
                  <a:lnTo>
                    <a:pt x="f6" y="f17"/>
                  </a:lnTo>
                  <a:lnTo>
                    <a:pt x="f6" y="f18"/>
                  </a:lnTo>
                  <a:lnTo>
                    <a:pt x="f6" y="f18"/>
                  </a:lnTo>
                  <a:lnTo>
                    <a:pt x="f19" y="f20"/>
                  </a:lnTo>
                  <a:lnTo>
                    <a:pt x="f10" y="f21"/>
                  </a:lnTo>
                  <a:lnTo>
                    <a:pt x="f9" y="f22"/>
                  </a:lnTo>
                  <a:lnTo>
                    <a:pt x="f9" y="f23"/>
                  </a:lnTo>
                  <a:lnTo>
                    <a:pt x="f24" y="f25"/>
                  </a:lnTo>
                  <a:lnTo>
                    <a:pt x="f26" y="f27"/>
                  </a:lnTo>
                  <a:lnTo>
                    <a:pt x="f26" y="f27"/>
                  </a:lnTo>
                  <a:lnTo>
                    <a:pt x="f28" y="f7"/>
                  </a:lnTo>
                  <a:lnTo>
                    <a:pt x="f17" y="f29"/>
                  </a:lnTo>
                  <a:lnTo>
                    <a:pt x="f30" y="f31"/>
                  </a:lnTo>
                  <a:lnTo>
                    <a:pt x="f32" y="f33"/>
                  </a:lnTo>
                  <a:lnTo>
                    <a:pt x="f32" y="f15"/>
                  </a:lnTo>
                  <a:lnTo>
                    <a:pt x="f34" y="f35"/>
                  </a:lnTo>
                  <a:lnTo>
                    <a:pt x="f36" y="f37"/>
                  </a:lnTo>
                  <a:lnTo>
                    <a:pt x="f5" y="f38"/>
                  </a:lnTo>
                  <a:lnTo>
                    <a:pt x="f8" y="f9"/>
                  </a:lnTo>
                  <a:close/>
                </a:path>
              </a:pathLst>
            </a:custGeom>
            <a:solidFill>
              <a:srgbClr val="002060"/>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89" name="Forma libre: forma 48">
              <a:extLst>
                <a:ext uri="{FF2B5EF4-FFF2-40B4-BE49-F238E27FC236}">
                  <a16:creationId xmlns:a16="http://schemas.microsoft.com/office/drawing/2014/main" id="{7492EB2E-FB54-458D-81C4-8994C4D38133}"/>
                </a:ext>
              </a:extLst>
            </p:cNvPr>
            <p:cNvSpPr/>
            <p:nvPr/>
          </p:nvSpPr>
          <p:spPr>
            <a:xfrm>
              <a:off x="8534199" y="2415976"/>
              <a:ext cx="1645920" cy="1089324"/>
            </a:xfrm>
            <a:custGeom>
              <a:avLst/>
              <a:gdLst>
                <a:gd name="f0" fmla="val 10800000"/>
                <a:gd name="f1" fmla="val 5400000"/>
                <a:gd name="f2" fmla="val 180"/>
                <a:gd name="f3" fmla="val w"/>
                <a:gd name="f4" fmla="val h"/>
                <a:gd name="f5" fmla="val 0"/>
                <a:gd name="f6" fmla="val 1645920"/>
                <a:gd name="f7" fmla="val 1089328"/>
                <a:gd name="f8" fmla="val 55659"/>
                <a:gd name="f9" fmla="val 469127"/>
                <a:gd name="f10" fmla="val 238539"/>
                <a:gd name="f11" fmla="val 357808"/>
                <a:gd name="f12" fmla="val 286247"/>
                <a:gd name="f13" fmla="val 214685"/>
                <a:gd name="f14" fmla="val 278296"/>
                <a:gd name="f15" fmla="val 119269"/>
                <a:gd name="f16" fmla="val 365760"/>
                <a:gd name="f17" fmla="val 47708"/>
                <a:gd name="f18" fmla="val 453224"/>
                <a:gd name="f19" fmla="val 7951"/>
                <a:gd name="f20" fmla="val 604299"/>
                <a:gd name="f21" fmla="val 707666"/>
                <a:gd name="f22" fmla="val 779228"/>
                <a:gd name="f23" fmla="val 31805"/>
                <a:gd name="f24" fmla="val 795130"/>
                <a:gd name="f25" fmla="val 87464"/>
                <a:gd name="f26" fmla="val 715617"/>
                <a:gd name="f27" fmla="val 166977"/>
                <a:gd name="f28" fmla="val 675861"/>
                <a:gd name="f29" fmla="val 206734"/>
                <a:gd name="f30" fmla="val 739471"/>
                <a:gd name="f31" fmla="val 755374"/>
                <a:gd name="f32" fmla="val 341906"/>
                <a:gd name="f33" fmla="val 818984"/>
                <a:gd name="f34" fmla="val 962108"/>
                <a:gd name="f35" fmla="val 349857"/>
                <a:gd name="f36" fmla="val 1065475"/>
                <a:gd name="f37" fmla="val 1264257"/>
                <a:gd name="f38" fmla="val 326003"/>
                <a:gd name="f39" fmla="val 1415332"/>
                <a:gd name="f40" fmla="val 333955"/>
                <a:gd name="f41" fmla="val 1478943"/>
                <a:gd name="f42" fmla="val 373711"/>
                <a:gd name="f43" fmla="val 1574358"/>
                <a:gd name="f44" fmla="val 492981"/>
                <a:gd name="f45" fmla="val 572494"/>
                <a:gd name="f46" fmla="val 1550504"/>
                <a:gd name="f47" fmla="val 1486894"/>
                <a:gd name="f48" fmla="val 763325"/>
                <a:gd name="f49" fmla="val 1272209"/>
                <a:gd name="f50" fmla="val 747422"/>
                <a:gd name="f51" fmla="val 1160890"/>
                <a:gd name="f52" fmla="val 1105231"/>
                <a:gd name="f53" fmla="val 842838"/>
                <a:gd name="f54" fmla="val 1057524"/>
                <a:gd name="f55" fmla="val 890546"/>
                <a:gd name="f56" fmla="val 1017767"/>
                <a:gd name="f57" fmla="val 898497"/>
                <a:gd name="f58" fmla="val 874643"/>
                <a:gd name="f59" fmla="val 652007"/>
                <a:gd name="f60" fmla="val 612250"/>
                <a:gd name="f61" fmla="val 596348"/>
                <a:gd name="f62" fmla="val 556591"/>
                <a:gd name="f63" fmla="val 1033669"/>
                <a:gd name="f64" fmla="val 985962"/>
                <a:gd name="f65" fmla="val 540689"/>
                <a:gd name="f66" fmla="val 946205"/>
                <a:gd name="f67" fmla="val 262393"/>
                <a:gd name="f68" fmla="val 731520"/>
                <a:gd name="f69" fmla="val 628153"/>
                <a:gd name="f70" fmla="val 564542"/>
                <a:gd name="f71" fmla="+- 0 0 -90"/>
                <a:gd name="f72" fmla="*/ f3 1 1645920"/>
                <a:gd name="f73" fmla="*/ f4 1 1089328"/>
                <a:gd name="f74" fmla="val f5"/>
                <a:gd name="f75" fmla="val f6"/>
                <a:gd name="f76" fmla="val f7"/>
                <a:gd name="f77" fmla="*/ f71 f0 1"/>
                <a:gd name="f78" fmla="+- f76 0 f74"/>
                <a:gd name="f79" fmla="+- f75 0 f74"/>
                <a:gd name="f80" fmla="*/ f77 1 f2"/>
                <a:gd name="f81" fmla="*/ f79 1 1645920"/>
                <a:gd name="f82" fmla="*/ f78 1 1089328"/>
                <a:gd name="f83" fmla="*/ 55659 f79 1"/>
                <a:gd name="f84" fmla="*/ 469127 f78 1"/>
                <a:gd name="f85" fmla="*/ 238539 f79 1"/>
                <a:gd name="f86" fmla="*/ 357808 f78 1"/>
                <a:gd name="f87" fmla="*/ 286247 f79 1"/>
                <a:gd name="f88" fmla="*/ 214685 f78 1"/>
                <a:gd name="f89" fmla="*/ 278296 f79 1"/>
                <a:gd name="f90" fmla="*/ 119269 f78 1"/>
                <a:gd name="f91" fmla="*/ 365760 f79 1"/>
                <a:gd name="f92" fmla="*/ 47708 f78 1"/>
                <a:gd name="f93" fmla="*/ 453224 f79 1"/>
                <a:gd name="f94" fmla="*/ 7951 f78 1"/>
                <a:gd name="f95" fmla="*/ 604299 f79 1"/>
                <a:gd name="f96" fmla="*/ 0 f78 1"/>
                <a:gd name="f97" fmla="*/ 707666 f79 1"/>
                <a:gd name="f98" fmla="*/ 779228 f79 1"/>
                <a:gd name="f99" fmla="*/ 31805 f78 1"/>
                <a:gd name="f100" fmla="*/ 795130 f79 1"/>
                <a:gd name="f101" fmla="*/ 87464 f78 1"/>
                <a:gd name="f102" fmla="*/ 715617 f79 1"/>
                <a:gd name="f103" fmla="*/ 166977 f78 1"/>
                <a:gd name="f104" fmla="*/ 675861 f79 1"/>
                <a:gd name="f105" fmla="*/ 206734 f78 1"/>
                <a:gd name="f106" fmla="*/ 739471 f79 1"/>
                <a:gd name="f107" fmla="*/ 286247 f78 1"/>
                <a:gd name="f108" fmla="*/ 755374 f79 1"/>
                <a:gd name="f109" fmla="*/ 341906 f78 1"/>
                <a:gd name="f110" fmla="*/ 818984 f79 1"/>
                <a:gd name="f111" fmla="*/ 365760 f78 1"/>
                <a:gd name="f112" fmla="*/ 962108 f79 1"/>
                <a:gd name="f113" fmla="*/ 349857 f78 1"/>
                <a:gd name="f114" fmla="*/ 1065475 f79 1"/>
                <a:gd name="f115" fmla="*/ 1264257 f79 1"/>
                <a:gd name="f116" fmla="*/ 326003 f78 1"/>
                <a:gd name="f117" fmla="*/ 1415332 f79 1"/>
                <a:gd name="f118" fmla="*/ 333955 f78 1"/>
                <a:gd name="f119" fmla="*/ 1478943 f79 1"/>
                <a:gd name="f120" fmla="*/ 373711 f78 1"/>
                <a:gd name="f121" fmla="*/ 1574358 f79 1"/>
                <a:gd name="f122" fmla="*/ 492981 f78 1"/>
                <a:gd name="f123" fmla="*/ 1645920 f79 1"/>
                <a:gd name="f124" fmla="*/ 572494 f78 1"/>
                <a:gd name="f125" fmla="*/ 1550504 f79 1"/>
                <a:gd name="f126" fmla="*/ 715617 f78 1"/>
                <a:gd name="f127" fmla="*/ 1486894 f79 1"/>
                <a:gd name="f128" fmla="*/ 763325 f78 1"/>
                <a:gd name="f129" fmla="*/ 1272209 f79 1"/>
                <a:gd name="f130" fmla="*/ 747422 f78 1"/>
                <a:gd name="f131" fmla="*/ 1160890 f79 1"/>
                <a:gd name="f132" fmla="*/ 1105231 f79 1"/>
                <a:gd name="f133" fmla="*/ 842838 f78 1"/>
                <a:gd name="f134" fmla="*/ 1057524 f79 1"/>
                <a:gd name="f135" fmla="*/ 890546 f78 1"/>
                <a:gd name="f136" fmla="*/ 1017767 f79 1"/>
                <a:gd name="f137" fmla="*/ 898497 f78 1"/>
                <a:gd name="f138" fmla="*/ 842838 f79 1"/>
                <a:gd name="f139" fmla="*/ 874643 f78 1"/>
                <a:gd name="f140" fmla="*/ 652007 f79 1"/>
                <a:gd name="f141" fmla="*/ 962108 f78 1"/>
                <a:gd name="f142" fmla="*/ 612250 f79 1"/>
                <a:gd name="f143" fmla="*/ 1065475 f78 1"/>
                <a:gd name="f144" fmla="*/ 596348 f79 1"/>
                <a:gd name="f145" fmla="*/ 1089328 f78 1"/>
                <a:gd name="f146" fmla="*/ 556591 f79 1"/>
                <a:gd name="f147" fmla="*/ 1033669 f78 1"/>
                <a:gd name="f148" fmla="*/ 985962 f78 1"/>
                <a:gd name="f149" fmla="*/ 540689 f79 1"/>
                <a:gd name="f150" fmla="*/ 946205 f78 1"/>
                <a:gd name="f151" fmla="*/ 262393 f79 1"/>
                <a:gd name="f152" fmla="*/ 731520 f78 1"/>
                <a:gd name="f153" fmla="*/ 87464 f79 1"/>
                <a:gd name="f154" fmla="*/ 628153 f78 1"/>
                <a:gd name="f155" fmla="*/ 0 f79 1"/>
                <a:gd name="f156" fmla="*/ 564542 f78 1"/>
                <a:gd name="f157" fmla="+- f80 0 f1"/>
                <a:gd name="f158" fmla="*/ f83 1 1645920"/>
                <a:gd name="f159" fmla="*/ f84 1 1089328"/>
                <a:gd name="f160" fmla="*/ f85 1 1645920"/>
                <a:gd name="f161" fmla="*/ f86 1 1089328"/>
                <a:gd name="f162" fmla="*/ f87 1 1645920"/>
                <a:gd name="f163" fmla="*/ f88 1 1089328"/>
                <a:gd name="f164" fmla="*/ f89 1 1645920"/>
                <a:gd name="f165" fmla="*/ f90 1 1089328"/>
                <a:gd name="f166" fmla="*/ f91 1 1645920"/>
                <a:gd name="f167" fmla="*/ f92 1 1089328"/>
                <a:gd name="f168" fmla="*/ f93 1 1645920"/>
                <a:gd name="f169" fmla="*/ f94 1 1089328"/>
                <a:gd name="f170" fmla="*/ f95 1 1645920"/>
                <a:gd name="f171" fmla="*/ f96 1 1089328"/>
                <a:gd name="f172" fmla="*/ f97 1 1645920"/>
                <a:gd name="f173" fmla="*/ f98 1 1645920"/>
                <a:gd name="f174" fmla="*/ f99 1 1089328"/>
                <a:gd name="f175" fmla="*/ f100 1 1645920"/>
                <a:gd name="f176" fmla="*/ f101 1 1089328"/>
                <a:gd name="f177" fmla="*/ f102 1 1645920"/>
                <a:gd name="f178" fmla="*/ f103 1 1089328"/>
                <a:gd name="f179" fmla="*/ f104 1 1645920"/>
                <a:gd name="f180" fmla="*/ f105 1 1089328"/>
                <a:gd name="f181" fmla="*/ f106 1 1645920"/>
                <a:gd name="f182" fmla="*/ f107 1 1089328"/>
                <a:gd name="f183" fmla="*/ f108 1 1645920"/>
                <a:gd name="f184" fmla="*/ f109 1 1089328"/>
                <a:gd name="f185" fmla="*/ f110 1 1645920"/>
                <a:gd name="f186" fmla="*/ f111 1 1089328"/>
                <a:gd name="f187" fmla="*/ f112 1 1645920"/>
                <a:gd name="f188" fmla="*/ f113 1 1089328"/>
                <a:gd name="f189" fmla="*/ f114 1 1645920"/>
                <a:gd name="f190" fmla="*/ f115 1 1645920"/>
                <a:gd name="f191" fmla="*/ f116 1 1089328"/>
                <a:gd name="f192" fmla="*/ f117 1 1645920"/>
                <a:gd name="f193" fmla="*/ f118 1 1089328"/>
                <a:gd name="f194" fmla="*/ f119 1 1645920"/>
                <a:gd name="f195" fmla="*/ f120 1 1089328"/>
                <a:gd name="f196" fmla="*/ f121 1 1645920"/>
                <a:gd name="f197" fmla="*/ f122 1 1089328"/>
                <a:gd name="f198" fmla="*/ f123 1 1645920"/>
                <a:gd name="f199" fmla="*/ f124 1 1089328"/>
                <a:gd name="f200" fmla="*/ f125 1 1645920"/>
                <a:gd name="f201" fmla="*/ f126 1 1089328"/>
                <a:gd name="f202" fmla="*/ f127 1 1645920"/>
                <a:gd name="f203" fmla="*/ f128 1 1089328"/>
                <a:gd name="f204" fmla="*/ f129 1 1645920"/>
                <a:gd name="f205" fmla="*/ f130 1 1089328"/>
                <a:gd name="f206" fmla="*/ f131 1 1645920"/>
                <a:gd name="f207" fmla="*/ f132 1 1645920"/>
                <a:gd name="f208" fmla="*/ f133 1 1089328"/>
                <a:gd name="f209" fmla="*/ f134 1 1645920"/>
                <a:gd name="f210" fmla="*/ f135 1 1089328"/>
                <a:gd name="f211" fmla="*/ f136 1 1645920"/>
                <a:gd name="f212" fmla="*/ f137 1 1089328"/>
                <a:gd name="f213" fmla="*/ f138 1 1645920"/>
                <a:gd name="f214" fmla="*/ f139 1 1089328"/>
                <a:gd name="f215" fmla="*/ f140 1 1645920"/>
                <a:gd name="f216" fmla="*/ f141 1 1089328"/>
                <a:gd name="f217" fmla="*/ f142 1 1645920"/>
                <a:gd name="f218" fmla="*/ f143 1 1089328"/>
                <a:gd name="f219" fmla="*/ f144 1 1645920"/>
                <a:gd name="f220" fmla="*/ f145 1 1089328"/>
                <a:gd name="f221" fmla="*/ f146 1 1645920"/>
                <a:gd name="f222" fmla="*/ f147 1 1089328"/>
                <a:gd name="f223" fmla="*/ f148 1 1089328"/>
                <a:gd name="f224" fmla="*/ f149 1 1645920"/>
                <a:gd name="f225" fmla="*/ f150 1 1089328"/>
                <a:gd name="f226" fmla="*/ f151 1 1645920"/>
                <a:gd name="f227" fmla="*/ f152 1 1089328"/>
                <a:gd name="f228" fmla="*/ f153 1 1645920"/>
                <a:gd name="f229" fmla="*/ f154 1 1089328"/>
                <a:gd name="f230" fmla="*/ f155 1 1645920"/>
                <a:gd name="f231" fmla="*/ f156 1 1089328"/>
                <a:gd name="f232" fmla="*/ f74 1 f81"/>
                <a:gd name="f233" fmla="*/ f75 1 f81"/>
                <a:gd name="f234" fmla="*/ f74 1 f82"/>
                <a:gd name="f235" fmla="*/ f76 1 f82"/>
                <a:gd name="f236" fmla="*/ f158 1 f81"/>
                <a:gd name="f237" fmla="*/ f159 1 f82"/>
                <a:gd name="f238" fmla="*/ f160 1 f81"/>
                <a:gd name="f239" fmla="*/ f161 1 f82"/>
                <a:gd name="f240" fmla="*/ f162 1 f81"/>
                <a:gd name="f241" fmla="*/ f163 1 f82"/>
                <a:gd name="f242" fmla="*/ f164 1 f81"/>
                <a:gd name="f243" fmla="*/ f165 1 f82"/>
                <a:gd name="f244" fmla="*/ f166 1 f81"/>
                <a:gd name="f245" fmla="*/ f167 1 f82"/>
                <a:gd name="f246" fmla="*/ f168 1 f81"/>
                <a:gd name="f247" fmla="*/ f169 1 f82"/>
                <a:gd name="f248" fmla="*/ f170 1 f81"/>
                <a:gd name="f249" fmla="*/ f171 1 f82"/>
                <a:gd name="f250" fmla="*/ f172 1 f81"/>
                <a:gd name="f251" fmla="*/ f173 1 f81"/>
                <a:gd name="f252" fmla="*/ f174 1 f82"/>
                <a:gd name="f253" fmla="*/ f175 1 f81"/>
                <a:gd name="f254" fmla="*/ f176 1 f82"/>
                <a:gd name="f255" fmla="*/ f177 1 f81"/>
                <a:gd name="f256" fmla="*/ f178 1 f82"/>
                <a:gd name="f257" fmla="*/ f179 1 f81"/>
                <a:gd name="f258" fmla="*/ f180 1 f82"/>
                <a:gd name="f259" fmla="*/ f181 1 f81"/>
                <a:gd name="f260" fmla="*/ f182 1 f82"/>
                <a:gd name="f261" fmla="*/ f183 1 f81"/>
                <a:gd name="f262" fmla="*/ f184 1 f82"/>
                <a:gd name="f263" fmla="*/ f185 1 f81"/>
                <a:gd name="f264" fmla="*/ f186 1 f82"/>
                <a:gd name="f265" fmla="*/ f187 1 f81"/>
                <a:gd name="f266" fmla="*/ f188 1 f82"/>
                <a:gd name="f267" fmla="*/ f189 1 f81"/>
                <a:gd name="f268" fmla="*/ f190 1 f81"/>
                <a:gd name="f269" fmla="*/ f191 1 f82"/>
                <a:gd name="f270" fmla="*/ f192 1 f81"/>
                <a:gd name="f271" fmla="*/ f193 1 f82"/>
                <a:gd name="f272" fmla="*/ f194 1 f81"/>
                <a:gd name="f273" fmla="*/ f195 1 f82"/>
                <a:gd name="f274" fmla="*/ f196 1 f81"/>
                <a:gd name="f275" fmla="*/ f197 1 f82"/>
                <a:gd name="f276" fmla="*/ f198 1 f81"/>
                <a:gd name="f277" fmla="*/ f199 1 f82"/>
                <a:gd name="f278" fmla="*/ f200 1 f81"/>
                <a:gd name="f279" fmla="*/ f201 1 f82"/>
                <a:gd name="f280" fmla="*/ f202 1 f81"/>
                <a:gd name="f281" fmla="*/ f203 1 f82"/>
                <a:gd name="f282" fmla="*/ f204 1 f81"/>
                <a:gd name="f283" fmla="*/ f205 1 f82"/>
                <a:gd name="f284" fmla="*/ f206 1 f81"/>
                <a:gd name="f285" fmla="*/ f207 1 f81"/>
                <a:gd name="f286" fmla="*/ f208 1 f82"/>
                <a:gd name="f287" fmla="*/ f209 1 f81"/>
                <a:gd name="f288" fmla="*/ f210 1 f82"/>
                <a:gd name="f289" fmla="*/ f211 1 f81"/>
                <a:gd name="f290" fmla="*/ f212 1 f82"/>
                <a:gd name="f291" fmla="*/ f213 1 f81"/>
                <a:gd name="f292" fmla="*/ f214 1 f82"/>
                <a:gd name="f293" fmla="*/ f215 1 f81"/>
                <a:gd name="f294" fmla="*/ f216 1 f82"/>
                <a:gd name="f295" fmla="*/ f217 1 f81"/>
                <a:gd name="f296" fmla="*/ f218 1 f82"/>
                <a:gd name="f297" fmla="*/ f219 1 f81"/>
                <a:gd name="f298" fmla="*/ f220 1 f82"/>
                <a:gd name="f299" fmla="*/ f221 1 f81"/>
                <a:gd name="f300" fmla="*/ f222 1 f82"/>
                <a:gd name="f301" fmla="*/ f223 1 f82"/>
                <a:gd name="f302" fmla="*/ f224 1 f81"/>
                <a:gd name="f303" fmla="*/ f225 1 f82"/>
                <a:gd name="f304" fmla="*/ f226 1 f81"/>
                <a:gd name="f305" fmla="*/ f227 1 f82"/>
                <a:gd name="f306" fmla="*/ f228 1 f81"/>
                <a:gd name="f307" fmla="*/ f229 1 f82"/>
                <a:gd name="f308" fmla="*/ f230 1 f81"/>
                <a:gd name="f309" fmla="*/ f231 1 f82"/>
                <a:gd name="f310" fmla="*/ f232 f72 1"/>
                <a:gd name="f311" fmla="*/ f233 f72 1"/>
                <a:gd name="f312" fmla="*/ f235 f73 1"/>
                <a:gd name="f313" fmla="*/ f234 f73 1"/>
                <a:gd name="f314" fmla="*/ f236 f72 1"/>
                <a:gd name="f315" fmla="*/ f237 f73 1"/>
                <a:gd name="f316" fmla="*/ f238 f72 1"/>
                <a:gd name="f317" fmla="*/ f239 f73 1"/>
                <a:gd name="f318" fmla="*/ f240 f72 1"/>
                <a:gd name="f319" fmla="*/ f241 f73 1"/>
                <a:gd name="f320" fmla="*/ f242 f72 1"/>
                <a:gd name="f321" fmla="*/ f243 f73 1"/>
                <a:gd name="f322" fmla="*/ f244 f72 1"/>
                <a:gd name="f323" fmla="*/ f245 f73 1"/>
                <a:gd name="f324" fmla="*/ f246 f72 1"/>
                <a:gd name="f325" fmla="*/ f247 f73 1"/>
                <a:gd name="f326" fmla="*/ f248 f72 1"/>
                <a:gd name="f327" fmla="*/ f249 f73 1"/>
                <a:gd name="f328" fmla="*/ f250 f72 1"/>
                <a:gd name="f329" fmla="*/ f251 f72 1"/>
                <a:gd name="f330" fmla="*/ f252 f73 1"/>
                <a:gd name="f331" fmla="*/ f253 f72 1"/>
                <a:gd name="f332" fmla="*/ f254 f73 1"/>
                <a:gd name="f333" fmla="*/ f255 f72 1"/>
                <a:gd name="f334" fmla="*/ f256 f73 1"/>
                <a:gd name="f335" fmla="*/ f257 f72 1"/>
                <a:gd name="f336" fmla="*/ f258 f73 1"/>
                <a:gd name="f337" fmla="*/ f259 f72 1"/>
                <a:gd name="f338" fmla="*/ f260 f73 1"/>
                <a:gd name="f339" fmla="*/ f261 f72 1"/>
                <a:gd name="f340" fmla="*/ f262 f73 1"/>
                <a:gd name="f341" fmla="*/ f263 f72 1"/>
                <a:gd name="f342" fmla="*/ f264 f73 1"/>
                <a:gd name="f343" fmla="*/ f265 f72 1"/>
                <a:gd name="f344" fmla="*/ f266 f73 1"/>
                <a:gd name="f345" fmla="*/ f267 f72 1"/>
                <a:gd name="f346" fmla="*/ f268 f72 1"/>
                <a:gd name="f347" fmla="*/ f269 f73 1"/>
                <a:gd name="f348" fmla="*/ f270 f72 1"/>
                <a:gd name="f349" fmla="*/ f271 f73 1"/>
                <a:gd name="f350" fmla="*/ f272 f72 1"/>
                <a:gd name="f351" fmla="*/ f273 f73 1"/>
                <a:gd name="f352" fmla="*/ f274 f72 1"/>
                <a:gd name="f353" fmla="*/ f275 f73 1"/>
                <a:gd name="f354" fmla="*/ f276 f72 1"/>
                <a:gd name="f355" fmla="*/ f277 f73 1"/>
                <a:gd name="f356" fmla="*/ f278 f72 1"/>
                <a:gd name="f357" fmla="*/ f279 f73 1"/>
                <a:gd name="f358" fmla="*/ f280 f72 1"/>
                <a:gd name="f359" fmla="*/ f281 f73 1"/>
                <a:gd name="f360" fmla="*/ f282 f72 1"/>
                <a:gd name="f361" fmla="*/ f283 f73 1"/>
                <a:gd name="f362" fmla="*/ f284 f72 1"/>
                <a:gd name="f363" fmla="*/ f285 f72 1"/>
                <a:gd name="f364" fmla="*/ f286 f73 1"/>
                <a:gd name="f365" fmla="*/ f287 f72 1"/>
                <a:gd name="f366" fmla="*/ f288 f73 1"/>
                <a:gd name="f367" fmla="*/ f289 f72 1"/>
                <a:gd name="f368" fmla="*/ f290 f73 1"/>
                <a:gd name="f369" fmla="*/ f291 f72 1"/>
                <a:gd name="f370" fmla="*/ f292 f73 1"/>
                <a:gd name="f371" fmla="*/ f293 f72 1"/>
                <a:gd name="f372" fmla="*/ f294 f73 1"/>
                <a:gd name="f373" fmla="*/ f295 f72 1"/>
                <a:gd name="f374" fmla="*/ f296 f73 1"/>
                <a:gd name="f375" fmla="*/ f297 f72 1"/>
                <a:gd name="f376" fmla="*/ f298 f73 1"/>
                <a:gd name="f377" fmla="*/ f299 f72 1"/>
                <a:gd name="f378" fmla="*/ f300 f73 1"/>
                <a:gd name="f379" fmla="*/ f301 f73 1"/>
                <a:gd name="f380" fmla="*/ f302 f72 1"/>
                <a:gd name="f381" fmla="*/ f303 f73 1"/>
                <a:gd name="f382" fmla="*/ f304 f72 1"/>
                <a:gd name="f383" fmla="*/ f305 f73 1"/>
                <a:gd name="f384" fmla="*/ f306 f72 1"/>
                <a:gd name="f385" fmla="*/ f307 f73 1"/>
                <a:gd name="f386" fmla="*/ f308 f72 1"/>
                <a:gd name="f387" fmla="*/ f309 f73 1"/>
              </a:gdLst>
              <a:ahLst/>
              <a:cxnLst>
                <a:cxn ang="3cd4">
                  <a:pos x="hc" y="t"/>
                </a:cxn>
                <a:cxn ang="0">
                  <a:pos x="r" y="vc"/>
                </a:cxn>
                <a:cxn ang="cd4">
                  <a:pos x="hc" y="b"/>
                </a:cxn>
                <a:cxn ang="cd2">
                  <a:pos x="l" y="vc"/>
                </a:cxn>
                <a:cxn ang="f157">
                  <a:pos x="f314" y="f315"/>
                </a:cxn>
                <a:cxn ang="f157">
                  <a:pos x="f316" y="f317"/>
                </a:cxn>
                <a:cxn ang="f157">
                  <a:pos x="f318" y="f319"/>
                </a:cxn>
                <a:cxn ang="f157">
                  <a:pos x="f320" y="f321"/>
                </a:cxn>
                <a:cxn ang="f157">
                  <a:pos x="f322" y="f323"/>
                </a:cxn>
                <a:cxn ang="f157">
                  <a:pos x="f324" y="f325"/>
                </a:cxn>
                <a:cxn ang="f157">
                  <a:pos x="f326" y="f327"/>
                </a:cxn>
                <a:cxn ang="f157">
                  <a:pos x="f328" y="f327"/>
                </a:cxn>
                <a:cxn ang="f157">
                  <a:pos x="f329" y="f330"/>
                </a:cxn>
                <a:cxn ang="f157">
                  <a:pos x="f331" y="f332"/>
                </a:cxn>
                <a:cxn ang="f157">
                  <a:pos x="f331" y="f332"/>
                </a:cxn>
                <a:cxn ang="f157">
                  <a:pos x="f333" y="f334"/>
                </a:cxn>
                <a:cxn ang="f157">
                  <a:pos x="f335" y="f334"/>
                </a:cxn>
                <a:cxn ang="f157">
                  <a:pos x="f333" y="f336"/>
                </a:cxn>
                <a:cxn ang="f157">
                  <a:pos x="f337" y="f338"/>
                </a:cxn>
                <a:cxn ang="f157">
                  <a:pos x="f339" y="f340"/>
                </a:cxn>
                <a:cxn ang="f157">
                  <a:pos x="f341" y="f342"/>
                </a:cxn>
                <a:cxn ang="f157">
                  <a:pos x="f343" y="f344"/>
                </a:cxn>
                <a:cxn ang="f157">
                  <a:pos x="f345" y="f340"/>
                </a:cxn>
                <a:cxn ang="f157">
                  <a:pos x="f346" y="f347"/>
                </a:cxn>
                <a:cxn ang="f157">
                  <a:pos x="f348" y="f349"/>
                </a:cxn>
                <a:cxn ang="f157">
                  <a:pos x="f350" y="f351"/>
                </a:cxn>
                <a:cxn ang="f157">
                  <a:pos x="f352" y="f353"/>
                </a:cxn>
                <a:cxn ang="f157">
                  <a:pos x="f354" y="f355"/>
                </a:cxn>
                <a:cxn ang="f157">
                  <a:pos x="f354" y="f355"/>
                </a:cxn>
                <a:cxn ang="f157">
                  <a:pos x="f356" y="f357"/>
                </a:cxn>
                <a:cxn ang="f157">
                  <a:pos x="f358" y="f359"/>
                </a:cxn>
                <a:cxn ang="f157">
                  <a:pos x="f360" y="f361"/>
                </a:cxn>
                <a:cxn ang="f157">
                  <a:pos x="f360" y="f361"/>
                </a:cxn>
                <a:cxn ang="f157">
                  <a:pos x="f362" y="f361"/>
                </a:cxn>
                <a:cxn ang="f157">
                  <a:pos x="f363" y="f364"/>
                </a:cxn>
                <a:cxn ang="f157">
                  <a:pos x="f365" y="f366"/>
                </a:cxn>
                <a:cxn ang="f157">
                  <a:pos x="f367" y="f368"/>
                </a:cxn>
                <a:cxn ang="f157">
                  <a:pos x="f343" y="f366"/>
                </a:cxn>
                <a:cxn ang="f157">
                  <a:pos x="f369" y="f370"/>
                </a:cxn>
                <a:cxn ang="f157">
                  <a:pos x="f369" y="f370"/>
                </a:cxn>
                <a:cxn ang="f157">
                  <a:pos x="f337" y="f368"/>
                </a:cxn>
                <a:cxn ang="f157">
                  <a:pos x="f371" y="f372"/>
                </a:cxn>
                <a:cxn ang="f157">
                  <a:pos x="f373" y="f374"/>
                </a:cxn>
                <a:cxn ang="f157">
                  <a:pos x="f375" y="f376"/>
                </a:cxn>
                <a:cxn ang="f157">
                  <a:pos x="f377" y="f376"/>
                </a:cxn>
                <a:cxn ang="f157">
                  <a:pos x="f377" y="f378"/>
                </a:cxn>
                <a:cxn ang="f157">
                  <a:pos x="f377" y="f379"/>
                </a:cxn>
                <a:cxn ang="f157">
                  <a:pos x="f380" y="f381"/>
                </a:cxn>
                <a:cxn ang="f157">
                  <a:pos x="f382" y="f383"/>
                </a:cxn>
                <a:cxn ang="f157">
                  <a:pos x="f384" y="f385"/>
                </a:cxn>
                <a:cxn ang="f157">
                  <a:pos x="f386" y="f387"/>
                </a:cxn>
                <a:cxn ang="f157">
                  <a:pos x="f386" y="f387"/>
                </a:cxn>
                <a:cxn ang="f157">
                  <a:pos x="f314" y="f315"/>
                </a:cxn>
              </a:cxnLst>
              <a:rect l="f310" t="f313" r="f311" b="f312"/>
              <a:pathLst>
                <a:path w="1645920" h="1089328">
                  <a:moveTo>
                    <a:pt x="f8" y="f9"/>
                  </a:moveTo>
                  <a:lnTo>
                    <a:pt x="f10" y="f11"/>
                  </a:lnTo>
                  <a:lnTo>
                    <a:pt x="f12" y="f13"/>
                  </a:lnTo>
                  <a:lnTo>
                    <a:pt x="f14" y="f15"/>
                  </a:lnTo>
                  <a:lnTo>
                    <a:pt x="f16" y="f17"/>
                  </a:lnTo>
                  <a:lnTo>
                    <a:pt x="f18" y="f19"/>
                  </a:lnTo>
                  <a:lnTo>
                    <a:pt x="f20" y="f5"/>
                  </a:lnTo>
                  <a:lnTo>
                    <a:pt x="f21" y="f5"/>
                  </a:lnTo>
                  <a:lnTo>
                    <a:pt x="f22" y="f23"/>
                  </a:lnTo>
                  <a:lnTo>
                    <a:pt x="f24" y="f25"/>
                  </a:lnTo>
                  <a:lnTo>
                    <a:pt x="f24" y="f25"/>
                  </a:lnTo>
                  <a:lnTo>
                    <a:pt x="f26" y="f27"/>
                  </a:lnTo>
                  <a:lnTo>
                    <a:pt x="f28" y="f27"/>
                  </a:lnTo>
                  <a:lnTo>
                    <a:pt x="f26" y="f29"/>
                  </a:lnTo>
                  <a:lnTo>
                    <a:pt x="f30" y="f12"/>
                  </a:lnTo>
                  <a:lnTo>
                    <a:pt x="f31" y="f32"/>
                  </a:lnTo>
                  <a:lnTo>
                    <a:pt x="f33" y="f16"/>
                  </a:lnTo>
                  <a:lnTo>
                    <a:pt x="f34" y="f35"/>
                  </a:lnTo>
                  <a:lnTo>
                    <a:pt x="f36" y="f32"/>
                  </a:lnTo>
                  <a:lnTo>
                    <a:pt x="f37" y="f38"/>
                  </a:lnTo>
                  <a:lnTo>
                    <a:pt x="f39" y="f40"/>
                  </a:lnTo>
                  <a:lnTo>
                    <a:pt x="f41" y="f42"/>
                  </a:lnTo>
                  <a:lnTo>
                    <a:pt x="f43" y="f44"/>
                  </a:lnTo>
                  <a:lnTo>
                    <a:pt x="f6" y="f45"/>
                  </a:lnTo>
                  <a:lnTo>
                    <a:pt x="f6" y="f45"/>
                  </a:lnTo>
                  <a:lnTo>
                    <a:pt x="f46" y="f26"/>
                  </a:lnTo>
                  <a:lnTo>
                    <a:pt x="f47" y="f48"/>
                  </a:lnTo>
                  <a:lnTo>
                    <a:pt x="f49" y="f50"/>
                  </a:lnTo>
                  <a:lnTo>
                    <a:pt x="f49" y="f50"/>
                  </a:lnTo>
                  <a:lnTo>
                    <a:pt x="f51" y="f50"/>
                  </a:lnTo>
                  <a:lnTo>
                    <a:pt x="f52" y="f53"/>
                  </a:lnTo>
                  <a:lnTo>
                    <a:pt x="f54" y="f55"/>
                  </a:lnTo>
                  <a:lnTo>
                    <a:pt x="f56" y="f57"/>
                  </a:lnTo>
                  <a:lnTo>
                    <a:pt x="f34" y="f55"/>
                  </a:lnTo>
                  <a:lnTo>
                    <a:pt x="f53" y="f58"/>
                  </a:lnTo>
                  <a:lnTo>
                    <a:pt x="f53" y="f58"/>
                  </a:lnTo>
                  <a:lnTo>
                    <a:pt x="f30" y="f57"/>
                  </a:lnTo>
                  <a:lnTo>
                    <a:pt x="f59" y="f34"/>
                  </a:lnTo>
                  <a:lnTo>
                    <a:pt x="f60" y="f36"/>
                  </a:lnTo>
                  <a:lnTo>
                    <a:pt x="f61" y="f7"/>
                  </a:lnTo>
                  <a:lnTo>
                    <a:pt x="f62" y="f7"/>
                  </a:lnTo>
                  <a:lnTo>
                    <a:pt x="f62" y="f63"/>
                  </a:lnTo>
                  <a:lnTo>
                    <a:pt x="f62" y="f64"/>
                  </a:lnTo>
                  <a:lnTo>
                    <a:pt x="f65" y="f66"/>
                  </a:lnTo>
                  <a:lnTo>
                    <a:pt x="f67" y="f68"/>
                  </a:lnTo>
                  <a:lnTo>
                    <a:pt x="f25" y="f69"/>
                  </a:lnTo>
                  <a:lnTo>
                    <a:pt x="f5" y="f70"/>
                  </a:lnTo>
                  <a:lnTo>
                    <a:pt x="f5" y="f70"/>
                  </a:lnTo>
                  <a:lnTo>
                    <a:pt x="f8" y="f9"/>
                  </a:lnTo>
                  <a:close/>
                </a:path>
              </a:pathLst>
            </a:custGeom>
            <a:solidFill>
              <a:srgbClr val="00B0F0"/>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90" name="Forma libre: forma 57">
              <a:extLst>
                <a:ext uri="{FF2B5EF4-FFF2-40B4-BE49-F238E27FC236}">
                  <a16:creationId xmlns:a16="http://schemas.microsoft.com/office/drawing/2014/main" id="{64FB6988-20C1-4BB0-B1B6-C74AA97A22DB}"/>
                </a:ext>
              </a:extLst>
            </p:cNvPr>
            <p:cNvSpPr/>
            <p:nvPr/>
          </p:nvSpPr>
          <p:spPr>
            <a:xfrm>
              <a:off x="8526243" y="3290618"/>
              <a:ext cx="1041620" cy="739475"/>
            </a:xfrm>
            <a:custGeom>
              <a:avLst/>
              <a:gdLst>
                <a:gd name="f0" fmla="val 10800000"/>
                <a:gd name="f1" fmla="val 5400000"/>
                <a:gd name="f2" fmla="val 180"/>
                <a:gd name="f3" fmla="val w"/>
                <a:gd name="f4" fmla="val h"/>
                <a:gd name="f5" fmla="val 0"/>
                <a:gd name="f6" fmla="val 1041621"/>
                <a:gd name="f7" fmla="val 739472"/>
                <a:gd name="f8" fmla="val 15902"/>
                <a:gd name="f9" fmla="val 572494"/>
                <a:gd name="f10" fmla="val 7951"/>
                <a:gd name="f11" fmla="val 437322"/>
                <a:gd name="f12" fmla="val 270345"/>
                <a:gd name="f13" fmla="val 214685"/>
                <a:gd name="f14" fmla="val 87464"/>
                <a:gd name="f15" fmla="val 151075"/>
                <a:gd name="f16" fmla="val 198782"/>
                <a:gd name="f17" fmla="val 47708"/>
                <a:gd name="f18" fmla="val 246490"/>
                <a:gd name="f19" fmla="val 7952"/>
                <a:gd name="f20" fmla="val 357808"/>
                <a:gd name="f21" fmla="val 421419"/>
                <a:gd name="f22" fmla="val 55659"/>
                <a:gd name="f23" fmla="val 485029"/>
                <a:gd name="f24" fmla="val 135172"/>
                <a:gd name="f25" fmla="val 508883"/>
                <a:gd name="f26" fmla="val 198783"/>
                <a:gd name="f27" fmla="val 540688"/>
                <a:gd name="f28" fmla="val 238539"/>
                <a:gd name="f29" fmla="val 588396"/>
                <a:gd name="f30" fmla="val 246491"/>
                <a:gd name="f31" fmla="val 636104"/>
                <a:gd name="f32" fmla="val 302150"/>
                <a:gd name="f33" fmla="val 691763"/>
                <a:gd name="f34" fmla="val 341906"/>
                <a:gd name="f35" fmla="val 723568"/>
                <a:gd name="f36" fmla="val 405517"/>
                <a:gd name="f37" fmla="val 803081"/>
                <a:gd name="f38" fmla="val 866692"/>
                <a:gd name="f39" fmla="val 962108"/>
                <a:gd name="f40" fmla="val 429371"/>
                <a:gd name="f41" fmla="val 1017767"/>
                <a:gd name="f42" fmla="val 469127"/>
                <a:gd name="f43" fmla="val 1025718"/>
                <a:gd name="f44" fmla="val 532738"/>
                <a:gd name="f45" fmla="val 985961"/>
                <a:gd name="f46" fmla="val 882595"/>
                <a:gd name="f47" fmla="val 779228"/>
                <a:gd name="f48" fmla="val 524786"/>
                <a:gd name="f49" fmla="val 659958"/>
                <a:gd name="f50" fmla="val 580445"/>
                <a:gd name="f51" fmla="val 532737"/>
                <a:gd name="f52" fmla="val 683812"/>
                <a:gd name="f53" fmla="val 397565"/>
                <a:gd name="f54" fmla="val 652007"/>
                <a:gd name="f55" fmla="val 333955"/>
                <a:gd name="f56" fmla="val 644056"/>
                <a:gd name="f57" fmla="val 286247"/>
                <a:gd name="f58" fmla="val 675861"/>
                <a:gd name="f59" fmla="val 723569"/>
                <a:gd name="f60" fmla="val 119269"/>
                <a:gd name="f61" fmla="val 667910"/>
                <a:gd name="f62" fmla="+- 0 0 -90"/>
                <a:gd name="f63" fmla="*/ f3 1 1041621"/>
                <a:gd name="f64" fmla="*/ f4 1 739472"/>
                <a:gd name="f65" fmla="val f5"/>
                <a:gd name="f66" fmla="val f6"/>
                <a:gd name="f67" fmla="val f7"/>
                <a:gd name="f68" fmla="*/ f62 f0 1"/>
                <a:gd name="f69" fmla="+- f67 0 f65"/>
                <a:gd name="f70" fmla="+- f66 0 f65"/>
                <a:gd name="f71" fmla="*/ f68 1 f2"/>
                <a:gd name="f72" fmla="*/ f70 1 1041621"/>
                <a:gd name="f73" fmla="*/ f69 1 739472"/>
                <a:gd name="f74" fmla="*/ 15902 f70 1"/>
                <a:gd name="f75" fmla="*/ 572494 f69 1"/>
                <a:gd name="f76" fmla="*/ 7951 f70 1"/>
                <a:gd name="f77" fmla="*/ 437322 f69 1"/>
                <a:gd name="f78" fmla="*/ 0 f70 1"/>
                <a:gd name="f79" fmla="*/ 270345 f69 1"/>
                <a:gd name="f80" fmla="*/ 214685 f69 1"/>
                <a:gd name="f81" fmla="*/ 87464 f70 1"/>
                <a:gd name="f82" fmla="*/ 151075 f69 1"/>
                <a:gd name="f83" fmla="*/ 198782 f70 1"/>
                <a:gd name="f84" fmla="*/ 47708 f69 1"/>
                <a:gd name="f85" fmla="*/ 246490 f70 1"/>
                <a:gd name="f86" fmla="*/ 7952 f69 1"/>
                <a:gd name="f87" fmla="*/ 357808 f70 1"/>
                <a:gd name="f88" fmla="*/ 0 f69 1"/>
                <a:gd name="f89" fmla="*/ 421419 f70 1"/>
                <a:gd name="f90" fmla="*/ 55659 f69 1"/>
                <a:gd name="f91" fmla="*/ 485029 f70 1"/>
                <a:gd name="f92" fmla="*/ 135172 f69 1"/>
                <a:gd name="f93" fmla="*/ 508883 f70 1"/>
                <a:gd name="f94" fmla="*/ 198783 f69 1"/>
                <a:gd name="f95" fmla="*/ 540688 f70 1"/>
                <a:gd name="f96" fmla="*/ 238539 f69 1"/>
                <a:gd name="f97" fmla="*/ 588396 f70 1"/>
                <a:gd name="f98" fmla="*/ 246491 f69 1"/>
                <a:gd name="f99" fmla="*/ 636104 f70 1"/>
                <a:gd name="f100" fmla="*/ 302150 f69 1"/>
                <a:gd name="f101" fmla="*/ 691763 f70 1"/>
                <a:gd name="f102" fmla="*/ 341906 f69 1"/>
                <a:gd name="f103" fmla="*/ 723568 f70 1"/>
                <a:gd name="f104" fmla="*/ 405517 f69 1"/>
                <a:gd name="f105" fmla="*/ 803081 f70 1"/>
                <a:gd name="f106" fmla="*/ 866692 f70 1"/>
                <a:gd name="f107" fmla="*/ 962108 f70 1"/>
                <a:gd name="f108" fmla="*/ 429371 f69 1"/>
                <a:gd name="f109" fmla="*/ 1017767 f70 1"/>
                <a:gd name="f110" fmla="*/ 1041621 f70 1"/>
                <a:gd name="f111" fmla="*/ 469127 f69 1"/>
                <a:gd name="f112" fmla="*/ 1025718 f70 1"/>
                <a:gd name="f113" fmla="*/ 532738 f69 1"/>
                <a:gd name="f114" fmla="*/ 985961 f70 1"/>
                <a:gd name="f115" fmla="*/ 882595 f70 1"/>
                <a:gd name="f116" fmla="*/ 779228 f70 1"/>
                <a:gd name="f117" fmla="*/ 524786 f69 1"/>
                <a:gd name="f118" fmla="*/ 659958 f70 1"/>
                <a:gd name="f119" fmla="*/ 580445 f69 1"/>
                <a:gd name="f120" fmla="*/ 532737 f70 1"/>
                <a:gd name="f121" fmla="*/ 683812 f69 1"/>
                <a:gd name="f122" fmla="*/ 397565 f70 1"/>
                <a:gd name="f123" fmla="*/ 652007 f69 1"/>
                <a:gd name="f124" fmla="*/ 333955 f70 1"/>
                <a:gd name="f125" fmla="*/ 644056 f69 1"/>
                <a:gd name="f126" fmla="*/ 286247 f70 1"/>
                <a:gd name="f127" fmla="*/ 675861 f69 1"/>
                <a:gd name="f128" fmla="*/ 151075 f70 1"/>
                <a:gd name="f129" fmla="*/ 723569 f69 1"/>
                <a:gd name="f130" fmla="*/ 119269 f70 1"/>
                <a:gd name="f131" fmla="*/ 739472 f69 1"/>
                <a:gd name="f132" fmla="*/ 55659 f70 1"/>
                <a:gd name="f133" fmla="*/ 667910 f69 1"/>
                <a:gd name="f134" fmla="+- f71 0 f1"/>
                <a:gd name="f135" fmla="*/ f74 1 1041621"/>
                <a:gd name="f136" fmla="*/ f75 1 739472"/>
                <a:gd name="f137" fmla="*/ f76 1 1041621"/>
                <a:gd name="f138" fmla="*/ f77 1 739472"/>
                <a:gd name="f139" fmla="*/ f78 1 1041621"/>
                <a:gd name="f140" fmla="*/ f79 1 739472"/>
                <a:gd name="f141" fmla="*/ f80 1 739472"/>
                <a:gd name="f142" fmla="*/ f81 1 1041621"/>
                <a:gd name="f143" fmla="*/ f82 1 739472"/>
                <a:gd name="f144" fmla="*/ f83 1 1041621"/>
                <a:gd name="f145" fmla="*/ f84 1 739472"/>
                <a:gd name="f146" fmla="*/ f85 1 1041621"/>
                <a:gd name="f147" fmla="*/ f86 1 739472"/>
                <a:gd name="f148" fmla="*/ f87 1 1041621"/>
                <a:gd name="f149" fmla="*/ f88 1 739472"/>
                <a:gd name="f150" fmla="*/ f89 1 1041621"/>
                <a:gd name="f151" fmla="*/ f90 1 739472"/>
                <a:gd name="f152" fmla="*/ f91 1 1041621"/>
                <a:gd name="f153" fmla="*/ f92 1 739472"/>
                <a:gd name="f154" fmla="*/ f93 1 1041621"/>
                <a:gd name="f155" fmla="*/ f94 1 739472"/>
                <a:gd name="f156" fmla="*/ f95 1 1041621"/>
                <a:gd name="f157" fmla="*/ f96 1 739472"/>
                <a:gd name="f158" fmla="*/ f97 1 1041621"/>
                <a:gd name="f159" fmla="*/ f98 1 739472"/>
                <a:gd name="f160" fmla="*/ f99 1 1041621"/>
                <a:gd name="f161" fmla="*/ f100 1 739472"/>
                <a:gd name="f162" fmla="*/ f101 1 1041621"/>
                <a:gd name="f163" fmla="*/ f102 1 739472"/>
                <a:gd name="f164" fmla="*/ f103 1 1041621"/>
                <a:gd name="f165" fmla="*/ f104 1 739472"/>
                <a:gd name="f166" fmla="*/ f105 1 1041621"/>
                <a:gd name="f167" fmla="*/ f106 1 1041621"/>
                <a:gd name="f168" fmla="*/ f107 1 1041621"/>
                <a:gd name="f169" fmla="*/ f108 1 739472"/>
                <a:gd name="f170" fmla="*/ f109 1 1041621"/>
                <a:gd name="f171" fmla="*/ f110 1 1041621"/>
                <a:gd name="f172" fmla="*/ f111 1 739472"/>
                <a:gd name="f173" fmla="*/ f112 1 1041621"/>
                <a:gd name="f174" fmla="*/ f113 1 739472"/>
                <a:gd name="f175" fmla="*/ f114 1 1041621"/>
                <a:gd name="f176" fmla="*/ f115 1 1041621"/>
                <a:gd name="f177" fmla="*/ f116 1 1041621"/>
                <a:gd name="f178" fmla="*/ f117 1 739472"/>
                <a:gd name="f179" fmla="*/ f118 1 1041621"/>
                <a:gd name="f180" fmla="*/ f119 1 739472"/>
                <a:gd name="f181" fmla="*/ f120 1 1041621"/>
                <a:gd name="f182" fmla="*/ f121 1 739472"/>
                <a:gd name="f183" fmla="*/ f122 1 1041621"/>
                <a:gd name="f184" fmla="*/ f123 1 739472"/>
                <a:gd name="f185" fmla="*/ f124 1 1041621"/>
                <a:gd name="f186" fmla="*/ f125 1 739472"/>
                <a:gd name="f187" fmla="*/ f126 1 1041621"/>
                <a:gd name="f188" fmla="*/ f127 1 739472"/>
                <a:gd name="f189" fmla="*/ f128 1 1041621"/>
                <a:gd name="f190" fmla="*/ f129 1 739472"/>
                <a:gd name="f191" fmla="*/ f130 1 1041621"/>
                <a:gd name="f192" fmla="*/ f131 1 739472"/>
                <a:gd name="f193" fmla="*/ f132 1 1041621"/>
                <a:gd name="f194" fmla="*/ f133 1 739472"/>
                <a:gd name="f195" fmla="*/ f65 1 f72"/>
                <a:gd name="f196" fmla="*/ f66 1 f72"/>
                <a:gd name="f197" fmla="*/ f65 1 f73"/>
                <a:gd name="f198" fmla="*/ f67 1 f73"/>
                <a:gd name="f199" fmla="*/ f135 1 f72"/>
                <a:gd name="f200" fmla="*/ f136 1 f73"/>
                <a:gd name="f201" fmla="*/ f137 1 f72"/>
                <a:gd name="f202" fmla="*/ f138 1 f73"/>
                <a:gd name="f203" fmla="*/ f139 1 f72"/>
                <a:gd name="f204" fmla="*/ f140 1 f73"/>
                <a:gd name="f205" fmla="*/ f141 1 f73"/>
                <a:gd name="f206" fmla="*/ f142 1 f72"/>
                <a:gd name="f207" fmla="*/ f143 1 f73"/>
                <a:gd name="f208" fmla="*/ f144 1 f72"/>
                <a:gd name="f209" fmla="*/ f145 1 f73"/>
                <a:gd name="f210" fmla="*/ f146 1 f72"/>
                <a:gd name="f211" fmla="*/ f147 1 f73"/>
                <a:gd name="f212" fmla="*/ f148 1 f72"/>
                <a:gd name="f213" fmla="*/ f149 1 f73"/>
                <a:gd name="f214" fmla="*/ f150 1 f72"/>
                <a:gd name="f215" fmla="*/ f151 1 f73"/>
                <a:gd name="f216" fmla="*/ f152 1 f72"/>
                <a:gd name="f217" fmla="*/ f153 1 f73"/>
                <a:gd name="f218" fmla="*/ f154 1 f72"/>
                <a:gd name="f219" fmla="*/ f155 1 f73"/>
                <a:gd name="f220" fmla="*/ f156 1 f72"/>
                <a:gd name="f221" fmla="*/ f157 1 f73"/>
                <a:gd name="f222" fmla="*/ f158 1 f72"/>
                <a:gd name="f223" fmla="*/ f159 1 f73"/>
                <a:gd name="f224" fmla="*/ f160 1 f72"/>
                <a:gd name="f225" fmla="*/ f161 1 f73"/>
                <a:gd name="f226" fmla="*/ f162 1 f72"/>
                <a:gd name="f227" fmla="*/ f163 1 f73"/>
                <a:gd name="f228" fmla="*/ f164 1 f72"/>
                <a:gd name="f229" fmla="*/ f165 1 f73"/>
                <a:gd name="f230" fmla="*/ f166 1 f72"/>
                <a:gd name="f231" fmla="*/ f167 1 f72"/>
                <a:gd name="f232" fmla="*/ f168 1 f72"/>
                <a:gd name="f233" fmla="*/ f169 1 f73"/>
                <a:gd name="f234" fmla="*/ f170 1 f72"/>
                <a:gd name="f235" fmla="*/ f171 1 f72"/>
                <a:gd name="f236" fmla="*/ f172 1 f73"/>
                <a:gd name="f237" fmla="*/ f173 1 f72"/>
                <a:gd name="f238" fmla="*/ f174 1 f73"/>
                <a:gd name="f239" fmla="*/ f175 1 f72"/>
                <a:gd name="f240" fmla="*/ f176 1 f72"/>
                <a:gd name="f241" fmla="*/ f177 1 f72"/>
                <a:gd name="f242" fmla="*/ f178 1 f73"/>
                <a:gd name="f243" fmla="*/ f179 1 f72"/>
                <a:gd name="f244" fmla="*/ f180 1 f73"/>
                <a:gd name="f245" fmla="*/ f181 1 f72"/>
                <a:gd name="f246" fmla="*/ f182 1 f73"/>
                <a:gd name="f247" fmla="*/ f183 1 f72"/>
                <a:gd name="f248" fmla="*/ f184 1 f73"/>
                <a:gd name="f249" fmla="*/ f185 1 f72"/>
                <a:gd name="f250" fmla="*/ f186 1 f73"/>
                <a:gd name="f251" fmla="*/ f187 1 f72"/>
                <a:gd name="f252" fmla="*/ f188 1 f73"/>
                <a:gd name="f253" fmla="*/ f189 1 f72"/>
                <a:gd name="f254" fmla="*/ f190 1 f73"/>
                <a:gd name="f255" fmla="*/ f191 1 f72"/>
                <a:gd name="f256" fmla="*/ f192 1 f73"/>
                <a:gd name="f257" fmla="*/ f193 1 f72"/>
                <a:gd name="f258" fmla="*/ f194 1 f73"/>
                <a:gd name="f259" fmla="*/ f195 f63 1"/>
                <a:gd name="f260" fmla="*/ f196 f63 1"/>
                <a:gd name="f261" fmla="*/ f198 f64 1"/>
                <a:gd name="f262" fmla="*/ f197 f64 1"/>
                <a:gd name="f263" fmla="*/ f199 f63 1"/>
                <a:gd name="f264" fmla="*/ f200 f64 1"/>
                <a:gd name="f265" fmla="*/ f201 f63 1"/>
                <a:gd name="f266" fmla="*/ f202 f64 1"/>
                <a:gd name="f267" fmla="*/ f203 f63 1"/>
                <a:gd name="f268" fmla="*/ f204 f64 1"/>
                <a:gd name="f269" fmla="*/ f205 f64 1"/>
                <a:gd name="f270" fmla="*/ f206 f63 1"/>
                <a:gd name="f271" fmla="*/ f207 f64 1"/>
                <a:gd name="f272" fmla="*/ f208 f63 1"/>
                <a:gd name="f273" fmla="*/ f209 f64 1"/>
                <a:gd name="f274" fmla="*/ f210 f63 1"/>
                <a:gd name="f275" fmla="*/ f211 f64 1"/>
                <a:gd name="f276" fmla="*/ f212 f63 1"/>
                <a:gd name="f277" fmla="*/ f213 f64 1"/>
                <a:gd name="f278" fmla="*/ f214 f63 1"/>
                <a:gd name="f279" fmla="*/ f215 f64 1"/>
                <a:gd name="f280" fmla="*/ f216 f63 1"/>
                <a:gd name="f281" fmla="*/ f217 f64 1"/>
                <a:gd name="f282" fmla="*/ f218 f63 1"/>
                <a:gd name="f283" fmla="*/ f219 f64 1"/>
                <a:gd name="f284" fmla="*/ f220 f63 1"/>
                <a:gd name="f285" fmla="*/ f221 f64 1"/>
                <a:gd name="f286" fmla="*/ f222 f63 1"/>
                <a:gd name="f287" fmla="*/ f223 f64 1"/>
                <a:gd name="f288" fmla="*/ f224 f63 1"/>
                <a:gd name="f289" fmla="*/ f225 f64 1"/>
                <a:gd name="f290" fmla="*/ f226 f63 1"/>
                <a:gd name="f291" fmla="*/ f227 f64 1"/>
                <a:gd name="f292" fmla="*/ f228 f63 1"/>
                <a:gd name="f293" fmla="*/ f229 f64 1"/>
                <a:gd name="f294" fmla="*/ f230 f63 1"/>
                <a:gd name="f295" fmla="*/ f231 f63 1"/>
                <a:gd name="f296" fmla="*/ f232 f63 1"/>
                <a:gd name="f297" fmla="*/ f233 f64 1"/>
                <a:gd name="f298" fmla="*/ f234 f63 1"/>
                <a:gd name="f299" fmla="*/ f235 f63 1"/>
                <a:gd name="f300" fmla="*/ f236 f64 1"/>
                <a:gd name="f301" fmla="*/ f237 f63 1"/>
                <a:gd name="f302" fmla="*/ f238 f64 1"/>
                <a:gd name="f303" fmla="*/ f239 f63 1"/>
                <a:gd name="f304" fmla="*/ f240 f63 1"/>
                <a:gd name="f305" fmla="*/ f241 f63 1"/>
                <a:gd name="f306" fmla="*/ f242 f64 1"/>
                <a:gd name="f307" fmla="*/ f243 f63 1"/>
                <a:gd name="f308" fmla="*/ f244 f64 1"/>
                <a:gd name="f309" fmla="*/ f245 f63 1"/>
                <a:gd name="f310" fmla="*/ f246 f64 1"/>
                <a:gd name="f311" fmla="*/ f247 f63 1"/>
                <a:gd name="f312" fmla="*/ f248 f64 1"/>
                <a:gd name="f313" fmla="*/ f249 f63 1"/>
                <a:gd name="f314" fmla="*/ f250 f64 1"/>
                <a:gd name="f315" fmla="*/ f251 f63 1"/>
                <a:gd name="f316" fmla="*/ f252 f64 1"/>
                <a:gd name="f317" fmla="*/ f253 f63 1"/>
                <a:gd name="f318" fmla="*/ f254 f64 1"/>
                <a:gd name="f319" fmla="*/ f255 f63 1"/>
                <a:gd name="f320" fmla="*/ f256 f64 1"/>
                <a:gd name="f321" fmla="*/ f257 f63 1"/>
                <a:gd name="f322" fmla="*/ f258 f64 1"/>
              </a:gdLst>
              <a:ahLst/>
              <a:cxnLst>
                <a:cxn ang="3cd4">
                  <a:pos x="hc" y="t"/>
                </a:cxn>
                <a:cxn ang="0">
                  <a:pos x="r" y="vc"/>
                </a:cxn>
                <a:cxn ang="cd4">
                  <a:pos x="hc" y="b"/>
                </a:cxn>
                <a:cxn ang="cd2">
                  <a:pos x="l" y="vc"/>
                </a:cxn>
                <a:cxn ang="f134">
                  <a:pos x="f263" y="f264"/>
                </a:cxn>
                <a:cxn ang="f134">
                  <a:pos x="f265" y="f266"/>
                </a:cxn>
                <a:cxn ang="f134">
                  <a:pos x="f267" y="f268"/>
                </a:cxn>
                <a:cxn ang="f134">
                  <a:pos x="f267" y="f268"/>
                </a:cxn>
                <a:cxn ang="f134">
                  <a:pos x="f265" y="f269"/>
                </a:cxn>
                <a:cxn ang="f134">
                  <a:pos x="f270" y="f271"/>
                </a:cxn>
                <a:cxn ang="f134">
                  <a:pos x="f272" y="f273"/>
                </a:cxn>
                <a:cxn ang="f134">
                  <a:pos x="f274" y="f275"/>
                </a:cxn>
                <a:cxn ang="f134">
                  <a:pos x="f274" y="f275"/>
                </a:cxn>
                <a:cxn ang="f134">
                  <a:pos x="f276" y="f277"/>
                </a:cxn>
                <a:cxn ang="f134">
                  <a:pos x="f278" y="f279"/>
                </a:cxn>
                <a:cxn ang="f134">
                  <a:pos x="f280" y="f281"/>
                </a:cxn>
                <a:cxn ang="f134">
                  <a:pos x="f282" y="f283"/>
                </a:cxn>
                <a:cxn ang="f134">
                  <a:pos x="f284" y="f285"/>
                </a:cxn>
                <a:cxn ang="f134">
                  <a:pos x="f286" y="f287"/>
                </a:cxn>
                <a:cxn ang="f134">
                  <a:pos x="f288" y="f289"/>
                </a:cxn>
                <a:cxn ang="f134">
                  <a:pos x="f290" y="f291"/>
                </a:cxn>
                <a:cxn ang="f134">
                  <a:pos x="f292" y="f293"/>
                </a:cxn>
                <a:cxn ang="f134">
                  <a:pos x="f294" y="f266"/>
                </a:cxn>
                <a:cxn ang="f134">
                  <a:pos x="f295" y="f266"/>
                </a:cxn>
                <a:cxn ang="f134">
                  <a:pos x="f296" y="f297"/>
                </a:cxn>
                <a:cxn ang="f134">
                  <a:pos x="f298" y="f266"/>
                </a:cxn>
                <a:cxn ang="f134">
                  <a:pos x="f299" y="f300"/>
                </a:cxn>
                <a:cxn ang="f134">
                  <a:pos x="f299" y="f300"/>
                </a:cxn>
                <a:cxn ang="f134">
                  <a:pos x="f301" y="f302"/>
                </a:cxn>
                <a:cxn ang="f134">
                  <a:pos x="f303" y="f302"/>
                </a:cxn>
                <a:cxn ang="f134">
                  <a:pos x="f304" y="f302"/>
                </a:cxn>
                <a:cxn ang="f134">
                  <a:pos x="f305" y="f306"/>
                </a:cxn>
                <a:cxn ang="f134">
                  <a:pos x="f292" y="f306"/>
                </a:cxn>
                <a:cxn ang="f134">
                  <a:pos x="f307" y="f308"/>
                </a:cxn>
                <a:cxn ang="f134">
                  <a:pos x="f309" y="f310"/>
                </a:cxn>
                <a:cxn ang="f134">
                  <a:pos x="f309" y="f310"/>
                </a:cxn>
                <a:cxn ang="f134">
                  <a:pos x="f311" y="f312"/>
                </a:cxn>
                <a:cxn ang="f134">
                  <a:pos x="f313" y="f314"/>
                </a:cxn>
                <a:cxn ang="f134">
                  <a:pos x="f315" y="f316"/>
                </a:cxn>
                <a:cxn ang="f134">
                  <a:pos x="f317" y="f318"/>
                </a:cxn>
                <a:cxn ang="f134">
                  <a:pos x="f319" y="f320"/>
                </a:cxn>
                <a:cxn ang="f134">
                  <a:pos x="f321" y="f322"/>
                </a:cxn>
                <a:cxn ang="f134">
                  <a:pos x="f263" y="f264"/>
                </a:cxn>
              </a:cxnLst>
              <a:rect l="f259" t="f262" r="f260" b="f261"/>
              <a:pathLst>
                <a:path w="1041621" h="739472">
                  <a:moveTo>
                    <a:pt x="f8" y="f9"/>
                  </a:moveTo>
                  <a:lnTo>
                    <a:pt x="f10" y="f11"/>
                  </a:lnTo>
                  <a:lnTo>
                    <a:pt x="f5" y="f12"/>
                  </a:lnTo>
                  <a:lnTo>
                    <a:pt x="f5" y="f12"/>
                  </a:lnTo>
                  <a:lnTo>
                    <a:pt x="f10" y="f13"/>
                  </a:lnTo>
                  <a:lnTo>
                    <a:pt x="f14" y="f15"/>
                  </a:lnTo>
                  <a:lnTo>
                    <a:pt x="f16" y="f17"/>
                  </a:lnTo>
                  <a:lnTo>
                    <a:pt x="f18" y="f19"/>
                  </a:lnTo>
                  <a:lnTo>
                    <a:pt x="f18" y="f19"/>
                  </a:lnTo>
                  <a:lnTo>
                    <a:pt x="f20" y="f5"/>
                  </a:lnTo>
                  <a:lnTo>
                    <a:pt x="f21" y="f22"/>
                  </a:lnTo>
                  <a:lnTo>
                    <a:pt x="f23" y="f24"/>
                  </a:lnTo>
                  <a:lnTo>
                    <a:pt x="f25" y="f26"/>
                  </a:lnTo>
                  <a:lnTo>
                    <a:pt x="f27" y="f28"/>
                  </a:lnTo>
                  <a:lnTo>
                    <a:pt x="f29" y="f30"/>
                  </a:lnTo>
                  <a:lnTo>
                    <a:pt x="f31" y="f32"/>
                  </a:lnTo>
                  <a:lnTo>
                    <a:pt x="f33" y="f34"/>
                  </a:lnTo>
                  <a:lnTo>
                    <a:pt x="f35" y="f36"/>
                  </a:lnTo>
                  <a:lnTo>
                    <a:pt x="f37" y="f11"/>
                  </a:lnTo>
                  <a:lnTo>
                    <a:pt x="f38" y="f11"/>
                  </a:lnTo>
                  <a:lnTo>
                    <a:pt x="f39" y="f40"/>
                  </a:lnTo>
                  <a:lnTo>
                    <a:pt x="f41" y="f11"/>
                  </a:lnTo>
                  <a:lnTo>
                    <a:pt x="f6" y="f42"/>
                  </a:lnTo>
                  <a:lnTo>
                    <a:pt x="f6" y="f42"/>
                  </a:lnTo>
                  <a:lnTo>
                    <a:pt x="f43" y="f44"/>
                  </a:lnTo>
                  <a:lnTo>
                    <a:pt x="f45" y="f44"/>
                  </a:lnTo>
                  <a:lnTo>
                    <a:pt x="f46" y="f44"/>
                  </a:lnTo>
                  <a:lnTo>
                    <a:pt x="f47" y="f48"/>
                  </a:lnTo>
                  <a:lnTo>
                    <a:pt x="f35" y="f48"/>
                  </a:lnTo>
                  <a:lnTo>
                    <a:pt x="f49" y="f50"/>
                  </a:lnTo>
                  <a:lnTo>
                    <a:pt x="f51" y="f52"/>
                  </a:lnTo>
                  <a:lnTo>
                    <a:pt x="f51" y="f52"/>
                  </a:lnTo>
                  <a:lnTo>
                    <a:pt x="f53" y="f54"/>
                  </a:lnTo>
                  <a:lnTo>
                    <a:pt x="f55" y="f56"/>
                  </a:lnTo>
                  <a:lnTo>
                    <a:pt x="f57" y="f58"/>
                  </a:lnTo>
                  <a:lnTo>
                    <a:pt x="f15" y="f59"/>
                  </a:lnTo>
                  <a:lnTo>
                    <a:pt x="f60" y="f7"/>
                  </a:lnTo>
                  <a:lnTo>
                    <a:pt x="f22" y="f61"/>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91" name="Forma libre: forma 58">
              <a:extLst>
                <a:ext uri="{FF2B5EF4-FFF2-40B4-BE49-F238E27FC236}">
                  <a16:creationId xmlns:a16="http://schemas.microsoft.com/office/drawing/2014/main" id="{47CAFAC4-88DD-4787-A2D5-60D0C3368A64}"/>
                </a:ext>
              </a:extLst>
            </p:cNvPr>
            <p:cNvSpPr/>
            <p:nvPr/>
          </p:nvSpPr>
          <p:spPr>
            <a:xfrm>
              <a:off x="8335408" y="3847213"/>
              <a:ext cx="1415335" cy="1065477"/>
            </a:xfrm>
            <a:custGeom>
              <a:avLst/>
              <a:gdLst>
                <a:gd name="f0" fmla="val 10800000"/>
                <a:gd name="f1" fmla="val 5400000"/>
                <a:gd name="f2" fmla="val 180"/>
                <a:gd name="f3" fmla="val w"/>
                <a:gd name="f4" fmla="val h"/>
                <a:gd name="f5" fmla="val 0"/>
                <a:gd name="f6" fmla="val 1415333"/>
                <a:gd name="f7" fmla="val 1065474"/>
                <a:gd name="f8" fmla="val 15903"/>
                <a:gd name="f9" fmla="val 715617"/>
                <a:gd name="f10" fmla="val 7952"/>
                <a:gd name="f11" fmla="val 341906"/>
                <a:gd name="f12" fmla="val 39757"/>
                <a:gd name="f13" fmla="val 182880"/>
                <a:gd name="f14" fmla="val 71562"/>
                <a:gd name="f15" fmla="val 87464"/>
                <a:gd name="f16" fmla="val 95416"/>
                <a:gd name="f17" fmla="val 55659"/>
                <a:gd name="f18" fmla="val 127221"/>
                <a:gd name="f19" fmla="val 71561"/>
                <a:gd name="f20" fmla="val 190832"/>
                <a:gd name="f21" fmla="val 222636"/>
                <a:gd name="f22" fmla="val 302150"/>
                <a:gd name="f23" fmla="val 238539"/>
                <a:gd name="f24" fmla="val 397566"/>
                <a:gd name="f25" fmla="val 214685"/>
                <a:gd name="f26" fmla="val 485030"/>
                <a:gd name="f27" fmla="val 166977"/>
                <a:gd name="f28" fmla="val 572494"/>
                <a:gd name="f29" fmla="val 143123"/>
                <a:gd name="f30" fmla="val 644056"/>
                <a:gd name="f31" fmla="val 731520"/>
                <a:gd name="f32" fmla="val 174928"/>
                <a:gd name="f33" fmla="val 826936"/>
                <a:gd name="f34" fmla="val 946206"/>
                <a:gd name="f35" fmla="val 39756"/>
                <a:gd name="f36" fmla="val 1049573"/>
                <a:gd name="f37" fmla="val 15902"/>
                <a:gd name="f38" fmla="val 1272209"/>
                <a:gd name="f39" fmla="val 7951"/>
                <a:gd name="f40" fmla="val 1375576"/>
                <a:gd name="f41" fmla="val 1351722"/>
                <a:gd name="f42" fmla="val 31805"/>
                <a:gd name="f43" fmla="val 1264258"/>
                <a:gd name="f44" fmla="val 47707"/>
                <a:gd name="f45" fmla="val 1224501"/>
                <a:gd name="f46" fmla="val 1176793"/>
                <a:gd name="f47" fmla="val 135172"/>
                <a:gd name="f48" fmla="val 1168842"/>
                <a:gd name="f49" fmla="val 190831"/>
                <a:gd name="f50" fmla="val 1105232"/>
                <a:gd name="f51" fmla="val 246490"/>
                <a:gd name="f52" fmla="val 683813"/>
                <a:gd name="f53" fmla="val 532737"/>
                <a:gd name="f54" fmla="val 270345"/>
                <a:gd name="f55" fmla="val 803081"/>
                <a:gd name="f56" fmla="val 166978"/>
                <a:gd name="f57" fmla="val 874643"/>
                <a:gd name="f58" fmla="val 198783"/>
                <a:gd name="f59" fmla="val 985961"/>
                <a:gd name="f60" fmla="val 79513"/>
                <a:gd name="f61" fmla="val 23854"/>
                <a:gd name="f62" fmla="val 1009815"/>
                <a:gd name="f63" fmla="+- 0 0 -90"/>
                <a:gd name="f64" fmla="*/ f3 1 1415333"/>
                <a:gd name="f65" fmla="*/ f4 1 1065474"/>
                <a:gd name="f66" fmla="val f5"/>
                <a:gd name="f67" fmla="val f6"/>
                <a:gd name="f68" fmla="val f7"/>
                <a:gd name="f69" fmla="*/ f63 f0 1"/>
                <a:gd name="f70" fmla="+- f68 0 f66"/>
                <a:gd name="f71" fmla="+- f67 0 f66"/>
                <a:gd name="f72" fmla="*/ f69 1 f2"/>
                <a:gd name="f73" fmla="*/ f71 1 1415333"/>
                <a:gd name="f74" fmla="*/ f70 1 1065474"/>
                <a:gd name="f75" fmla="*/ 15903 f71 1"/>
                <a:gd name="f76" fmla="*/ 715617 f70 1"/>
                <a:gd name="f77" fmla="*/ 7952 f71 1"/>
                <a:gd name="f78" fmla="*/ 341906 f70 1"/>
                <a:gd name="f79" fmla="*/ 39757 f71 1"/>
                <a:gd name="f80" fmla="*/ 182880 f70 1"/>
                <a:gd name="f81" fmla="*/ 71562 f71 1"/>
                <a:gd name="f82" fmla="*/ 87464 f70 1"/>
                <a:gd name="f83" fmla="*/ 95416 f71 1"/>
                <a:gd name="f84" fmla="*/ 55659 f70 1"/>
                <a:gd name="f85" fmla="*/ 127221 f71 1"/>
                <a:gd name="f86" fmla="*/ 71561 f70 1"/>
                <a:gd name="f87" fmla="*/ 190832 f71 1"/>
                <a:gd name="f88" fmla="*/ 222636 f70 1"/>
                <a:gd name="f89" fmla="*/ 302150 f71 1"/>
                <a:gd name="f90" fmla="*/ 238539 f70 1"/>
                <a:gd name="f91" fmla="*/ 397566 f71 1"/>
                <a:gd name="f92" fmla="*/ 214685 f70 1"/>
                <a:gd name="f93" fmla="*/ 485030 f71 1"/>
                <a:gd name="f94" fmla="*/ 166977 f70 1"/>
                <a:gd name="f95" fmla="*/ 572494 f71 1"/>
                <a:gd name="f96" fmla="*/ 143123 f70 1"/>
                <a:gd name="f97" fmla="*/ 644056 f71 1"/>
                <a:gd name="f98" fmla="*/ 731520 f71 1"/>
                <a:gd name="f99" fmla="*/ 174928 f70 1"/>
                <a:gd name="f100" fmla="*/ 826936 f71 1"/>
                <a:gd name="f101" fmla="*/ 946206 f71 1"/>
                <a:gd name="f102" fmla="*/ 39756 f70 1"/>
                <a:gd name="f103" fmla="*/ 1049573 f71 1"/>
                <a:gd name="f104" fmla="*/ 15902 f70 1"/>
                <a:gd name="f105" fmla="*/ 1272209 f71 1"/>
                <a:gd name="f106" fmla="*/ 7951 f70 1"/>
                <a:gd name="f107" fmla="*/ 1375576 f71 1"/>
                <a:gd name="f108" fmla="*/ 0 f70 1"/>
                <a:gd name="f109" fmla="*/ 1415333 f71 1"/>
                <a:gd name="f110" fmla="*/ 1351722 f71 1"/>
                <a:gd name="f111" fmla="*/ 31805 f70 1"/>
                <a:gd name="f112" fmla="*/ 1264258 f71 1"/>
                <a:gd name="f113" fmla="*/ 47707 f70 1"/>
                <a:gd name="f114" fmla="*/ 1224501 f71 1"/>
                <a:gd name="f115" fmla="*/ 1176793 f71 1"/>
                <a:gd name="f116" fmla="*/ 135172 f70 1"/>
                <a:gd name="f117" fmla="*/ 1168842 f71 1"/>
                <a:gd name="f118" fmla="*/ 190831 f70 1"/>
                <a:gd name="f119" fmla="*/ 1105232 f71 1"/>
                <a:gd name="f120" fmla="*/ 246490 f70 1"/>
                <a:gd name="f121" fmla="*/ 683813 f71 1"/>
                <a:gd name="f122" fmla="*/ 532737 f70 1"/>
                <a:gd name="f123" fmla="*/ 270345 f71 1"/>
                <a:gd name="f124" fmla="*/ 803081 f70 1"/>
                <a:gd name="f125" fmla="*/ 166978 f71 1"/>
                <a:gd name="f126" fmla="*/ 874643 f70 1"/>
                <a:gd name="f127" fmla="*/ 198783 f71 1"/>
                <a:gd name="f128" fmla="*/ 985961 f70 1"/>
                <a:gd name="f129" fmla="*/ 1065474 f70 1"/>
                <a:gd name="f130" fmla="*/ 79513 f71 1"/>
                <a:gd name="f131" fmla="*/ 0 f71 1"/>
                <a:gd name="f132" fmla="*/ 23854 f71 1"/>
                <a:gd name="f133" fmla="*/ 1009815 f70 1"/>
                <a:gd name="f134" fmla="+- f72 0 f1"/>
                <a:gd name="f135" fmla="*/ f75 1 1415333"/>
                <a:gd name="f136" fmla="*/ f76 1 1065474"/>
                <a:gd name="f137" fmla="*/ f77 1 1415333"/>
                <a:gd name="f138" fmla="*/ f78 1 1065474"/>
                <a:gd name="f139" fmla="*/ f79 1 1415333"/>
                <a:gd name="f140" fmla="*/ f80 1 1065474"/>
                <a:gd name="f141" fmla="*/ f81 1 1415333"/>
                <a:gd name="f142" fmla="*/ f82 1 1065474"/>
                <a:gd name="f143" fmla="*/ f83 1 1415333"/>
                <a:gd name="f144" fmla="*/ f84 1 1065474"/>
                <a:gd name="f145" fmla="*/ f85 1 1415333"/>
                <a:gd name="f146" fmla="*/ f86 1 1065474"/>
                <a:gd name="f147" fmla="*/ f87 1 1415333"/>
                <a:gd name="f148" fmla="*/ f88 1 1065474"/>
                <a:gd name="f149" fmla="*/ f89 1 1415333"/>
                <a:gd name="f150" fmla="*/ f90 1 1065474"/>
                <a:gd name="f151" fmla="*/ f91 1 1415333"/>
                <a:gd name="f152" fmla="*/ f92 1 1065474"/>
                <a:gd name="f153" fmla="*/ f93 1 1415333"/>
                <a:gd name="f154" fmla="*/ f94 1 1065474"/>
                <a:gd name="f155" fmla="*/ f95 1 1415333"/>
                <a:gd name="f156" fmla="*/ f96 1 1065474"/>
                <a:gd name="f157" fmla="*/ f97 1 1415333"/>
                <a:gd name="f158" fmla="*/ f98 1 1415333"/>
                <a:gd name="f159" fmla="*/ f99 1 1065474"/>
                <a:gd name="f160" fmla="*/ f100 1 1415333"/>
                <a:gd name="f161" fmla="*/ f101 1 1415333"/>
                <a:gd name="f162" fmla="*/ f102 1 1065474"/>
                <a:gd name="f163" fmla="*/ f103 1 1415333"/>
                <a:gd name="f164" fmla="*/ f104 1 1065474"/>
                <a:gd name="f165" fmla="*/ f105 1 1415333"/>
                <a:gd name="f166" fmla="*/ f106 1 1065474"/>
                <a:gd name="f167" fmla="*/ f107 1 1415333"/>
                <a:gd name="f168" fmla="*/ f108 1 1065474"/>
                <a:gd name="f169" fmla="*/ f109 1 1415333"/>
                <a:gd name="f170" fmla="*/ f110 1 1415333"/>
                <a:gd name="f171" fmla="*/ f111 1 1065474"/>
                <a:gd name="f172" fmla="*/ f112 1 1415333"/>
                <a:gd name="f173" fmla="*/ f113 1 1065474"/>
                <a:gd name="f174" fmla="*/ f114 1 1415333"/>
                <a:gd name="f175" fmla="*/ f115 1 1415333"/>
                <a:gd name="f176" fmla="*/ f116 1 1065474"/>
                <a:gd name="f177" fmla="*/ f117 1 1415333"/>
                <a:gd name="f178" fmla="*/ f118 1 1065474"/>
                <a:gd name="f179" fmla="*/ f119 1 1415333"/>
                <a:gd name="f180" fmla="*/ f120 1 1065474"/>
                <a:gd name="f181" fmla="*/ f121 1 1415333"/>
                <a:gd name="f182" fmla="*/ f122 1 1065474"/>
                <a:gd name="f183" fmla="*/ f123 1 1415333"/>
                <a:gd name="f184" fmla="*/ f124 1 1065474"/>
                <a:gd name="f185" fmla="*/ f125 1 1415333"/>
                <a:gd name="f186" fmla="*/ f126 1 1065474"/>
                <a:gd name="f187" fmla="*/ f127 1 1415333"/>
                <a:gd name="f188" fmla="*/ f128 1 1065474"/>
                <a:gd name="f189" fmla="*/ f129 1 1065474"/>
                <a:gd name="f190" fmla="*/ f130 1 1415333"/>
                <a:gd name="f191" fmla="*/ f131 1 1415333"/>
                <a:gd name="f192" fmla="*/ f132 1 1415333"/>
                <a:gd name="f193" fmla="*/ f133 1 1065474"/>
                <a:gd name="f194" fmla="*/ f66 1 f73"/>
                <a:gd name="f195" fmla="*/ f67 1 f73"/>
                <a:gd name="f196" fmla="*/ f66 1 f74"/>
                <a:gd name="f197" fmla="*/ f68 1 f74"/>
                <a:gd name="f198" fmla="*/ f135 1 f73"/>
                <a:gd name="f199" fmla="*/ f136 1 f74"/>
                <a:gd name="f200" fmla="*/ f137 1 f73"/>
                <a:gd name="f201" fmla="*/ f138 1 f74"/>
                <a:gd name="f202" fmla="*/ f139 1 f73"/>
                <a:gd name="f203" fmla="*/ f140 1 f74"/>
                <a:gd name="f204" fmla="*/ f141 1 f73"/>
                <a:gd name="f205" fmla="*/ f142 1 f74"/>
                <a:gd name="f206" fmla="*/ f143 1 f73"/>
                <a:gd name="f207" fmla="*/ f144 1 f74"/>
                <a:gd name="f208" fmla="*/ f145 1 f73"/>
                <a:gd name="f209" fmla="*/ f146 1 f74"/>
                <a:gd name="f210" fmla="*/ f147 1 f73"/>
                <a:gd name="f211" fmla="*/ f148 1 f74"/>
                <a:gd name="f212" fmla="*/ f149 1 f73"/>
                <a:gd name="f213" fmla="*/ f150 1 f74"/>
                <a:gd name="f214" fmla="*/ f151 1 f73"/>
                <a:gd name="f215" fmla="*/ f152 1 f74"/>
                <a:gd name="f216" fmla="*/ f153 1 f73"/>
                <a:gd name="f217" fmla="*/ f154 1 f74"/>
                <a:gd name="f218" fmla="*/ f155 1 f73"/>
                <a:gd name="f219" fmla="*/ f156 1 f74"/>
                <a:gd name="f220" fmla="*/ f157 1 f73"/>
                <a:gd name="f221" fmla="*/ f158 1 f73"/>
                <a:gd name="f222" fmla="*/ f159 1 f74"/>
                <a:gd name="f223" fmla="*/ f160 1 f73"/>
                <a:gd name="f224" fmla="*/ f161 1 f73"/>
                <a:gd name="f225" fmla="*/ f162 1 f74"/>
                <a:gd name="f226" fmla="*/ f163 1 f73"/>
                <a:gd name="f227" fmla="*/ f164 1 f74"/>
                <a:gd name="f228" fmla="*/ f165 1 f73"/>
                <a:gd name="f229" fmla="*/ f166 1 f74"/>
                <a:gd name="f230" fmla="*/ f167 1 f73"/>
                <a:gd name="f231" fmla="*/ f168 1 f74"/>
                <a:gd name="f232" fmla="*/ f169 1 f73"/>
                <a:gd name="f233" fmla="*/ f170 1 f73"/>
                <a:gd name="f234" fmla="*/ f171 1 f74"/>
                <a:gd name="f235" fmla="*/ f172 1 f73"/>
                <a:gd name="f236" fmla="*/ f173 1 f74"/>
                <a:gd name="f237" fmla="*/ f174 1 f73"/>
                <a:gd name="f238" fmla="*/ f175 1 f73"/>
                <a:gd name="f239" fmla="*/ f176 1 f74"/>
                <a:gd name="f240" fmla="*/ f177 1 f73"/>
                <a:gd name="f241" fmla="*/ f178 1 f74"/>
                <a:gd name="f242" fmla="*/ f179 1 f73"/>
                <a:gd name="f243" fmla="*/ f180 1 f74"/>
                <a:gd name="f244" fmla="*/ f181 1 f73"/>
                <a:gd name="f245" fmla="*/ f182 1 f74"/>
                <a:gd name="f246" fmla="*/ f183 1 f73"/>
                <a:gd name="f247" fmla="*/ f184 1 f74"/>
                <a:gd name="f248" fmla="*/ f185 1 f73"/>
                <a:gd name="f249" fmla="*/ f186 1 f74"/>
                <a:gd name="f250" fmla="*/ f187 1 f73"/>
                <a:gd name="f251" fmla="*/ f188 1 f74"/>
                <a:gd name="f252" fmla="*/ f189 1 f74"/>
                <a:gd name="f253" fmla="*/ f190 1 f73"/>
                <a:gd name="f254" fmla="*/ f191 1 f73"/>
                <a:gd name="f255" fmla="*/ f192 1 f73"/>
                <a:gd name="f256" fmla="*/ f193 1 f74"/>
                <a:gd name="f257" fmla="*/ f194 f64 1"/>
                <a:gd name="f258" fmla="*/ f195 f64 1"/>
                <a:gd name="f259" fmla="*/ f197 f65 1"/>
                <a:gd name="f260" fmla="*/ f196 f65 1"/>
                <a:gd name="f261" fmla="*/ f198 f64 1"/>
                <a:gd name="f262" fmla="*/ f199 f65 1"/>
                <a:gd name="f263" fmla="*/ f200 f64 1"/>
                <a:gd name="f264" fmla="*/ f201 f65 1"/>
                <a:gd name="f265" fmla="*/ f202 f64 1"/>
                <a:gd name="f266" fmla="*/ f203 f65 1"/>
                <a:gd name="f267" fmla="*/ f204 f64 1"/>
                <a:gd name="f268" fmla="*/ f205 f65 1"/>
                <a:gd name="f269" fmla="*/ f206 f64 1"/>
                <a:gd name="f270" fmla="*/ f207 f65 1"/>
                <a:gd name="f271" fmla="*/ f208 f64 1"/>
                <a:gd name="f272" fmla="*/ f209 f65 1"/>
                <a:gd name="f273" fmla="*/ f210 f64 1"/>
                <a:gd name="f274" fmla="*/ f211 f65 1"/>
                <a:gd name="f275" fmla="*/ f212 f64 1"/>
                <a:gd name="f276" fmla="*/ f213 f65 1"/>
                <a:gd name="f277" fmla="*/ f214 f64 1"/>
                <a:gd name="f278" fmla="*/ f215 f65 1"/>
                <a:gd name="f279" fmla="*/ f216 f64 1"/>
                <a:gd name="f280" fmla="*/ f217 f65 1"/>
                <a:gd name="f281" fmla="*/ f218 f64 1"/>
                <a:gd name="f282" fmla="*/ f219 f65 1"/>
                <a:gd name="f283" fmla="*/ f220 f64 1"/>
                <a:gd name="f284" fmla="*/ f221 f64 1"/>
                <a:gd name="f285" fmla="*/ f222 f65 1"/>
                <a:gd name="f286" fmla="*/ f223 f64 1"/>
                <a:gd name="f287" fmla="*/ f224 f64 1"/>
                <a:gd name="f288" fmla="*/ f225 f65 1"/>
                <a:gd name="f289" fmla="*/ f226 f64 1"/>
                <a:gd name="f290" fmla="*/ f227 f65 1"/>
                <a:gd name="f291" fmla="*/ f228 f64 1"/>
                <a:gd name="f292" fmla="*/ f229 f65 1"/>
                <a:gd name="f293" fmla="*/ f230 f64 1"/>
                <a:gd name="f294" fmla="*/ f231 f65 1"/>
                <a:gd name="f295" fmla="*/ f232 f64 1"/>
                <a:gd name="f296" fmla="*/ f233 f64 1"/>
                <a:gd name="f297" fmla="*/ f234 f65 1"/>
                <a:gd name="f298" fmla="*/ f235 f64 1"/>
                <a:gd name="f299" fmla="*/ f236 f65 1"/>
                <a:gd name="f300" fmla="*/ f237 f64 1"/>
                <a:gd name="f301" fmla="*/ f238 f64 1"/>
                <a:gd name="f302" fmla="*/ f239 f65 1"/>
                <a:gd name="f303" fmla="*/ f240 f64 1"/>
                <a:gd name="f304" fmla="*/ f241 f65 1"/>
                <a:gd name="f305" fmla="*/ f242 f64 1"/>
                <a:gd name="f306" fmla="*/ f243 f65 1"/>
                <a:gd name="f307" fmla="*/ f244 f64 1"/>
                <a:gd name="f308" fmla="*/ f245 f65 1"/>
                <a:gd name="f309" fmla="*/ f246 f64 1"/>
                <a:gd name="f310" fmla="*/ f247 f65 1"/>
                <a:gd name="f311" fmla="*/ f248 f64 1"/>
                <a:gd name="f312" fmla="*/ f249 f65 1"/>
                <a:gd name="f313" fmla="*/ f250 f64 1"/>
                <a:gd name="f314" fmla="*/ f251 f65 1"/>
                <a:gd name="f315" fmla="*/ f252 f65 1"/>
                <a:gd name="f316" fmla="*/ f253 f64 1"/>
                <a:gd name="f317" fmla="*/ f254 f64 1"/>
                <a:gd name="f318" fmla="*/ f255 f64 1"/>
                <a:gd name="f319" fmla="*/ f256 f65 1"/>
              </a:gdLst>
              <a:ahLst/>
              <a:cxnLst>
                <a:cxn ang="3cd4">
                  <a:pos x="hc" y="t"/>
                </a:cxn>
                <a:cxn ang="0">
                  <a:pos x="r" y="vc"/>
                </a:cxn>
                <a:cxn ang="cd4">
                  <a:pos x="hc" y="b"/>
                </a:cxn>
                <a:cxn ang="cd2">
                  <a:pos x="l" y="vc"/>
                </a:cxn>
                <a:cxn ang="f134">
                  <a:pos x="f261" y="f262"/>
                </a:cxn>
                <a:cxn ang="f134">
                  <a:pos x="f263" y="f264"/>
                </a:cxn>
                <a:cxn ang="f134">
                  <a:pos x="f265" y="f266"/>
                </a:cxn>
                <a:cxn ang="f134">
                  <a:pos x="f267" y="f268"/>
                </a:cxn>
                <a:cxn ang="f134">
                  <a:pos x="f269" y="f270"/>
                </a:cxn>
                <a:cxn ang="f134">
                  <a:pos x="f271" y="f272"/>
                </a:cxn>
                <a:cxn ang="f134">
                  <a:pos x="f273" y="f266"/>
                </a:cxn>
                <a:cxn ang="f134">
                  <a:pos x="f273" y="f274"/>
                </a:cxn>
                <a:cxn ang="f134">
                  <a:pos x="f273" y="f274"/>
                </a:cxn>
                <a:cxn ang="f134">
                  <a:pos x="f275" y="f276"/>
                </a:cxn>
                <a:cxn ang="f134">
                  <a:pos x="f277" y="f278"/>
                </a:cxn>
                <a:cxn ang="f134">
                  <a:pos x="f279" y="f280"/>
                </a:cxn>
                <a:cxn ang="f134">
                  <a:pos x="f281" y="f282"/>
                </a:cxn>
                <a:cxn ang="f134">
                  <a:pos x="f283" y="f282"/>
                </a:cxn>
                <a:cxn ang="f134">
                  <a:pos x="f283" y="f282"/>
                </a:cxn>
                <a:cxn ang="f134">
                  <a:pos x="f284" y="f285"/>
                </a:cxn>
                <a:cxn ang="f134">
                  <a:pos x="f286" y="f268"/>
                </a:cxn>
                <a:cxn ang="f134">
                  <a:pos x="f287" y="f288"/>
                </a:cxn>
                <a:cxn ang="f134">
                  <a:pos x="f289" y="f290"/>
                </a:cxn>
                <a:cxn ang="f134">
                  <a:pos x="f291" y="f292"/>
                </a:cxn>
                <a:cxn ang="f134">
                  <a:pos x="f293" y="f294"/>
                </a:cxn>
                <a:cxn ang="f134">
                  <a:pos x="f295" y="f292"/>
                </a:cxn>
                <a:cxn ang="f134">
                  <a:pos x="f296" y="f297"/>
                </a:cxn>
                <a:cxn ang="f134">
                  <a:pos x="f298" y="f299"/>
                </a:cxn>
                <a:cxn ang="f134">
                  <a:pos x="f300" y="f268"/>
                </a:cxn>
                <a:cxn ang="f134">
                  <a:pos x="f301" y="f302"/>
                </a:cxn>
                <a:cxn ang="f134">
                  <a:pos x="f303" y="f304"/>
                </a:cxn>
                <a:cxn ang="f134">
                  <a:pos x="f305" y="f306"/>
                </a:cxn>
                <a:cxn ang="f134">
                  <a:pos x="f307" y="f308"/>
                </a:cxn>
                <a:cxn ang="f134">
                  <a:pos x="f309" y="f310"/>
                </a:cxn>
                <a:cxn ang="f134">
                  <a:pos x="f311" y="f312"/>
                </a:cxn>
                <a:cxn ang="f134">
                  <a:pos x="f313" y="f314"/>
                </a:cxn>
                <a:cxn ang="f134">
                  <a:pos x="f273" y="f315"/>
                </a:cxn>
                <a:cxn ang="f134">
                  <a:pos x="f316" y="f315"/>
                </a:cxn>
                <a:cxn ang="f134">
                  <a:pos x="f317" y="f315"/>
                </a:cxn>
                <a:cxn ang="f134">
                  <a:pos x="f318" y="f319"/>
                </a:cxn>
                <a:cxn ang="f134">
                  <a:pos x="f261" y="f262"/>
                </a:cxn>
              </a:cxnLst>
              <a:rect l="f257" t="f260" r="f258" b="f259"/>
              <a:pathLst>
                <a:path w="1415333" h="1065474">
                  <a:moveTo>
                    <a:pt x="f8" y="f9"/>
                  </a:moveTo>
                  <a:lnTo>
                    <a:pt x="f10" y="f11"/>
                  </a:lnTo>
                  <a:lnTo>
                    <a:pt x="f12" y="f13"/>
                  </a:lnTo>
                  <a:lnTo>
                    <a:pt x="f14" y="f15"/>
                  </a:lnTo>
                  <a:lnTo>
                    <a:pt x="f16" y="f17"/>
                  </a:lnTo>
                  <a:lnTo>
                    <a:pt x="f18" y="f19"/>
                  </a:lnTo>
                  <a:lnTo>
                    <a:pt x="f20" y="f13"/>
                  </a:lnTo>
                  <a:lnTo>
                    <a:pt x="f20" y="f21"/>
                  </a:lnTo>
                  <a:lnTo>
                    <a:pt x="f20" y="f21"/>
                  </a:lnTo>
                  <a:lnTo>
                    <a:pt x="f22" y="f23"/>
                  </a:lnTo>
                  <a:lnTo>
                    <a:pt x="f24" y="f25"/>
                  </a:lnTo>
                  <a:lnTo>
                    <a:pt x="f26" y="f27"/>
                  </a:lnTo>
                  <a:lnTo>
                    <a:pt x="f28" y="f29"/>
                  </a:lnTo>
                  <a:lnTo>
                    <a:pt x="f30" y="f29"/>
                  </a:lnTo>
                  <a:lnTo>
                    <a:pt x="f30" y="f29"/>
                  </a:lnTo>
                  <a:lnTo>
                    <a:pt x="f31" y="f32"/>
                  </a:lnTo>
                  <a:lnTo>
                    <a:pt x="f33" y="f15"/>
                  </a:lnTo>
                  <a:lnTo>
                    <a:pt x="f34" y="f35"/>
                  </a:lnTo>
                  <a:lnTo>
                    <a:pt x="f36" y="f37"/>
                  </a:lnTo>
                  <a:lnTo>
                    <a:pt x="f38" y="f39"/>
                  </a:lnTo>
                  <a:lnTo>
                    <a:pt x="f40" y="f5"/>
                  </a:lnTo>
                  <a:lnTo>
                    <a:pt x="f6" y="f39"/>
                  </a:lnTo>
                  <a:lnTo>
                    <a:pt x="f41" y="f42"/>
                  </a:lnTo>
                  <a:lnTo>
                    <a:pt x="f43" y="f44"/>
                  </a:lnTo>
                  <a:lnTo>
                    <a:pt x="f45" y="f15"/>
                  </a:lnTo>
                  <a:lnTo>
                    <a:pt x="f46" y="f47"/>
                  </a:lnTo>
                  <a:lnTo>
                    <a:pt x="f48" y="f49"/>
                  </a:lnTo>
                  <a:lnTo>
                    <a:pt x="f50" y="f51"/>
                  </a:lnTo>
                  <a:lnTo>
                    <a:pt x="f52" y="f53"/>
                  </a:lnTo>
                  <a:lnTo>
                    <a:pt x="f54" y="f55"/>
                  </a:lnTo>
                  <a:lnTo>
                    <a:pt x="f56" y="f57"/>
                  </a:lnTo>
                  <a:lnTo>
                    <a:pt x="f58" y="f59"/>
                  </a:lnTo>
                  <a:lnTo>
                    <a:pt x="f20" y="f7"/>
                  </a:lnTo>
                  <a:lnTo>
                    <a:pt x="f60" y="f7"/>
                  </a:lnTo>
                  <a:lnTo>
                    <a:pt x="f5" y="f7"/>
                  </a:lnTo>
                  <a:lnTo>
                    <a:pt x="f61" y="f62"/>
                  </a:lnTo>
                  <a:lnTo>
                    <a:pt x="f8" y="f9"/>
                  </a:lnTo>
                  <a:close/>
                </a:path>
              </a:pathLst>
            </a:custGeom>
            <a:solidFill>
              <a:srgbClr val="002060"/>
            </a:solidFill>
            <a:ln w="12701" cap="flat">
              <a:solidFill>
                <a:srgbClr val="002060"/>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92" name="Forma libre: forma 63">
              <a:extLst>
                <a:ext uri="{FF2B5EF4-FFF2-40B4-BE49-F238E27FC236}">
                  <a16:creationId xmlns:a16="http://schemas.microsoft.com/office/drawing/2014/main" id="{2A5ED729-7167-446F-8380-490EF327EFFD}"/>
                </a:ext>
              </a:extLst>
            </p:cNvPr>
            <p:cNvSpPr/>
            <p:nvPr/>
          </p:nvSpPr>
          <p:spPr>
            <a:xfrm>
              <a:off x="8311561" y="3942905"/>
              <a:ext cx="1653875" cy="1582314"/>
            </a:xfrm>
            <a:custGeom>
              <a:avLst/>
              <a:gdLst>
                <a:gd name="f0" fmla="val 10800000"/>
                <a:gd name="f1" fmla="val 5400000"/>
                <a:gd name="f2" fmla="val 180"/>
                <a:gd name="f3" fmla="val w"/>
                <a:gd name="f4" fmla="val h"/>
                <a:gd name="f5" fmla="val 0"/>
                <a:gd name="f6" fmla="val 1653871"/>
                <a:gd name="f7" fmla="val 1598212"/>
                <a:gd name="f8" fmla="val 556591"/>
                <a:gd name="f9" fmla="val 628153"/>
                <a:gd name="f10" fmla="val 1192695"/>
                <a:gd name="f11" fmla="val 206734"/>
                <a:gd name="f12" fmla="val 1280160"/>
                <a:gd name="f13" fmla="val 143123"/>
                <a:gd name="f14" fmla="val 1311965"/>
                <a:gd name="f15" fmla="val 71562"/>
                <a:gd name="f16" fmla="val 1351721"/>
                <a:gd name="f17" fmla="val 39757"/>
                <a:gd name="f18" fmla="val 1494845"/>
                <a:gd name="f19" fmla="val 15903"/>
                <a:gd name="f20" fmla="val 1566406"/>
                <a:gd name="f21" fmla="val 127221"/>
                <a:gd name="f22" fmla="val 1510747"/>
                <a:gd name="f23" fmla="val 190831"/>
                <a:gd name="f24" fmla="val 1423283"/>
                <a:gd name="f25" fmla="val 318052"/>
                <a:gd name="f26" fmla="val 1399429"/>
                <a:gd name="f27" fmla="val 365760"/>
                <a:gd name="f28" fmla="val 1439186"/>
                <a:gd name="f29" fmla="val 445273"/>
                <a:gd name="f30" fmla="val 1526650"/>
                <a:gd name="f31" fmla="val 516835"/>
                <a:gd name="f32" fmla="val 1622066"/>
                <a:gd name="f33" fmla="val 564543"/>
                <a:gd name="f34" fmla="val 588397"/>
                <a:gd name="f35" fmla="val 1606163"/>
                <a:gd name="f36" fmla="val 659958"/>
                <a:gd name="f37" fmla="val 683812"/>
                <a:gd name="f38" fmla="val 723569"/>
                <a:gd name="f39" fmla="val 795130"/>
                <a:gd name="f40" fmla="val 858741"/>
                <a:gd name="f41" fmla="val 1590260"/>
                <a:gd name="f42" fmla="val 898497"/>
                <a:gd name="f43" fmla="val 1486893"/>
                <a:gd name="f44" fmla="val 938254"/>
                <a:gd name="f45" fmla="val 954157"/>
                <a:gd name="f46" fmla="val 1343770"/>
                <a:gd name="f47" fmla="val 1327867"/>
                <a:gd name="f48" fmla="val 922351"/>
                <a:gd name="f49" fmla="val 1256306"/>
                <a:gd name="f50" fmla="val 962108"/>
                <a:gd name="f51" fmla="val 1009816"/>
                <a:gd name="f52" fmla="val 1359673"/>
                <a:gd name="f53" fmla="val 1049572"/>
                <a:gd name="f54" fmla="val 1073426"/>
                <a:gd name="f55" fmla="val 1264257"/>
                <a:gd name="f56" fmla="val 1232452"/>
                <a:gd name="f57" fmla="val 1200646"/>
                <a:gd name="f58" fmla="val 1097280"/>
                <a:gd name="f59" fmla="val 1176793"/>
                <a:gd name="f60" fmla="val 1121134"/>
                <a:gd name="f61" fmla="val 1144987"/>
                <a:gd name="f62" fmla="val 1129085"/>
                <a:gd name="f63" fmla="val 1065474"/>
                <a:gd name="f64" fmla="val 1025718"/>
                <a:gd name="f65" fmla="val 914400"/>
                <a:gd name="f66" fmla="val 1057523"/>
                <a:gd name="f67" fmla="val 842838"/>
                <a:gd name="f68" fmla="val 811033"/>
                <a:gd name="f69" fmla="val 962107"/>
                <a:gd name="f70" fmla="val 787179"/>
                <a:gd name="f71" fmla="val 890546"/>
                <a:gd name="f72" fmla="val 850790"/>
                <a:gd name="f73" fmla="val 874643"/>
                <a:gd name="f74" fmla="val 834886"/>
                <a:gd name="f75" fmla="val 826935"/>
                <a:gd name="f76" fmla="val 739471"/>
                <a:gd name="f77" fmla="val 707666"/>
                <a:gd name="f78" fmla="val 818984"/>
                <a:gd name="f79" fmla="val 612250"/>
                <a:gd name="f80" fmla="val 652006"/>
                <a:gd name="f81" fmla="val 1041621"/>
                <a:gd name="f82" fmla="val 691763"/>
                <a:gd name="f83" fmla="val 715617"/>
                <a:gd name="f84" fmla="val 1184744"/>
                <a:gd name="f85" fmla="val 747422"/>
                <a:gd name="f86" fmla="val 723568"/>
                <a:gd name="f87" fmla="val 1288111"/>
                <a:gd name="f88" fmla="val 1327868"/>
                <a:gd name="f89" fmla="val 1272209"/>
                <a:gd name="f90" fmla="val 572493"/>
                <a:gd name="f91" fmla="val 1240403"/>
                <a:gd name="f92" fmla="val 540688"/>
                <a:gd name="f93" fmla="val 1304014"/>
                <a:gd name="f94" fmla="val 516834"/>
                <a:gd name="f95" fmla="val 469126"/>
                <a:gd name="f96" fmla="val 421419"/>
                <a:gd name="f97" fmla="val 389613"/>
                <a:gd name="f98" fmla="val 254441"/>
                <a:gd name="f99" fmla="val 166977"/>
                <a:gd name="f100" fmla="val 1375576"/>
                <a:gd name="f101" fmla="val 174928"/>
                <a:gd name="f102" fmla="val 1510748"/>
                <a:gd name="f103" fmla="val 1574358"/>
                <a:gd name="f104" fmla="val 103366"/>
                <a:gd name="f105" fmla="val 7951"/>
                <a:gd name="f106" fmla="val 1550504"/>
                <a:gd name="f107" fmla="val 31805"/>
                <a:gd name="f108" fmla="val 1065475"/>
                <a:gd name="f109" fmla="val 55659"/>
                <a:gd name="f110" fmla="val 151074"/>
                <a:gd name="f111" fmla="val 206733"/>
                <a:gd name="f112" fmla="val 230587"/>
                <a:gd name="f113" fmla="val 270344"/>
                <a:gd name="f114" fmla="+- 0 0 -90"/>
                <a:gd name="f115" fmla="*/ f3 1 1653871"/>
                <a:gd name="f116" fmla="*/ f4 1 1598212"/>
                <a:gd name="f117" fmla="val f5"/>
                <a:gd name="f118" fmla="val f6"/>
                <a:gd name="f119" fmla="val f7"/>
                <a:gd name="f120" fmla="*/ f114 f0 1"/>
                <a:gd name="f121" fmla="+- f119 0 f117"/>
                <a:gd name="f122" fmla="+- f118 0 f117"/>
                <a:gd name="f123" fmla="*/ f120 1 f2"/>
                <a:gd name="f124" fmla="*/ f122 1 1653871"/>
                <a:gd name="f125" fmla="*/ f121 1 1598212"/>
                <a:gd name="f126" fmla="*/ 556591 f122 1"/>
                <a:gd name="f127" fmla="*/ 628153 f121 1"/>
                <a:gd name="f128" fmla="*/ 1192695 f122 1"/>
                <a:gd name="f129" fmla="*/ 206734 f121 1"/>
                <a:gd name="f130" fmla="*/ 1280160 f122 1"/>
                <a:gd name="f131" fmla="*/ 143123 f121 1"/>
                <a:gd name="f132" fmla="*/ 1311965 f122 1"/>
                <a:gd name="f133" fmla="*/ 71562 f121 1"/>
                <a:gd name="f134" fmla="*/ 1351721 f122 1"/>
                <a:gd name="f135" fmla="*/ 39757 f121 1"/>
                <a:gd name="f136" fmla="*/ 1494845 f122 1"/>
                <a:gd name="f137" fmla="*/ 15903 f121 1"/>
                <a:gd name="f138" fmla="*/ 1566406 f122 1"/>
                <a:gd name="f139" fmla="*/ 0 f121 1"/>
                <a:gd name="f140" fmla="*/ 127221 f121 1"/>
                <a:gd name="f141" fmla="*/ 1510747 f122 1"/>
                <a:gd name="f142" fmla="*/ 190831 f121 1"/>
                <a:gd name="f143" fmla="*/ 1423283 f122 1"/>
                <a:gd name="f144" fmla="*/ 318052 f121 1"/>
                <a:gd name="f145" fmla="*/ 1399429 f122 1"/>
                <a:gd name="f146" fmla="*/ 365760 f121 1"/>
                <a:gd name="f147" fmla="*/ 1439186 f122 1"/>
                <a:gd name="f148" fmla="*/ 445273 f121 1"/>
                <a:gd name="f149" fmla="*/ 1526650 f122 1"/>
                <a:gd name="f150" fmla="*/ 516835 f121 1"/>
                <a:gd name="f151" fmla="*/ 1622066 f122 1"/>
                <a:gd name="f152" fmla="*/ 564543 f121 1"/>
                <a:gd name="f153" fmla="*/ 588397 f121 1"/>
                <a:gd name="f154" fmla="*/ 1606163 f122 1"/>
                <a:gd name="f155" fmla="*/ 659958 f121 1"/>
                <a:gd name="f156" fmla="*/ 683812 f121 1"/>
                <a:gd name="f157" fmla="*/ 723569 f121 1"/>
                <a:gd name="f158" fmla="*/ 1653871 f122 1"/>
                <a:gd name="f159" fmla="*/ 795130 f121 1"/>
                <a:gd name="f160" fmla="*/ 858741 f121 1"/>
                <a:gd name="f161" fmla="*/ 1590260 f122 1"/>
                <a:gd name="f162" fmla="*/ 898497 f121 1"/>
                <a:gd name="f163" fmla="*/ 1486893 f122 1"/>
                <a:gd name="f164" fmla="*/ 938254 f121 1"/>
                <a:gd name="f165" fmla="*/ 954157 f121 1"/>
                <a:gd name="f166" fmla="*/ 1343770 f122 1"/>
                <a:gd name="f167" fmla="*/ 1327867 f122 1"/>
                <a:gd name="f168" fmla="*/ 922351 f121 1"/>
                <a:gd name="f169" fmla="*/ 1256306 f122 1"/>
                <a:gd name="f170" fmla="*/ 962108 f121 1"/>
                <a:gd name="f171" fmla="*/ 1009816 f121 1"/>
                <a:gd name="f172" fmla="*/ 1359673 f122 1"/>
                <a:gd name="f173" fmla="*/ 1049572 f121 1"/>
                <a:gd name="f174" fmla="*/ 1073426 f121 1"/>
                <a:gd name="f175" fmla="*/ 1264257 f122 1"/>
                <a:gd name="f176" fmla="*/ 1232452 f122 1"/>
                <a:gd name="f177" fmla="*/ 1200646 f122 1"/>
                <a:gd name="f178" fmla="*/ 1097280 f121 1"/>
                <a:gd name="f179" fmla="*/ 1176793 f122 1"/>
                <a:gd name="f180" fmla="*/ 1121134 f121 1"/>
                <a:gd name="f181" fmla="*/ 1144987 f122 1"/>
                <a:gd name="f182" fmla="*/ 1129085 f121 1"/>
                <a:gd name="f183" fmla="*/ 1065474 f122 1"/>
                <a:gd name="f184" fmla="*/ 1025718 f121 1"/>
                <a:gd name="f185" fmla="*/ 1025718 f122 1"/>
                <a:gd name="f186" fmla="*/ 914400 f121 1"/>
                <a:gd name="f187" fmla="*/ 1057523 f122 1"/>
                <a:gd name="f188" fmla="*/ 842838 f121 1"/>
                <a:gd name="f189" fmla="*/ 811033 f121 1"/>
                <a:gd name="f190" fmla="*/ 962107 f122 1"/>
                <a:gd name="f191" fmla="*/ 787179 f121 1"/>
                <a:gd name="f192" fmla="*/ 922351 f122 1"/>
                <a:gd name="f193" fmla="*/ 890546 f122 1"/>
                <a:gd name="f194" fmla="*/ 850790 f121 1"/>
                <a:gd name="f195" fmla="*/ 874643 f122 1"/>
                <a:gd name="f196" fmla="*/ 874643 f121 1"/>
                <a:gd name="f197" fmla="*/ 834886 f122 1"/>
                <a:gd name="f198" fmla="*/ 826935 f122 1"/>
                <a:gd name="f199" fmla="*/ 890546 f121 1"/>
                <a:gd name="f200" fmla="*/ 739471 f122 1"/>
                <a:gd name="f201" fmla="*/ 707666 f122 1"/>
                <a:gd name="f202" fmla="*/ 818984 f121 1"/>
                <a:gd name="f203" fmla="*/ 659958 f122 1"/>
                <a:gd name="f204" fmla="*/ 612250 f122 1"/>
                <a:gd name="f205" fmla="*/ 652006 f122 1"/>
                <a:gd name="f206" fmla="*/ 1041621 f121 1"/>
                <a:gd name="f207" fmla="*/ 691763 f122 1"/>
                <a:gd name="f208" fmla="*/ 715617 f122 1"/>
                <a:gd name="f209" fmla="*/ 1184744 f121 1"/>
                <a:gd name="f210" fmla="*/ 747422 f122 1"/>
                <a:gd name="f211" fmla="*/ 1256306 f121 1"/>
                <a:gd name="f212" fmla="*/ 723568 f122 1"/>
                <a:gd name="f213" fmla="*/ 1288111 f121 1"/>
                <a:gd name="f214" fmla="*/ 1327868 f121 1"/>
                <a:gd name="f215" fmla="*/ 1272209 f121 1"/>
                <a:gd name="f216" fmla="*/ 572493 f122 1"/>
                <a:gd name="f217" fmla="*/ 1240403 f121 1"/>
                <a:gd name="f218" fmla="*/ 1280160 f121 1"/>
                <a:gd name="f219" fmla="*/ 540688 f122 1"/>
                <a:gd name="f220" fmla="*/ 1304014 f121 1"/>
                <a:gd name="f221" fmla="*/ 516834 f122 1"/>
                <a:gd name="f222" fmla="*/ 1311965 f121 1"/>
                <a:gd name="f223" fmla="*/ 469126 f122 1"/>
                <a:gd name="f224" fmla="*/ 421419 f122 1"/>
                <a:gd name="f225" fmla="*/ 389613 f122 1"/>
                <a:gd name="f226" fmla="*/ 254441 f122 1"/>
                <a:gd name="f227" fmla="*/ 190831 f122 1"/>
                <a:gd name="f228" fmla="*/ 166977 f122 1"/>
                <a:gd name="f229" fmla="*/ 1375576 f121 1"/>
                <a:gd name="f230" fmla="*/ 143123 f122 1"/>
                <a:gd name="f231" fmla="*/ 1439186 f121 1"/>
                <a:gd name="f232" fmla="*/ 174928 f122 1"/>
                <a:gd name="f233" fmla="*/ 1510748 f121 1"/>
                <a:gd name="f234" fmla="*/ 1574358 f121 1"/>
                <a:gd name="f235" fmla="*/ 103366 f122 1"/>
                <a:gd name="f236" fmla="*/ 1598212 f121 1"/>
                <a:gd name="f237" fmla="*/ 7951 f122 1"/>
                <a:gd name="f238" fmla="*/ 1550504 f121 1"/>
                <a:gd name="f239" fmla="*/ 0 f122 1"/>
                <a:gd name="f240" fmla="*/ 1343770 f121 1"/>
                <a:gd name="f241" fmla="*/ 31805 f122 1"/>
                <a:gd name="f242" fmla="*/ 1065475 f121 1"/>
                <a:gd name="f243" fmla="*/ 55659 f122 1"/>
                <a:gd name="f244" fmla="*/ 151074 f122 1"/>
                <a:gd name="f245" fmla="*/ 1057523 f121 1"/>
                <a:gd name="f246" fmla="*/ 206733 f122 1"/>
                <a:gd name="f247" fmla="*/ 230587 f122 1"/>
                <a:gd name="f248" fmla="*/ 270344 f122 1"/>
                <a:gd name="f249" fmla="+- f123 0 f1"/>
                <a:gd name="f250" fmla="*/ f126 1 1653871"/>
                <a:gd name="f251" fmla="*/ f127 1 1598212"/>
                <a:gd name="f252" fmla="*/ f128 1 1653871"/>
                <a:gd name="f253" fmla="*/ f129 1 1598212"/>
                <a:gd name="f254" fmla="*/ f130 1 1653871"/>
                <a:gd name="f255" fmla="*/ f131 1 1598212"/>
                <a:gd name="f256" fmla="*/ f132 1 1653871"/>
                <a:gd name="f257" fmla="*/ f133 1 1598212"/>
                <a:gd name="f258" fmla="*/ f134 1 1653871"/>
                <a:gd name="f259" fmla="*/ f135 1 1598212"/>
                <a:gd name="f260" fmla="*/ f136 1 1653871"/>
                <a:gd name="f261" fmla="*/ f137 1 1598212"/>
                <a:gd name="f262" fmla="*/ f138 1 1653871"/>
                <a:gd name="f263" fmla="*/ f139 1 1598212"/>
                <a:gd name="f264" fmla="*/ f140 1 1598212"/>
                <a:gd name="f265" fmla="*/ f141 1 1653871"/>
                <a:gd name="f266" fmla="*/ f142 1 1598212"/>
                <a:gd name="f267" fmla="*/ f143 1 1653871"/>
                <a:gd name="f268" fmla="*/ f144 1 1598212"/>
                <a:gd name="f269" fmla="*/ f145 1 1653871"/>
                <a:gd name="f270" fmla="*/ f146 1 1598212"/>
                <a:gd name="f271" fmla="*/ f147 1 1653871"/>
                <a:gd name="f272" fmla="*/ f148 1 1598212"/>
                <a:gd name="f273" fmla="*/ f149 1 1653871"/>
                <a:gd name="f274" fmla="*/ f150 1 1598212"/>
                <a:gd name="f275" fmla="*/ f151 1 1653871"/>
                <a:gd name="f276" fmla="*/ f152 1 1598212"/>
                <a:gd name="f277" fmla="*/ f153 1 1598212"/>
                <a:gd name="f278" fmla="*/ f154 1 1653871"/>
                <a:gd name="f279" fmla="*/ f155 1 1598212"/>
                <a:gd name="f280" fmla="*/ f156 1 1598212"/>
                <a:gd name="f281" fmla="*/ f157 1 1598212"/>
                <a:gd name="f282" fmla="*/ f158 1 1653871"/>
                <a:gd name="f283" fmla="*/ f159 1 1598212"/>
                <a:gd name="f284" fmla="*/ f160 1 1598212"/>
                <a:gd name="f285" fmla="*/ f161 1 1653871"/>
                <a:gd name="f286" fmla="*/ f162 1 1598212"/>
                <a:gd name="f287" fmla="*/ f163 1 1653871"/>
                <a:gd name="f288" fmla="*/ f164 1 1598212"/>
                <a:gd name="f289" fmla="*/ f165 1 1598212"/>
                <a:gd name="f290" fmla="*/ f166 1 1653871"/>
                <a:gd name="f291" fmla="*/ f167 1 1653871"/>
                <a:gd name="f292" fmla="*/ f168 1 1598212"/>
                <a:gd name="f293" fmla="*/ f169 1 1653871"/>
                <a:gd name="f294" fmla="*/ f170 1 1598212"/>
                <a:gd name="f295" fmla="*/ f171 1 1598212"/>
                <a:gd name="f296" fmla="*/ f172 1 1653871"/>
                <a:gd name="f297" fmla="*/ f173 1 1598212"/>
                <a:gd name="f298" fmla="*/ f174 1 1598212"/>
                <a:gd name="f299" fmla="*/ f175 1 1653871"/>
                <a:gd name="f300" fmla="*/ f176 1 1653871"/>
                <a:gd name="f301" fmla="*/ f177 1 1653871"/>
                <a:gd name="f302" fmla="*/ f178 1 1598212"/>
                <a:gd name="f303" fmla="*/ f179 1 1653871"/>
                <a:gd name="f304" fmla="*/ f180 1 1598212"/>
                <a:gd name="f305" fmla="*/ f181 1 1653871"/>
                <a:gd name="f306" fmla="*/ f182 1 1598212"/>
                <a:gd name="f307" fmla="*/ f183 1 1653871"/>
                <a:gd name="f308" fmla="*/ f184 1 1598212"/>
                <a:gd name="f309" fmla="*/ f185 1 1653871"/>
                <a:gd name="f310" fmla="*/ f186 1 1598212"/>
                <a:gd name="f311" fmla="*/ f187 1 1653871"/>
                <a:gd name="f312" fmla="*/ f188 1 1598212"/>
                <a:gd name="f313" fmla="*/ f189 1 1598212"/>
                <a:gd name="f314" fmla="*/ f190 1 1653871"/>
                <a:gd name="f315" fmla="*/ f191 1 1598212"/>
                <a:gd name="f316" fmla="*/ f192 1 1653871"/>
                <a:gd name="f317" fmla="*/ f193 1 1653871"/>
                <a:gd name="f318" fmla="*/ f194 1 1598212"/>
                <a:gd name="f319" fmla="*/ f195 1 1653871"/>
                <a:gd name="f320" fmla="*/ f196 1 1598212"/>
                <a:gd name="f321" fmla="*/ f197 1 1653871"/>
                <a:gd name="f322" fmla="*/ f198 1 1653871"/>
                <a:gd name="f323" fmla="*/ f199 1 1598212"/>
                <a:gd name="f324" fmla="*/ f200 1 1653871"/>
                <a:gd name="f325" fmla="*/ f201 1 1653871"/>
                <a:gd name="f326" fmla="*/ f202 1 1598212"/>
                <a:gd name="f327" fmla="*/ f203 1 1653871"/>
                <a:gd name="f328" fmla="*/ f204 1 1653871"/>
                <a:gd name="f329" fmla="*/ f205 1 1653871"/>
                <a:gd name="f330" fmla="*/ f206 1 1598212"/>
                <a:gd name="f331" fmla="*/ f207 1 1653871"/>
                <a:gd name="f332" fmla="*/ f208 1 1653871"/>
                <a:gd name="f333" fmla="*/ f209 1 1598212"/>
                <a:gd name="f334" fmla="*/ f210 1 1653871"/>
                <a:gd name="f335" fmla="*/ f211 1 1598212"/>
                <a:gd name="f336" fmla="*/ f212 1 1653871"/>
                <a:gd name="f337" fmla="*/ f213 1 1598212"/>
                <a:gd name="f338" fmla="*/ f214 1 1598212"/>
                <a:gd name="f339" fmla="*/ f215 1 1598212"/>
                <a:gd name="f340" fmla="*/ f216 1 1653871"/>
                <a:gd name="f341" fmla="*/ f217 1 1598212"/>
                <a:gd name="f342" fmla="*/ f218 1 1598212"/>
                <a:gd name="f343" fmla="*/ f219 1 1653871"/>
                <a:gd name="f344" fmla="*/ f220 1 1598212"/>
                <a:gd name="f345" fmla="*/ f221 1 1653871"/>
                <a:gd name="f346" fmla="*/ f222 1 1598212"/>
                <a:gd name="f347" fmla="*/ f223 1 1653871"/>
                <a:gd name="f348" fmla="*/ f224 1 1653871"/>
                <a:gd name="f349" fmla="*/ f225 1 1653871"/>
                <a:gd name="f350" fmla="*/ f226 1 1653871"/>
                <a:gd name="f351" fmla="*/ f227 1 1653871"/>
                <a:gd name="f352" fmla="*/ f228 1 1653871"/>
                <a:gd name="f353" fmla="*/ f229 1 1598212"/>
                <a:gd name="f354" fmla="*/ f230 1 1653871"/>
                <a:gd name="f355" fmla="*/ f231 1 1598212"/>
                <a:gd name="f356" fmla="*/ f232 1 1653871"/>
                <a:gd name="f357" fmla="*/ f233 1 1598212"/>
                <a:gd name="f358" fmla="*/ f234 1 1598212"/>
                <a:gd name="f359" fmla="*/ f235 1 1653871"/>
                <a:gd name="f360" fmla="*/ f236 1 1598212"/>
                <a:gd name="f361" fmla="*/ f237 1 1653871"/>
                <a:gd name="f362" fmla="*/ f238 1 1598212"/>
                <a:gd name="f363" fmla="*/ f239 1 1653871"/>
                <a:gd name="f364" fmla="*/ f240 1 1598212"/>
                <a:gd name="f365" fmla="*/ f241 1 1653871"/>
                <a:gd name="f366" fmla="*/ f242 1 1598212"/>
                <a:gd name="f367" fmla="*/ f243 1 1653871"/>
                <a:gd name="f368" fmla="*/ f244 1 1653871"/>
                <a:gd name="f369" fmla="*/ f245 1 1598212"/>
                <a:gd name="f370" fmla="*/ f246 1 1653871"/>
                <a:gd name="f371" fmla="*/ f247 1 1653871"/>
                <a:gd name="f372" fmla="*/ f248 1 1653871"/>
                <a:gd name="f373" fmla="*/ f117 1 f124"/>
                <a:gd name="f374" fmla="*/ f118 1 f124"/>
                <a:gd name="f375" fmla="*/ f117 1 f125"/>
                <a:gd name="f376" fmla="*/ f119 1 f125"/>
                <a:gd name="f377" fmla="*/ f250 1 f124"/>
                <a:gd name="f378" fmla="*/ f251 1 f125"/>
                <a:gd name="f379" fmla="*/ f252 1 f124"/>
                <a:gd name="f380" fmla="*/ f253 1 f125"/>
                <a:gd name="f381" fmla="*/ f254 1 f124"/>
                <a:gd name="f382" fmla="*/ f255 1 f125"/>
                <a:gd name="f383" fmla="*/ f256 1 f124"/>
                <a:gd name="f384" fmla="*/ f257 1 f125"/>
                <a:gd name="f385" fmla="*/ f258 1 f124"/>
                <a:gd name="f386" fmla="*/ f259 1 f125"/>
                <a:gd name="f387" fmla="*/ f260 1 f124"/>
                <a:gd name="f388" fmla="*/ f261 1 f125"/>
                <a:gd name="f389" fmla="*/ f262 1 f124"/>
                <a:gd name="f390" fmla="*/ f263 1 f125"/>
                <a:gd name="f391" fmla="*/ f264 1 f125"/>
                <a:gd name="f392" fmla="*/ f265 1 f124"/>
                <a:gd name="f393" fmla="*/ f266 1 f125"/>
                <a:gd name="f394" fmla="*/ f267 1 f124"/>
                <a:gd name="f395" fmla="*/ f268 1 f125"/>
                <a:gd name="f396" fmla="*/ f269 1 f124"/>
                <a:gd name="f397" fmla="*/ f270 1 f125"/>
                <a:gd name="f398" fmla="*/ f271 1 f124"/>
                <a:gd name="f399" fmla="*/ f272 1 f125"/>
                <a:gd name="f400" fmla="*/ f273 1 f124"/>
                <a:gd name="f401" fmla="*/ f274 1 f125"/>
                <a:gd name="f402" fmla="*/ f275 1 f124"/>
                <a:gd name="f403" fmla="*/ f276 1 f125"/>
                <a:gd name="f404" fmla="*/ f277 1 f125"/>
                <a:gd name="f405" fmla="*/ f278 1 f124"/>
                <a:gd name="f406" fmla="*/ f279 1 f125"/>
                <a:gd name="f407" fmla="*/ f280 1 f125"/>
                <a:gd name="f408" fmla="*/ f281 1 f125"/>
                <a:gd name="f409" fmla="*/ f282 1 f124"/>
                <a:gd name="f410" fmla="*/ f283 1 f125"/>
                <a:gd name="f411" fmla="*/ f284 1 f125"/>
                <a:gd name="f412" fmla="*/ f285 1 f124"/>
                <a:gd name="f413" fmla="*/ f286 1 f125"/>
                <a:gd name="f414" fmla="*/ f287 1 f124"/>
                <a:gd name="f415" fmla="*/ f288 1 f125"/>
                <a:gd name="f416" fmla="*/ f289 1 f125"/>
                <a:gd name="f417" fmla="*/ f290 1 f124"/>
                <a:gd name="f418" fmla="*/ f291 1 f124"/>
                <a:gd name="f419" fmla="*/ f292 1 f125"/>
                <a:gd name="f420" fmla="*/ f293 1 f124"/>
                <a:gd name="f421" fmla="*/ f294 1 f125"/>
                <a:gd name="f422" fmla="*/ f295 1 f125"/>
                <a:gd name="f423" fmla="*/ f296 1 f124"/>
                <a:gd name="f424" fmla="*/ f297 1 f125"/>
                <a:gd name="f425" fmla="*/ f298 1 f125"/>
                <a:gd name="f426" fmla="*/ f299 1 f124"/>
                <a:gd name="f427" fmla="*/ f300 1 f124"/>
                <a:gd name="f428" fmla="*/ f301 1 f124"/>
                <a:gd name="f429" fmla="*/ f302 1 f125"/>
                <a:gd name="f430" fmla="*/ f303 1 f124"/>
                <a:gd name="f431" fmla="*/ f304 1 f125"/>
                <a:gd name="f432" fmla="*/ f305 1 f124"/>
                <a:gd name="f433" fmla="*/ f306 1 f125"/>
                <a:gd name="f434" fmla="*/ f307 1 f124"/>
                <a:gd name="f435" fmla="*/ f308 1 f125"/>
                <a:gd name="f436" fmla="*/ f309 1 f124"/>
                <a:gd name="f437" fmla="*/ f310 1 f125"/>
                <a:gd name="f438" fmla="*/ f311 1 f124"/>
                <a:gd name="f439" fmla="*/ f312 1 f125"/>
                <a:gd name="f440" fmla="*/ f313 1 f125"/>
                <a:gd name="f441" fmla="*/ f314 1 f124"/>
                <a:gd name="f442" fmla="*/ f315 1 f125"/>
                <a:gd name="f443" fmla="*/ f316 1 f124"/>
                <a:gd name="f444" fmla="*/ f317 1 f124"/>
                <a:gd name="f445" fmla="*/ f318 1 f125"/>
                <a:gd name="f446" fmla="*/ f319 1 f124"/>
                <a:gd name="f447" fmla="*/ f320 1 f125"/>
                <a:gd name="f448" fmla="*/ f321 1 f124"/>
                <a:gd name="f449" fmla="*/ f322 1 f124"/>
                <a:gd name="f450" fmla="*/ f323 1 f125"/>
                <a:gd name="f451" fmla="*/ f324 1 f124"/>
                <a:gd name="f452" fmla="*/ f325 1 f124"/>
                <a:gd name="f453" fmla="*/ f326 1 f125"/>
                <a:gd name="f454" fmla="*/ f327 1 f124"/>
                <a:gd name="f455" fmla="*/ f328 1 f124"/>
                <a:gd name="f456" fmla="*/ f329 1 f124"/>
                <a:gd name="f457" fmla="*/ f330 1 f125"/>
                <a:gd name="f458" fmla="*/ f331 1 f124"/>
                <a:gd name="f459" fmla="*/ f332 1 f124"/>
                <a:gd name="f460" fmla="*/ f333 1 f125"/>
                <a:gd name="f461" fmla="*/ f334 1 f124"/>
                <a:gd name="f462" fmla="*/ f335 1 f125"/>
                <a:gd name="f463" fmla="*/ f336 1 f124"/>
                <a:gd name="f464" fmla="*/ f337 1 f125"/>
                <a:gd name="f465" fmla="*/ f338 1 f125"/>
                <a:gd name="f466" fmla="*/ f339 1 f125"/>
                <a:gd name="f467" fmla="*/ f340 1 f124"/>
                <a:gd name="f468" fmla="*/ f341 1 f125"/>
                <a:gd name="f469" fmla="*/ f342 1 f125"/>
                <a:gd name="f470" fmla="*/ f343 1 f124"/>
                <a:gd name="f471" fmla="*/ f344 1 f125"/>
                <a:gd name="f472" fmla="*/ f345 1 f124"/>
                <a:gd name="f473" fmla="*/ f346 1 f125"/>
                <a:gd name="f474" fmla="*/ f347 1 f124"/>
                <a:gd name="f475" fmla="*/ f348 1 f124"/>
                <a:gd name="f476" fmla="*/ f349 1 f124"/>
                <a:gd name="f477" fmla="*/ f350 1 f124"/>
                <a:gd name="f478" fmla="*/ f351 1 f124"/>
                <a:gd name="f479" fmla="*/ f352 1 f124"/>
                <a:gd name="f480" fmla="*/ f353 1 f125"/>
                <a:gd name="f481" fmla="*/ f354 1 f124"/>
                <a:gd name="f482" fmla="*/ f355 1 f125"/>
                <a:gd name="f483" fmla="*/ f356 1 f124"/>
                <a:gd name="f484" fmla="*/ f357 1 f125"/>
                <a:gd name="f485" fmla="*/ f358 1 f125"/>
                <a:gd name="f486" fmla="*/ f359 1 f124"/>
                <a:gd name="f487" fmla="*/ f360 1 f125"/>
                <a:gd name="f488" fmla="*/ f361 1 f124"/>
                <a:gd name="f489" fmla="*/ f362 1 f125"/>
                <a:gd name="f490" fmla="*/ f363 1 f124"/>
                <a:gd name="f491" fmla="*/ f364 1 f125"/>
                <a:gd name="f492" fmla="*/ f365 1 f124"/>
                <a:gd name="f493" fmla="*/ f366 1 f125"/>
                <a:gd name="f494" fmla="*/ f367 1 f124"/>
                <a:gd name="f495" fmla="*/ f368 1 f124"/>
                <a:gd name="f496" fmla="*/ f369 1 f125"/>
                <a:gd name="f497" fmla="*/ f370 1 f124"/>
                <a:gd name="f498" fmla="*/ f371 1 f124"/>
                <a:gd name="f499" fmla="*/ f372 1 f124"/>
                <a:gd name="f500" fmla="*/ f373 f115 1"/>
                <a:gd name="f501" fmla="*/ f374 f115 1"/>
                <a:gd name="f502" fmla="*/ f376 f116 1"/>
                <a:gd name="f503" fmla="*/ f375 f116 1"/>
                <a:gd name="f504" fmla="*/ f377 f115 1"/>
                <a:gd name="f505" fmla="*/ f378 f116 1"/>
                <a:gd name="f506" fmla="*/ f379 f115 1"/>
                <a:gd name="f507" fmla="*/ f380 f116 1"/>
                <a:gd name="f508" fmla="*/ f381 f115 1"/>
                <a:gd name="f509" fmla="*/ f382 f116 1"/>
                <a:gd name="f510" fmla="*/ f383 f115 1"/>
                <a:gd name="f511" fmla="*/ f384 f116 1"/>
                <a:gd name="f512" fmla="*/ f385 f115 1"/>
                <a:gd name="f513" fmla="*/ f386 f116 1"/>
                <a:gd name="f514" fmla="*/ f387 f115 1"/>
                <a:gd name="f515" fmla="*/ f388 f116 1"/>
                <a:gd name="f516" fmla="*/ f389 f115 1"/>
                <a:gd name="f517" fmla="*/ f390 f116 1"/>
                <a:gd name="f518" fmla="*/ f391 f116 1"/>
                <a:gd name="f519" fmla="*/ f392 f115 1"/>
                <a:gd name="f520" fmla="*/ f393 f116 1"/>
                <a:gd name="f521" fmla="*/ f394 f115 1"/>
                <a:gd name="f522" fmla="*/ f395 f116 1"/>
                <a:gd name="f523" fmla="*/ f396 f115 1"/>
                <a:gd name="f524" fmla="*/ f397 f116 1"/>
                <a:gd name="f525" fmla="*/ f398 f115 1"/>
                <a:gd name="f526" fmla="*/ f399 f116 1"/>
                <a:gd name="f527" fmla="*/ f400 f115 1"/>
                <a:gd name="f528" fmla="*/ f401 f116 1"/>
                <a:gd name="f529" fmla="*/ f402 f115 1"/>
                <a:gd name="f530" fmla="*/ f403 f116 1"/>
                <a:gd name="f531" fmla="*/ f404 f116 1"/>
                <a:gd name="f532" fmla="*/ f405 f115 1"/>
                <a:gd name="f533" fmla="*/ f406 f116 1"/>
                <a:gd name="f534" fmla="*/ f407 f116 1"/>
                <a:gd name="f535" fmla="*/ f408 f116 1"/>
                <a:gd name="f536" fmla="*/ f409 f115 1"/>
                <a:gd name="f537" fmla="*/ f410 f116 1"/>
                <a:gd name="f538" fmla="*/ f411 f116 1"/>
                <a:gd name="f539" fmla="*/ f412 f115 1"/>
                <a:gd name="f540" fmla="*/ f413 f116 1"/>
                <a:gd name="f541" fmla="*/ f414 f115 1"/>
                <a:gd name="f542" fmla="*/ f415 f116 1"/>
                <a:gd name="f543" fmla="*/ f416 f116 1"/>
                <a:gd name="f544" fmla="*/ f417 f115 1"/>
                <a:gd name="f545" fmla="*/ f418 f115 1"/>
                <a:gd name="f546" fmla="*/ f419 f116 1"/>
                <a:gd name="f547" fmla="*/ f420 f115 1"/>
                <a:gd name="f548" fmla="*/ f421 f116 1"/>
                <a:gd name="f549" fmla="*/ f422 f116 1"/>
                <a:gd name="f550" fmla="*/ f423 f115 1"/>
                <a:gd name="f551" fmla="*/ f424 f116 1"/>
                <a:gd name="f552" fmla="*/ f425 f116 1"/>
                <a:gd name="f553" fmla="*/ f426 f115 1"/>
                <a:gd name="f554" fmla="*/ f427 f115 1"/>
                <a:gd name="f555" fmla="*/ f428 f115 1"/>
                <a:gd name="f556" fmla="*/ f429 f116 1"/>
                <a:gd name="f557" fmla="*/ f430 f115 1"/>
                <a:gd name="f558" fmla="*/ f431 f116 1"/>
                <a:gd name="f559" fmla="*/ f432 f115 1"/>
                <a:gd name="f560" fmla="*/ f433 f116 1"/>
                <a:gd name="f561" fmla="*/ f434 f115 1"/>
                <a:gd name="f562" fmla="*/ f435 f116 1"/>
                <a:gd name="f563" fmla="*/ f436 f115 1"/>
                <a:gd name="f564" fmla="*/ f437 f116 1"/>
                <a:gd name="f565" fmla="*/ f438 f115 1"/>
                <a:gd name="f566" fmla="*/ f439 f116 1"/>
                <a:gd name="f567" fmla="*/ f440 f116 1"/>
                <a:gd name="f568" fmla="*/ f441 f115 1"/>
                <a:gd name="f569" fmla="*/ f442 f116 1"/>
                <a:gd name="f570" fmla="*/ f443 f115 1"/>
                <a:gd name="f571" fmla="*/ f444 f115 1"/>
                <a:gd name="f572" fmla="*/ f445 f116 1"/>
                <a:gd name="f573" fmla="*/ f446 f115 1"/>
                <a:gd name="f574" fmla="*/ f447 f116 1"/>
                <a:gd name="f575" fmla="*/ f448 f115 1"/>
                <a:gd name="f576" fmla="*/ f449 f115 1"/>
                <a:gd name="f577" fmla="*/ f450 f116 1"/>
                <a:gd name="f578" fmla="*/ f451 f115 1"/>
                <a:gd name="f579" fmla="*/ f452 f115 1"/>
                <a:gd name="f580" fmla="*/ f453 f116 1"/>
                <a:gd name="f581" fmla="*/ f454 f115 1"/>
                <a:gd name="f582" fmla="*/ f455 f115 1"/>
                <a:gd name="f583" fmla="*/ f456 f115 1"/>
                <a:gd name="f584" fmla="*/ f457 f116 1"/>
                <a:gd name="f585" fmla="*/ f458 f115 1"/>
                <a:gd name="f586" fmla="*/ f459 f115 1"/>
                <a:gd name="f587" fmla="*/ f460 f116 1"/>
                <a:gd name="f588" fmla="*/ f461 f115 1"/>
                <a:gd name="f589" fmla="*/ f462 f116 1"/>
                <a:gd name="f590" fmla="*/ f463 f115 1"/>
                <a:gd name="f591" fmla="*/ f464 f116 1"/>
                <a:gd name="f592" fmla="*/ f465 f116 1"/>
                <a:gd name="f593" fmla="*/ f466 f116 1"/>
                <a:gd name="f594" fmla="*/ f467 f115 1"/>
                <a:gd name="f595" fmla="*/ f468 f116 1"/>
                <a:gd name="f596" fmla="*/ f469 f116 1"/>
                <a:gd name="f597" fmla="*/ f470 f115 1"/>
                <a:gd name="f598" fmla="*/ f471 f116 1"/>
                <a:gd name="f599" fmla="*/ f472 f115 1"/>
                <a:gd name="f600" fmla="*/ f473 f116 1"/>
                <a:gd name="f601" fmla="*/ f474 f115 1"/>
                <a:gd name="f602" fmla="*/ f475 f115 1"/>
                <a:gd name="f603" fmla="*/ f476 f115 1"/>
                <a:gd name="f604" fmla="*/ f477 f115 1"/>
                <a:gd name="f605" fmla="*/ f478 f115 1"/>
                <a:gd name="f606" fmla="*/ f479 f115 1"/>
                <a:gd name="f607" fmla="*/ f480 f116 1"/>
                <a:gd name="f608" fmla="*/ f481 f115 1"/>
                <a:gd name="f609" fmla="*/ f482 f116 1"/>
                <a:gd name="f610" fmla="*/ f483 f115 1"/>
                <a:gd name="f611" fmla="*/ f484 f116 1"/>
                <a:gd name="f612" fmla="*/ f485 f116 1"/>
                <a:gd name="f613" fmla="*/ f486 f115 1"/>
                <a:gd name="f614" fmla="*/ f487 f116 1"/>
                <a:gd name="f615" fmla="*/ f488 f115 1"/>
                <a:gd name="f616" fmla="*/ f489 f116 1"/>
                <a:gd name="f617" fmla="*/ f490 f115 1"/>
                <a:gd name="f618" fmla="*/ f491 f116 1"/>
                <a:gd name="f619" fmla="*/ f492 f115 1"/>
                <a:gd name="f620" fmla="*/ f493 f116 1"/>
                <a:gd name="f621" fmla="*/ f494 f115 1"/>
                <a:gd name="f622" fmla="*/ f495 f115 1"/>
                <a:gd name="f623" fmla="*/ f496 f116 1"/>
                <a:gd name="f624" fmla="*/ f497 f115 1"/>
                <a:gd name="f625" fmla="*/ f498 f115 1"/>
                <a:gd name="f626" fmla="*/ f499 f115 1"/>
              </a:gdLst>
              <a:ahLst/>
              <a:cxnLst>
                <a:cxn ang="3cd4">
                  <a:pos x="hc" y="t"/>
                </a:cxn>
                <a:cxn ang="0">
                  <a:pos x="r" y="vc"/>
                </a:cxn>
                <a:cxn ang="cd4">
                  <a:pos x="hc" y="b"/>
                </a:cxn>
                <a:cxn ang="cd2">
                  <a:pos x="l" y="vc"/>
                </a:cxn>
                <a:cxn ang="f249">
                  <a:pos x="f504" y="f505"/>
                </a:cxn>
                <a:cxn ang="f249">
                  <a:pos x="f506" y="f507"/>
                </a:cxn>
                <a:cxn ang="f249">
                  <a:pos x="f508" y="f509"/>
                </a:cxn>
                <a:cxn ang="f249">
                  <a:pos x="f510" y="f511"/>
                </a:cxn>
                <a:cxn ang="f249">
                  <a:pos x="f512" y="f513"/>
                </a:cxn>
                <a:cxn ang="f249">
                  <a:pos x="f514" y="f515"/>
                </a:cxn>
                <a:cxn ang="f249">
                  <a:pos x="f516" y="f517"/>
                </a:cxn>
                <a:cxn ang="f249">
                  <a:pos x="f516" y="f517"/>
                </a:cxn>
                <a:cxn ang="f249">
                  <a:pos x="f516" y="f518"/>
                </a:cxn>
                <a:cxn ang="f249">
                  <a:pos x="f519" y="f520"/>
                </a:cxn>
                <a:cxn ang="f249">
                  <a:pos x="f521" y="f522"/>
                </a:cxn>
                <a:cxn ang="f249">
                  <a:pos x="f523" y="f524"/>
                </a:cxn>
                <a:cxn ang="f249">
                  <a:pos x="f523" y="f524"/>
                </a:cxn>
                <a:cxn ang="f249">
                  <a:pos x="f525" y="f526"/>
                </a:cxn>
                <a:cxn ang="f249">
                  <a:pos x="f527" y="f528"/>
                </a:cxn>
                <a:cxn ang="f249">
                  <a:pos x="f529" y="f530"/>
                </a:cxn>
                <a:cxn ang="f249">
                  <a:pos x="f529" y="f531"/>
                </a:cxn>
                <a:cxn ang="f249">
                  <a:pos x="f529" y="f531"/>
                </a:cxn>
                <a:cxn ang="f249">
                  <a:pos x="f532" y="f533"/>
                </a:cxn>
                <a:cxn ang="f249">
                  <a:pos x="f532" y="f534"/>
                </a:cxn>
                <a:cxn ang="f249">
                  <a:pos x="f532" y="f535"/>
                </a:cxn>
                <a:cxn ang="f249">
                  <a:pos x="f532" y="f535"/>
                </a:cxn>
                <a:cxn ang="f249">
                  <a:pos x="f536" y="f537"/>
                </a:cxn>
                <a:cxn ang="f249">
                  <a:pos x="f536" y="f537"/>
                </a:cxn>
                <a:cxn ang="f249">
                  <a:pos x="f529" y="f538"/>
                </a:cxn>
                <a:cxn ang="f249">
                  <a:pos x="f539" y="f540"/>
                </a:cxn>
                <a:cxn ang="f249">
                  <a:pos x="f527" y="f540"/>
                </a:cxn>
                <a:cxn ang="f249">
                  <a:pos x="f541" y="f540"/>
                </a:cxn>
                <a:cxn ang="f249">
                  <a:pos x="f541" y="f540"/>
                </a:cxn>
                <a:cxn ang="f249">
                  <a:pos x="f523" y="f542"/>
                </a:cxn>
                <a:cxn ang="f249">
                  <a:pos x="f523" y="f543"/>
                </a:cxn>
                <a:cxn ang="f249">
                  <a:pos x="f544" y="f543"/>
                </a:cxn>
                <a:cxn ang="f249">
                  <a:pos x="f545" y="f546"/>
                </a:cxn>
                <a:cxn ang="f249">
                  <a:pos x="f545" y="f546"/>
                </a:cxn>
                <a:cxn ang="f249">
                  <a:pos x="f547" y="f548"/>
                </a:cxn>
                <a:cxn ang="f249">
                  <a:pos x="f545" y="f549"/>
                </a:cxn>
                <a:cxn ang="f249">
                  <a:pos x="f550" y="f551"/>
                </a:cxn>
                <a:cxn ang="f249">
                  <a:pos x="f512" y="f552"/>
                </a:cxn>
                <a:cxn ang="f249">
                  <a:pos x="f553" y="f552"/>
                </a:cxn>
                <a:cxn ang="f249">
                  <a:pos x="f554" y="f552"/>
                </a:cxn>
                <a:cxn ang="f249">
                  <a:pos x="f555" y="f556"/>
                </a:cxn>
                <a:cxn ang="f249">
                  <a:pos x="f557" y="f558"/>
                </a:cxn>
                <a:cxn ang="f249">
                  <a:pos x="f559" y="f560"/>
                </a:cxn>
                <a:cxn ang="f249">
                  <a:pos x="f561" y="f562"/>
                </a:cxn>
                <a:cxn ang="f249">
                  <a:pos x="f563" y="f564"/>
                </a:cxn>
                <a:cxn ang="f249">
                  <a:pos x="f565" y="f566"/>
                </a:cxn>
                <a:cxn ang="f249">
                  <a:pos x="f565" y="f567"/>
                </a:cxn>
                <a:cxn ang="f249">
                  <a:pos x="f565" y="f567"/>
                </a:cxn>
                <a:cxn ang="f249">
                  <a:pos x="f568" y="f569"/>
                </a:cxn>
                <a:cxn ang="f249">
                  <a:pos x="f570" y="f537"/>
                </a:cxn>
                <a:cxn ang="f249">
                  <a:pos x="f571" y="f572"/>
                </a:cxn>
                <a:cxn ang="f249">
                  <a:pos x="f573" y="f574"/>
                </a:cxn>
                <a:cxn ang="f249">
                  <a:pos x="f575" y="f540"/>
                </a:cxn>
                <a:cxn ang="f249">
                  <a:pos x="f576" y="f577"/>
                </a:cxn>
                <a:cxn ang="f249">
                  <a:pos x="f578" y="f566"/>
                </a:cxn>
                <a:cxn ang="f249">
                  <a:pos x="f579" y="f580"/>
                </a:cxn>
                <a:cxn ang="f249">
                  <a:pos x="f581" y="f580"/>
                </a:cxn>
                <a:cxn ang="f249">
                  <a:pos x="f582" y="f580"/>
                </a:cxn>
                <a:cxn ang="f249">
                  <a:pos x="f504" y="f538"/>
                </a:cxn>
                <a:cxn ang="f249">
                  <a:pos x="f504" y="f540"/>
                </a:cxn>
                <a:cxn ang="f249">
                  <a:pos x="f504" y="f540"/>
                </a:cxn>
                <a:cxn ang="f249">
                  <a:pos x="f583" y="f584"/>
                </a:cxn>
                <a:cxn ang="f249">
                  <a:pos x="f585" y="f556"/>
                </a:cxn>
                <a:cxn ang="f249">
                  <a:pos x="f586" y="f587"/>
                </a:cxn>
                <a:cxn ang="f249">
                  <a:pos x="f588" y="f589"/>
                </a:cxn>
                <a:cxn ang="f249">
                  <a:pos x="f590" y="f591"/>
                </a:cxn>
                <a:cxn ang="f249">
                  <a:pos x="f581" y="f592"/>
                </a:cxn>
                <a:cxn ang="f249">
                  <a:pos x="f582" y="f593"/>
                </a:cxn>
                <a:cxn ang="f249">
                  <a:pos x="f594" y="f595"/>
                </a:cxn>
                <a:cxn ang="f249">
                  <a:pos x="f504" y="f596"/>
                </a:cxn>
                <a:cxn ang="f249">
                  <a:pos x="f597" y="f598"/>
                </a:cxn>
                <a:cxn ang="f249">
                  <a:pos x="f599" y="f600"/>
                </a:cxn>
                <a:cxn ang="f249">
                  <a:pos x="f601" y="f600"/>
                </a:cxn>
                <a:cxn ang="f249">
                  <a:pos x="f602" y="f598"/>
                </a:cxn>
                <a:cxn ang="f249">
                  <a:pos x="f603" y="f598"/>
                </a:cxn>
                <a:cxn ang="f249">
                  <a:pos x="f604" y="f591"/>
                </a:cxn>
                <a:cxn ang="f249">
                  <a:pos x="f605" y="f600"/>
                </a:cxn>
                <a:cxn ang="f249">
                  <a:pos x="f606" y="f607"/>
                </a:cxn>
                <a:cxn ang="f249">
                  <a:pos x="f608" y="f609"/>
                </a:cxn>
                <a:cxn ang="f249">
                  <a:pos x="f610" y="f611"/>
                </a:cxn>
                <a:cxn ang="f249">
                  <a:pos x="f606" y="f612"/>
                </a:cxn>
                <a:cxn ang="f249">
                  <a:pos x="f613" y="f614"/>
                </a:cxn>
                <a:cxn ang="f249">
                  <a:pos x="f615" y="f616"/>
                </a:cxn>
                <a:cxn ang="f249">
                  <a:pos x="f617" y="f618"/>
                </a:cxn>
                <a:cxn ang="f249">
                  <a:pos x="f619" y="f620"/>
                </a:cxn>
                <a:cxn ang="f249">
                  <a:pos x="f621" y="f584"/>
                </a:cxn>
                <a:cxn ang="f249">
                  <a:pos x="f622" y="f623"/>
                </a:cxn>
                <a:cxn ang="f249">
                  <a:pos x="f624" y="f623"/>
                </a:cxn>
                <a:cxn ang="f249">
                  <a:pos x="f625" y="f623"/>
                </a:cxn>
                <a:cxn ang="f249">
                  <a:pos x="f626" y="f551"/>
                </a:cxn>
                <a:cxn ang="f249">
                  <a:pos x="f626" y="f540"/>
                </a:cxn>
                <a:cxn ang="f249">
                  <a:pos x="f626" y="f567"/>
                </a:cxn>
                <a:cxn ang="f249">
                  <a:pos x="f504" y="f505"/>
                </a:cxn>
              </a:cxnLst>
              <a:rect l="f500" t="f503" r="f501" b="f502"/>
              <a:pathLst>
                <a:path w="1653871" h="1598212">
                  <a:moveTo>
                    <a:pt x="f8" y="f9"/>
                  </a:moveTo>
                  <a:lnTo>
                    <a:pt x="f10" y="f11"/>
                  </a:lnTo>
                  <a:lnTo>
                    <a:pt x="f12" y="f13"/>
                  </a:lnTo>
                  <a:lnTo>
                    <a:pt x="f14" y="f15"/>
                  </a:lnTo>
                  <a:lnTo>
                    <a:pt x="f16" y="f17"/>
                  </a:lnTo>
                  <a:lnTo>
                    <a:pt x="f18" y="f19"/>
                  </a:lnTo>
                  <a:lnTo>
                    <a:pt x="f20" y="f5"/>
                  </a:lnTo>
                  <a:lnTo>
                    <a:pt x="f20" y="f5"/>
                  </a:lnTo>
                  <a:lnTo>
                    <a:pt x="f20" y="f21"/>
                  </a:lnTo>
                  <a:lnTo>
                    <a:pt x="f22" y="f23"/>
                  </a:lnTo>
                  <a:lnTo>
                    <a:pt x="f24" y="f25"/>
                  </a:lnTo>
                  <a:lnTo>
                    <a:pt x="f26" y="f27"/>
                  </a:lnTo>
                  <a:lnTo>
                    <a:pt x="f26" y="f27"/>
                  </a:lnTo>
                  <a:lnTo>
                    <a:pt x="f28" y="f29"/>
                  </a:lnTo>
                  <a:lnTo>
                    <a:pt x="f30" y="f31"/>
                  </a:lnTo>
                  <a:lnTo>
                    <a:pt x="f32" y="f33"/>
                  </a:lnTo>
                  <a:lnTo>
                    <a:pt x="f32" y="f34"/>
                  </a:lnTo>
                  <a:lnTo>
                    <a:pt x="f32" y="f34"/>
                  </a:lnTo>
                  <a:lnTo>
                    <a:pt x="f35" y="f36"/>
                  </a:lnTo>
                  <a:lnTo>
                    <a:pt x="f35" y="f37"/>
                  </a:lnTo>
                  <a:lnTo>
                    <a:pt x="f35" y="f38"/>
                  </a:lnTo>
                  <a:lnTo>
                    <a:pt x="f35" y="f38"/>
                  </a:lnTo>
                  <a:lnTo>
                    <a:pt x="f6" y="f39"/>
                  </a:lnTo>
                  <a:lnTo>
                    <a:pt x="f6" y="f39"/>
                  </a:lnTo>
                  <a:lnTo>
                    <a:pt x="f32" y="f40"/>
                  </a:lnTo>
                  <a:lnTo>
                    <a:pt x="f41" y="f42"/>
                  </a:lnTo>
                  <a:lnTo>
                    <a:pt x="f30" y="f42"/>
                  </a:lnTo>
                  <a:lnTo>
                    <a:pt x="f43" y="f42"/>
                  </a:lnTo>
                  <a:lnTo>
                    <a:pt x="f43" y="f42"/>
                  </a:lnTo>
                  <a:lnTo>
                    <a:pt x="f26" y="f44"/>
                  </a:lnTo>
                  <a:lnTo>
                    <a:pt x="f26" y="f45"/>
                  </a:lnTo>
                  <a:lnTo>
                    <a:pt x="f46" y="f45"/>
                  </a:lnTo>
                  <a:lnTo>
                    <a:pt x="f47" y="f48"/>
                  </a:lnTo>
                  <a:lnTo>
                    <a:pt x="f47" y="f48"/>
                  </a:lnTo>
                  <a:lnTo>
                    <a:pt x="f49" y="f50"/>
                  </a:lnTo>
                  <a:lnTo>
                    <a:pt x="f47" y="f51"/>
                  </a:lnTo>
                  <a:lnTo>
                    <a:pt x="f52" y="f53"/>
                  </a:lnTo>
                  <a:lnTo>
                    <a:pt x="f16" y="f54"/>
                  </a:lnTo>
                  <a:lnTo>
                    <a:pt x="f55" y="f54"/>
                  </a:lnTo>
                  <a:lnTo>
                    <a:pt x="f56" y="f54"/>
                  </a:lnTo>
                  <a:lnTo>
                    <a:pt x="f57" y="f58"/>
                  </a:lnTo>
                  <a:lnTo>
                    <a:pt x="f59" y="f60"/>
                  </a:lnTo>
                  <a:lnTo>
                    <a:pt x="f61" y="f62"/>
                  </a:lnTo>
                  <a:lnTo>
                    <a:pt x="f63" y="f64"/>
                  </a:lnTo>
                  <a:lnTo>
                    <a:pt x="f64" y="f65"/>
                  </a:lnTo>
                  <a:lnTo>
                    <a:pt x="f66" y="f67"/>
                  </a:lnTo>
                  <a:lnTo>
                    <a:pt x="f66" y="f68"/>
                  </a:lnTo>
                  <a:lnTo>
                    <a:pt x="f66" y="f68"/>
                  </a:lnTo>
                  <a:lnTo>
                    <a:pt x="f69" y="f70"/>
                  </a:lnTo>
                  <a:lnTo>
                    <a:pt x="f48" y="f39"/>
                  </a:lnTo>
                  <a:lnTo>
                    <a:pt x="f71" y="f72"/>
                  </a:lnTo>
                  <a:lnTo>
                    <a:pt x="f73" y="f73"/>
                  </a:lnTo>
                  <a:lnTo>
                    <a:pt x="f74" y="f42"/>
                  </a:lnTo>
                  <a:lnTo>
                    <a:pt x="f75" y="f71"/>
                  </a:lnTo>
                  <a:lnTo>
                    <a:pt x="f76" y="f67"/>
                  </a:lnTo>
                  <a:lnTo>
                    <a:pt x="f77" y="f78"/>
                  </a:lnTo>
                  <a:lnTo>
                    <a:pt x="f36" y="f78"/>
                  </a:lnTo>
                  <a:lnTo>
                    <a:pt x="f79" y="f78"/>
                  </a:lnTo>
                  <a:lnTo>
                    <a:pt x="f8" y="f40"/>
                  </a:lnTo>
                  <a:lnTo>
                    <a:pt x="f8" y="f42"/>
                  </a:lnTo>
                  <a:lnTo>
                    <a:pt x="f8" y="f42"/>
                  </a:lnTo>
                  <a:lnTo>
                    <a:pt x="f80" y="f81"/>
                  </a:lnTo>
                  <a:lnTo>
                    <a:pt x="f82" y="f58"/>
                  </a:lnTo>
                  <a:lnTo>
                    <a:pt x="f83" y="f84"/>
                  </a:lnTo>
                  <a:lnTo>
                    <a:pt x="f85" y="f49"/>
                  </a:lnTo>
                  <a:lnTo>
                    <a:pt x="f86" y="f87"/>
                  </a:lnTo>
                  <a:lnTo>
                    <a:pt x="f36" y="f88"/>
                  </a:lnTo>
                  <a:lnTo>
                    <a:pt x="f79" y="f89"/>
                  </a:lnTo>
                  <a:lnTo>
                    <a:pt x="f90" y="f91"/>
                  </a:lnTo>
                  <a:lnTo>
                    <a:pt x="f8" y="f12"/>
                  </a:lnTo>
                  <a:lnTo>
                    <a:pt x="f92" y="f93"/>
                  </a:lnTo>
                  <a:lnTo>
                    <a:pt x="f94" y="f14"/>
                  </a:lnTo>
                  <a:lnTo>
                    <a:pt x="f95" y="f14"/>
                  </a:lnTo>
                  <a:lnTo>
                    <a:pt x="f96" y="f93"/>
                  </a:lnTo>
                  <a:lnTo>
                    <a:pt x="f97" y="f93"/>
                  </a:lnTo>
                  <a:lnTo>
                    <a:pt x="f98" y="f87"/>
                  </a:lnTo>
                  <a:lnTo>
                    <a:pt x="f23" y="f14"/>
                  </a:lnTo>
                  <a:lnTo>
                    <a:pt x="f99" y="f100"/>
                  </a:lnTo>
                  <a:lnTo>
                    <a:pt x="f13" y="f28"/>
                  </a:lnTo>
                  <a:lnTo>
                    <a:pt x="f101" y="f102"/>
                  </a:lnTo>
                  <a:lnTo>
                    <a:pt x="f99" y="f103"/>
                  </a:lnTo>
                  <a:lnTo>
                    <a:pt x="f104" y="f7"/>
                  </a:lnTo>
                  <a:lnTo>
                    <a:pt x="f105" y="f106"/>
                  </a:lnTo>
                  <a:lnTo>
                    <a:pt x="f5" y="f46"/>
                  </a:lnTo>
                  <a:lnTo>
                    <a:pt x="f107" y="f108"/>
                  </a:lnTo>
                  <a:lnTo>
                    <a:pt x="f109" y="f81"/>
                  </a:lnTo>
                  <a:lnTo>
                    <a:pt x="f110" y="f66"/>
                  </a:lnTo>
                  <a:lnTo>
                    <a:pt x="f111" y="f66"/>
                  </a:lnTo>
                  <a:lnTo>
                    <a:pt x="f112" y="f66"/>
                  </a:lnTo>
                  <a:lnTo>
                    <a:pt x="f113" y="f53"/>
                  </a:lnTo>
                  <a:lnTo>
                    <a:pt x="f113" y="f42"/>
                  </a:lnTo>
                  <a:lnTo>
                    <a:pt x="f113" y="f68"/>
                  </a:lnTo>
                  <a:lnTo>
                    <a:pt x="f8" y="f9"/>
                  </a:lnTo>
                  <a:close/>
                </a:path>
              </a:pathLst>
            </a:custGeom>
            <a:solidFill>
              <a:srgbClr val="002060"/>
            </a:solidFill>
            <a:ln w="12701" cap="flat">
              <a:solidFill>
                <a:srgbClr val="002060"/>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93" name="Forma libre: forma 64">
              <a:extLst>
                <a:ext uri="{FF2B5EF4-FFF2-40B4-BE49-F238E27FC236}">
                  <a16:creationId xmlns:a16="http://schemas.microsoft.com/office/drawing/2014/main" id="{01D801D0-5173-4E8C-B795-721C48760F64}"/>
                </a:ext>
              </a:extLst>
            </p:cNvPr>
            <p:cNvSpPr/>
            <p:nvPr/>
          </p:nvSpPr>
          <p:spPr>
            <a:xfrm>
              <a:off x="9202104" y="2813539"/>
              <a:ext cx="1876504" cy="1224500"/>
            </a:xfrm>
            <a:custGeom>
              <a:avLst/>
              <a:gdLst>
                <a:gd name="f0" fmla="val 10800000"/>
                <a:gd name="f1" fmla="val 5400000"/>
                <a:gd name="f2" fmla="val 180"/>
                <a:gd name="f3" fmla="val w"/>
                <a:gd name="f4" fmla="val h"/>
                <a:gd name="f5" fmla="val 0"/>
                <a:gd name="f6" fmla="val 1876507"/>
                <a:gd name="f7" fmla="val 1224501"/>
                <a:gd name="f8" fmla="val 318052"/>
                <a:gd name="f9" fmla="val 572494"/>
                <a:gd name="f10" fmla="val 127220"/>
                <a:gd name="f11" fmla="val 580445"/>
                <a:gd name="f12" fmla="val 15902"/>
                <a:gd name="f13" fmla="val 588397"/>
                <a:gd name="f14" fmla="val 636104"/>
                <a:gd name="f15" fmla="val 31805"/>
                <a:gd name="f16" fmla="val 755374"/>
                <a:gd name="f17" fmla="val 79513"/>
                <a:gd name="f18" fmla="val 795130"/>
                <a:gd name="f19" fmla="val 135172"/>
                <a:gd name="f20" fmla="val 834887"/>
                <a:gd name="f21" fmla="val 198782"/>
                <a:gd name="f22" fmla="val 858741"/>
                <a:gd name="f23" fmla="val 270344"/>
                <a:gd name="f24" fmla="val 866692"/>
                <a:gd name="f25" fmla="val 333954"/>
                <a:gd name="f26" fmla="val 373711"/>
                <a:gd name="f27" fmla="val 389614"/>
                <a:gd name="f28" fmla="val 429370"/>
                <a:gd name="f29" fmla="val 970059"/>
                <a:gd name="f30" fmla="val 556591"/>
                <a:gd name="f31" fmla="val 1009816"/>
                <a:gd name="f32" fmla="val 628153"/>
                <a:gd name="f33" fmla="val 1025718"/>
                <a:gd name="f34" fmla="val 699714"/>
                <a:gd name="f35" fmla="val 763325"/>
                <a:gd name="f36" fmla="val 1033670"/>
                <a:gd name="f37" fmla="val 850789"/>
                <a:gd name="f38" fmla="val 1160890"/>
                <a:gd name="f39" fmla="val 938254"/>
                <a:gd name="f40" fmla="val 1208598"/>
                <a:gd name="f41" fmla="val 954156"/>
                <a:gd name="f42" fmla="val 993913"/>
                <a:gd name="f43" fmla="val 1057523"/>
                <a:gd name="f44" fmla="val 1184744"/>
                <a:gd name="f45" fmla="val 1113182"/>
                <a:gd name="f46" fmla="val 1144988"/>
                <a:gd name="f47" fmla="val 1216549"/>
                <a:gd name="f48" fmla="val 1152939"/>
                <a:gd name="f49" fmla="val 1296062"/>
                <a:gd name="f50" fmla="val 1168842"/>
                <a:gd name="f51" fmla="val 1383527"/>
                <a:gd name="f52" fmla="val 1415332"/>
                <a:gd name="f53" fmla="val 1463040"/>
                <a:gd name="f54" fmla="val 1073426"/>
                <a:gd name="f55" fmla="val 1486894"/>
                <a:gd name="f56" fmla="val 1502796"/>
                <a:gd name="f57" fmla="val 962108"/>
                <a:gd name="f58" fmla="val 1550504"/>
                <a:gd name="f59" fmla="val 930303"/>
                <a:gd name="f60" fmla="val 1661822"/>
                <a:gd name="f61" fmla="val 914400"/>
                <a:gd name="f62" fmla="val 1733384"/>
                <a:gd name="f63" fmla="val 1781092"/>
                <a:gd name="f64" fmla="val 946205"/>
                <a:gd name="f65" fmla="val 1812897"/>
                <a:gd name="f66" fmla="val 842838"/>
                <a:gd name="f67" fmla="val 1820848"/>
                <a:gd name="f68" fmla="val 1860605"/>
                <a:gd name="f69" fmla="val 723569"/>
                <a:gd name="f70" fmla="val 667910"/>
                <a:gd name="f71" fmla="val 604299"/>
                <a:gd name="f72" fmla="val 540689"/>
                <a:gd name="f73" fmla="val 1852654"/>
                <a:gd name="f74" fmla="val 508883"/>
                <a:gd name="f75" fmla="val 1741335"/>
                <a:gd name="f76" fmla="val 524786"/>
                <a:gd name="f77" fmla="val 1598212"/>
                <a:gd name="f78" fmla="val 485030"/>
                <a:gd name="f79" fmla="val 1455088"/>
                <a:gd name="f80" fmla="val 461176"/>
                <a:gd name="f81" fmla="val 1304014"/>
                <a:gd name="f82" fmla="val 1240403"/>
                <a:gd name="f83" fmla="val 405517"/>
                <a:gd name="f84" fmla="val 1399429"/>
                <a:gd name="f85" fmla="val 254442"/>
                <a:gd name="f86" fmla="val 1494845"/>
                <a:gd name="f87" fmla="val 1566407"/>
                <a:gd name="f88" fmla="val 278296"/>
                <a:gd name="f89" fmla="val 190831"/>
                <a:gd name="f90" fmla="val 87464"/>
                <a:gd name="f91" fmla="val 1526650"/>
                <a:gd name="f92" fmla="val 1319916"/>
                <a:gd name="f93" fmla="val 15903"/>
                <a:gd name="f94" fmla="val 71562"/>
                <a:gd name="f95" fmla="val 151075"/>
                <a:gd name="f96" fmla="val 1200647"/>
                <a:gd name="f97" fmla="val 182880"/>
                <a:gd name="f98" fmla="val 1081377"/>
                <a:gd name="f99" fmla="val 174929"/>
                <a:gd name="f100" fmla="val 922351"/>
                <a:gd name="f101" fmla="val 349857"/>
                <a:gd name="f102" fmla="val 882594"/>
                <a:gd name="f103" fmla="val 731520"/>
                <a:gd name="f104" fmla="val 397565"/>
                <a:gd name="f105" fmla="val 548640"/>
                <a:gd name="f106" fmla="val 477078"/>
                <a:gd name="f107" fmla="val 492981"/>
                <a:gd name="f108" fmla="val 421419"/>
                <a:gd name="f109" fmla="val 532737"/>
                <a:gd name="f110" fmla="+- 0 0 -90"/>
                <a:gd name="f111" fmla="*/ f3 1 1876507"/>
                <a:gd name="f112" fmla="*/ f4 1 1224501"/>
                <a:gd name="f113" fmla="val f5"/>
                <a:gd name="f114" fmla="val f6"/>
                <a:gd name="f115" fmla="val f7"/>
                <a:gd name="f116" fmla="*/ f110 f0 1"/>
                <a:gd name="f117" fmla="+- f115 0 f113"/>
                <a:gd name="f118" fmla="+- f114 0 f113"/>
                <a:gd name="f119" fmla="*/ f116 1 f2"/>
                <a:gd name="f120" fmla="*/ f118 1 1876507"/>
                <a:gd name="f121" fmla="*/ f117 1 1224501"/>
                <a:gd name="f122" fmla="*/ 318052 f118 1"/>
                <a:gd name="f123" fmla="*/ 572494 f117 1"/>
                <a:gd name="f124" fmla="*/ 127220 f118 1"/>
                <a:gd name="f125" fmla="*/ 580445 f117 1"/>
                <a:gd name="f126" fmla="*/ 15902 f118 1"/>
                <a:gd name="f127" fmla="*/ 588397 f117 1"/>
                <a:gd name="f128" fmla="*/ 0 f118 1"/>
                <a:gd name="f129" fmla="*/ 636104 f117 1"/>
                <a:gd name="f130" fmla="*/ 31805 f118 1"/>
                <a:gd name="f131" fmla="*/ 755374 f117 1"/>
                <a:gd name="f132" fmla="*/ 79513 f118 1"/>
                <a:gd name="f133" fmla="*/ 795130 f117 1"/>
                <a:gd name="f134" fmla="*/ 135172 f118 1"/>
                <a:gd name="f135" fmla="*/ 834887 f117 1"/>
                <a:gd name="f136" fmla="*/ 198782 f118 1"/>
                <a:gd name="f137" fmla="*/ 858741 f117 1"/>
                <a:gd name="f138" fmla="*/ 270344 f118 1"/>
                <a:gd name="f139" fmla="*/ 866692 f117 1"/>
                <a:gd name="f140" fmla="*/ 333954 f118 1"/>
                <a:gd name="f141" fmla="*/ 373711 f118 1"/>
                <a:gd name="f142" fmla="*/ 389614 f118 1"/>
                <a:gd name="f143" fmla="*/ 429370 f118 1"/>
                <a:gd name="f144" fmla="*/ 970059 f117 1"/>
                <a:gd name="f145" fmla="*/ 556591 f118 1"/>
                <a:gd name="f146" fmla="*/ 1009816 f117 1"/>
                <a:gd name="f147" fmla="*/ 628153 f118 1"/>
                <a:gd name="f148" fmla="*/ 1025718 f117 1"/>
                <a:gd name="f149" fmla="*/ 699714 f118 1"/>
                <a:gd name="f150" fmla="*/ 763325 f118 1"/>
                <a:gd name="f151" fmla="*/ 1033670 f117 1"/>
                <a:gd name="f152" fmla="*/ 850789 f118 1"/>
                <a:gd name="f153" fmla="*/ 1160890 f117 1"/>
                <a:gd name="f154" fmla="*/ 938254 f118 1"/>
                <a:gd name="f155" fmla="*/ 1208598 f117 1"/>
                <a:gd name="f156" fmla="*/ 954156 f118 1"/>
                <a:gd name="f157" fmla="*/ 1224501 f117 1"/>
                <a:gd name="f158" fmla="*/ 993913 f118 1"/>
                <a:gd name="f159" fmla="*/ 1057523 f118 1"/>
                <a:gd name="f160" fmla="*/ 1184744 f117 1"/>
                <a:gd name="f161" fmla="*/ 1113182 f118 1"/>
                <a:gd name="f162" fmla="*/ 1144988 f117 1"/>
                <a:gd name="f163" fmla="*/ 1216549 f118 1"/>
                <a:gd name="f164" fmla="*/ 1152939 f117 1"/>
                <a:gd name="f165" fmla="*/ 1296062 f118 1"/>
                <a:gd name="f166" fmla="*/ 1168842 f117 1"/>
                <a:gd name="f167" fmla="*/ 1383527 f118 1"/>
                <a:gd name="f168" fmla="*/ 1415332 f118 1"/>
                <a:gd name="f169" fmla="*/ 1463040 f118 1"/>
                <a:gd name="f170" fmla="*/ 1073426 f117 1"/>
                <a:gd name="f171" fmla="*/ 1486894 f118 1"/>
                <a:gd name="f172" fmla="*/ 1502796 f118 1"/>
                <a:gd name="f173" fmla="*/ 962108 f117 1"/>
                <a:gd name="f174" fmla="*/ 1550504 f118 1"/>
                <a:gd name="f175" fmla="*/ 930303 f117 1"/>
                <a:gd name="f176" fmla="*/ 1661822 f118 1"/>
                <a:gd name="f177" fmla="*/ 914400 f117 1"/>
                <a:gd name="f178" fmla="*/ 1733384 f118 1"/>
                <a:gd name="f179" fmla="*/ 1781092 f118 1"/>
                <a:gd name="f180" fmla="*/ 946205 f117 1"/>
                <a:gd name="f181" fmla="*/ 1812897 f118 1"/>
                <a:gd name="f182" fmla="*/ 842838 f117 1"/>
                <a:gd name="f183" fmla="*/ 1820848 f118 1"/>
                <a:gd name="f184" fmla="*/ 1860605 f118 1"/>
                <a:gd name="f185" fmla="*/ 723569 f117 1"/>
                <a:gd name="f186" fmla="*/ 1876507 f118 1"/>
                <a:gd name="f187" fmla="*/ 667910 f117 1"/>
                <a:gd name="f188" fmla="*/ 604299 f117 1"/>
                <a:gd name="f189" fmla="*/ 540689 f117 1"/>
                <a:gd name="f190" fmla="*/ 1852654 f118 1"/>
                <a:gd name="f191" fmla="*/ 508883 f117 1"/>
                <a:gd name="f192" fmla="*/ 1741335 f118 1"/>
                <a:gd name="f193" fmla="*/ 524786 f117 1"/>
                <a:gd name="f194" fmla="*/ 1598212 f118 1"/>
                <a:gd name="f195" fmla="*/ 485030 f117 1"/>
                <a:gd name="f196" fmla="*/ 1455088 f118 1"/>
                <a:gd name="f197" fmla="*/ 461176 f117 1"/>
                <a:gd name="f198" fmla="*/ 429370 f117 1"/>
                <a:gd name="f199" fmla="*/ 1304014 f118 1"/>
                <a:gd name="f200" fmla="*/ 1240403 f118 1"/>
                <a:gd name="f201" fmla="*/ 405517 f117 1"/>
                <a:gd name="f202" fmla="*/ 1399429 f118 1"/>
                <a:gd name="f203" fmla="*/ 254442 f117 1"/>
                <a:gd name="f204" fmla="*/ 1494845 f118 1"/>
                <a:gd name="f205" fmla="*/ 1566407 f118 1"/>
                <a:gd name="f206" fmla="*/ 278296 f117 1"/>
                <a:gd name="f207" fmla="*/ 190831 f117 1"/>
                <a:gd name="f208" fmla="*/ 87464 f117 1"/>
                <a:gd name="f209" fmla="*/ 1526650 f118 1"/>
                <a:gd name="f210" fmla="*/ 0 f117 1"/>
                <a:gd name="f211" fmla="*/ 1319916 f118 1"/>
                <a:gd name="f212" fmla="*/ 15903 f117 1"/>
                <a:gd name="f213" fmla="*/ 71562 f117 1"/>
                <a:gd name="f214" fmla="*/ 151075 f117 1"/>
                <a:gd name="f215" fmla="*/ 1200647 f118 1"/>
                <a:gd name="f216" fmla="*/ 182880 f117 1"/>
                <a:gd name="f217" fmla="*/ 1081377 f118 1"/>
                <a:gd name="f218" fmla="*/ 174929 f117 1"/>
                <a:gd name="f219" fmla="*/ 1025718 f118 1"/>
                <a:gd name="f220" fmla="*/ 970059 f118 1"/>
                <a:gd name="f221" fmla="*/ 922351 f118 1"/>
                <a:gd name="f222" fmla="*/ 349857 f117 1"/>
                <a:gd name="f223" fmla="*/ 882594 f118 1"/>
                <a:gd name="f224" fmla="*/ 389614 f117 1"/>
                <a:gd name="f225" fmla="*/ 731520 f118 1"/>
                <a:gd name="f226" fmla="*/ 397565 f117 1"/>
                <a:gd name="f227" fmla="*/ 548640 f118 1"/>
                <a:gd name="f228" fmla="*/ 508883 f118 1"/>
                <a:gd name="f229" fmla="*/ 477078 f118 1"/>
                <a:gd name="f230" fmla="*/ 492981 f117 1"/>
                <a:gd name="f231" fmla="*/ 421419 f118 1"/>
                <a:gd name="f232" fmla="*/ 532737 f117 1"/>
                <a:gd name="f233" fmla="+- f119 0 f1"/>
                <a:gd name="f234" fmla="*/ f122 1 1876507"/>
                <a:gd name="f235" fmla="*/ f123 1 1224501"/>
                <a:gd name="f236" fmla="*/ f124 1 1876507"/>
                <a:gd name="f237" fmla="*/ f125 1 1224501"/>
                <a:gd name="f238" fmla="*/ f126 1 1876507"/>
                <a:gd name="f239" fmla="*/ f127 1 1224501"/>
                <a:gd name="f240" fmla="*/ f128 1 1876507"/>
                <a:gd name="f241" fmla="*/ f129 1 1224501"/>
                <a:gd name="f242" fmla="*/ f130 1 1876507"/>
                <a:gd name="f243" fmla="*/ f131 1 1224501"/>
                <a:gd name="f244" fmla="*/ f132 1 1876507"/>
                <a:gd name="f245" fmla="*/ f133 1 1224501"/>
                <a:gd name="f246" fmla="*/ f134 1 1876507"/>
                <a:gd name="f247" fmla="*/ f135 1 1224501"/>
                <a:gd name="f248" fmla="*/ f136 1 1876507"/>
                <a:gd name="f249" fmla="*/ f137 1 1224501"/>
                <a:gd name="f250" fmla="*/ f138 1 1876507"/>
                <a:gd name="f251" fmla="*/ f139 1 1224501"/>
                <a:gd name="f252" fmla="*/ f140 1 1876507"/>
                <a:gd name="f253" fmla="*/ f141 1 1876507"/>
                <a:gd name="f254" fmla="*/ f142 1 1876507"/>
                <a:gd name="f255" fmla="*/ f143 1 1876507"/>
                <a:gd name="f256" fmla="*/ f144 1 1224501"/>
                <a:gd name="f257" fmla="*/ f145 1 1876507"/>
                <a:gd name="f258" fmla="*/ f146 1 1224501"/>
                <a:gd name="f259" fmla="*/ f147 1 1876507"/>
                <a:gd name="f260" fmla="*/ f148 1 1224501"/>
                <a:gd name="f261" fmla="*/ f149 1 1876507"/>
                <a:gd name="f262" fmla="*/ f150 1 1876507"/>
                <a:gd name="f263" fmla="*/ f151 1 1224501"/>
                <a:gd name="f264" fmla="*/ f152 1 1876507"/>
                <a:gd name="f265" fmla="*/ f153 1 1224501"/>
                <a:gd name="f266" fmla="*/ f154 1 1876507"/>
                <a:gd name="f267" fmla="*/ f155 1 1224501"/>
                <a:gd name="f268" fmla="*/ f156 1 1876507"/>
                <a:gd name="f269" fmla="*/ f157 1 1224501"/>
                <a:gd name="f270" fmla="*/ f158 1 1876507"/>
                <a:gd name="f271" fmla="*/ f159 1 1876507"/>
                <a:gd name="f272" fmla="*/ f160 1 1224501"/>
                <a:gd name="f273" fmla="*/ f161 1 1876507"/>
                <a:gd name="f274" fmla="*/ f162 1 1224501"/>
                <a:gd name="f275" fmla="*/ f163 1 1876507"/>
                <a:gd name="f276" fmla="*/ f164 1 1224501"/>
                <a:gd name="f277" fmla="*/ f165 1 1876507"/>
                <a:gd name="f278" fmla="*/ f166 1 1224501"/>
                <a:gd name="f279" fmla="*/ f167 1 1876507"/>
                <a:gd name="f280" fmla="*/ f168 1 1876507"/>
                <a:gd name="f281" fmla="*/ f169 1 1876507"/>
                <a:gd name="f282" fmla="*/ f170 1 1224501"/>
                <a:gd name="f283" fmla="*/ f171 1 1876507"/>
                <a:gd name="f284" fmla="*/ f172 1 1876507"/>
                <a:gd name="f285" fmla="*/ f173 1 1224501"/>
                <a:gd name="f286" fmla="*/ f174 1 1876507"/>
                <a:gd name="f287" fmla="*/ f175 1 1224501"/>
                <a:gd name="f288" fmla="*/ f176 1 1876507"/>
                <a:gd name="f289" fmla="*/ f177 1 1224501"/>
                <a:gd name="f290" fmla="*/ f178 1 1876507"/>
                <a:gd name="f291" fmla="*/ f179 1 1876507"/>
                <a:gd name="f292" fmla="*/ f180 1 1224501"/>
                <a:gd name="f293" fmla="*/ f181 1 1876507"/>
                <a:gd name="f294" fmla="*/ f182 1 1224501"/>
                <a:gd name="f295" fmla="*/ f183 1 1876507"/>
                <a:gd name="f296" fmla="*/ f184 1 1876507"/>
                <a:gd name="f297" fmla="*/ f185 1 1224501"/>
                <a:gd name="f298" fmla="*/ f186 1 1876507"/>
                <a:gd name="f299" fmla="*/ f187 1 1224501"/>
                <a:gd name="f300" fmla="*/ f188 1 1224501"/>
                <a:gd name="f301" fmla="*/ f189 1 1224501"/>
                <a:gd name="f302" fmla="*/ f190 1 1876507"/>
                <a:gd name="f303" fmla="*/ f191 1 1224501"/>
                <a:gd name="f304" fmla="*/ f192 1 1876507"/>
                <a:gd name="f305" fmla="*/ f193 1 1224501"/>
                <a:gd name="f306" fmla="*/ f194 1 1876507"/>
                <a:gd name="f307" fmla="*/ f195 1 1224501"/>
                <a:gd name="f308" fmla="*/ f196 1 1876507"/>
                <a:gd name="f309" fmla="*/ f197 1 1224501"/>
                <a:gd name="f310" fmla="*/ f198 1 1224501"/>
                <a:gd name="f311" fmla="*/ f199 1 1876507"/>
                <a:gd name="f312" fmla="*/ f200 1 1876507"/>
                <a:gd name="f313" fmla="*/ f201 1 1224501"/>
                <a:gd name="f314" fmla="*/ f202 1 1876507"/>
                <a:gd name="f315" fmla="*/ f203 1 1224501"/>
                <a:gd name="f316" fmla="*/ f204 1 1876507"/>
                <a:gd name="f317" fmla="*/ f205 1 1876507"/>
                <a:gd name="f318" fmla="*/ f206 1 1224501"/>
                <a:gd name="f319" fmla="*/ f207 1 1224501"/>
                <a:gd name="f320" fmla="*/ f208 1 1224501"/>
                <a:gd name="f321" fmla="*/ f209 1 1876507"/>
                <a:gd name="f322" fmla="*/ f210 1 1224501"/>
                <a:gd name="f323" fmla="*/ f211 1 1876507"/>
                <a:gd name="f324" fmla="*/ f212 1 1224501"/>
                <a:gd name="f325" fmla="*/ f213 1 1224501"/>
                <a:gd name="f326" fmla="*/ f214 1 1224501"/>
                <a:gd name="f327" fmla="*/ f215 1 1876507"/>
                <a:gd name="f328" fmla="*/ f216 1 1224501"/>
                <a:gd name="f329" fmla="*/ f217 1 1876507"/>
                <a:gd name="f330" fmla="*/ f218 1 1224501"/>
                <a:gd name="f331" fmla="*/ f219 1 1876507"/>
                <a:gd name="f332" fmla="*/ f220 1 1876507"/>
                <a:gd name="f333" fmla="*/ f221 1 1876507"/>
                <a:gd name="f334" fmla="*/ f222 1 1224501"/>
                <a:gd name="f335" fmla="*/ f223 1 1876507"/>
                <a:gd name="f336" fmla="*/ f224 1 1224501"/>
                <a:gd name="f337" fmla="*/ f225 1 1876507"/>
                <a:gd name="f338" fmla="*/ f226 1 1224501"/>
                <a:gd name="f339" fmla="*/ f227 1 1876507"/>
                <a:gd name="f340" fmla="*/ f228 1 1876507"/>
                <a:gd name="f341" fmla="*/ f229 1 1876507"/>
                <a:gd name="f342" fmla="*/ f230 1 1224501"/>
                <a:gd name="f343" fmla="*/ f231 1 1876507"/>
                <a:gd name="f344" fmla="*/ f232 1 1224501"/>
                <a:gd name="f345" fmla="*/ f113 1 f120"/>
                <a:gd name="f346" fmla="*/ f114 1 f120"/>
                <a:gd name="f347" fmla="*/ f113 1 f121"/>
                <a:gd name="f348" fmla="*/ f115 1 f121"/>
                <a:gd name="f349" fmla="*/ f234 1 f120"/>
                <a:gd name="f350" fmla="*/ f235 1 f121"/>
                <a:gd name="f351" fmla="*/ f236 1 f120"/>
                <a:gd name="f352" fmla="*/ f237 1 f121"/>
                <a:gd name="f353" fmla="*/ f238 1 f120"/>
                <a:gd name="f354" fmla="*/ f239 1 f121"/>
                <a:gd name="f355" fmla="*/ f240 1 f120"/>
                <a:gd name="f356" fmla="*/ f241 1 f121"/>
                <a:gd name="f357" fmla="*/ f242 1 f120"/>
                <a:gd name="f358" fmla="*/ f243 1 f121"/>
                <a:gd name="f359" fmla="*/ f244 1 f120"/>
                <a:gd name="f360" fmla="*/ f245 1 f121"/>
                <a:gd name="f361" fmla="*/ f246 1 f120"/>
                <a:gd name="f362" fmla="*/ f247 1 f121"/>
                <a:gd name="f363" fmla="*/ f248 1 f120"/>
                <a:gd name="f364" fmla="*/ f249 1 f121"/>
                <a:gd name="f365" fmla="*/ f250 1 f120"/>
                <a:gd name="f366" fmla="*/ f251 1 f121"/>
                <a:gd name="f367" fmla="*/ f252 1 f120"/>
                <a:gd name="f368" fmla="*/ f253 1 f120"/>
                <a:gd name="f369" fmla="*/ f254 1 f120"/>
                <a:gd name="f370" fmla="*/ f255 1 f120"/>
                <a:gd name="f371" fmla="*/ f256 1 f121"/>
                <a:gd name="f372" fmla="*/ f257 1 f120"/>
                <a:gd name="f373" fmla="*/ f258 1 f121"/>
                <a:gd name="f374" fmla="*/ f259 1 f120"/>
                <a:gd name="f375" fmla="*/ f260 1 f121"/>
                <a:gd name="f376" fmla="*/ f261 1 f120"/>
                <a:gd name="f377" fmla="*/ f262 1 f120"/>
                <a:gd name="f378" fmla="*/ f263 1 f121"/>
                <a:gd name="f379" fmla="*/ f264 1 f120"/>
                <a:gd name="f380" fmla="*/ f265 1 f121"/>
                <a:gd name="f381" fmla="*/ f266 1 f120"/>
                <a:gd name="f382" fmla="*/ f267 1 f121"/>
                <a:gd name="f383" fmla="*/ f268 1 f120"/>
                <a:gd name="f384" fmla="*/ f269 1 f121"/>
                <a:gd name="f385" fmla="*/ f270 1 f120"/>
                <a:gd name="f386" fmla="*/ f271 1 f120"/>
                <a:gd name="f387" fmla="*/ f272 1 f121"/>
                <a:gd name="f388" fmla="*/ f273 1 f120"/>
                <a:gd name="f389" fmla="*/ f274 1 f121"/>
                <a:gd name="f390" fmla="*/ f275 1 f120"/>
                <a:gd name="f391" fmla="*/ f276 1 f121"/>
                <a:gd name="f392" fmla="*/ f277 1 f120"/>
                <a:gd name="f393" fmla="*/ f278 1 f121"/>
                <a:gd name="f394" fmla="*/ f279 1 f120"/>
                <a:gd name="f395" fmla="*/ f280 1 f120"/>
                <a:gd name="f396" fmla="*/ f281 1 f120"/>
                <a:gd name="f397" fmla="*/ f282 1 f121"/>
                <a:gd name="f398" fmla="*/ f283 1 f120"/>
                <a:gd name="f399" fmla="*/ f284 1 f120"/>
                <a:gd name="f400" fmla="*/ f285 1 f121"/>
                <a:gd name="f401" fmla="*/ f286 1 f120"/>
                <a:gd name="f402" fmla="*/ f287 1 f121"/>
                <a:gd name="f403" fmla="*/ f288 1 f120"/>
                <a:gd name="f404" fmla="*/ f289 1 f121"/>
                <a:gd name="f405" fmla="*/ f290 1 f120"/>
                <a:gd name="f406" fmla="*/ f291 1 f120"/>
                <a:gd name="f407" fmla="*/ f292 1 f121"/>
                <a:gd name="f408" fmla="*/ f293 1 f120"/>
                <a:gd name="f409" fmla="*/ f294 1 f121"/>
                <a:gd name="f410" fmla="*/ f295 1 f120"/>
                <a:gd name="f411" fmla="*/ f296 1 f120"/>
                <a:gd name="f412" fmla="*/ f297 1 f121"/>
                <a:gd name="f413" fmla="*/ f298 1 f120"/>
                <a:gd name="f414" fmla="*/ f299 1 f121"/>
                <a:gd name="f415" fmla="*/ f300 1 f121"/>
                <a:gd name="f416" fmla="*/ f301 1 f121"/>
                <a:gd name="f417" fmla="*/ f302 1 f120"/>
                <a:gd name="f418" fmla="*/ f303 1 f121"/>
                <a:gd name="f419" fmla="*/ f304 1 f120"/>
                <a:gd name="f420" fmla="*/ f305 1 f121"/>
                <a:gd name="f421" fmla="*/ f306 1 f120"/>
                <a:gd name="f422" fmla="*/ f307 1 f121"/>
                <a:gd name="f423" fmla="*/ f308 1 f120"/>
                <a:gd name="f424" fmla="*/ f309 1 f121"/>
                <a:gd name="f425" fmla="*/ f310 1 f121"/>
                <a:gd name="f426" fmla="*/ f311 1 f120"/>
                <a:gd name="f427" fmla="*/ f312 1 f120"/>
                <a:gd name="f428" fmla="*/ f313 1 f121"/>
                <a:gd name="f429" fmla="*/ f314 1 f120"/>
                <a:gd name="f430" fmla="*/ f315 1 f121"/>
                <a:gd name="f431" fmla="*/ f316 1 f120"/>
                <a:gd name="f432" fmla="*/ f317 1 f120"/>
                <a:gd name="f433" fmla="*/ f318 1 f121"/>
                <a:gd name="f434" fmla="*/ f319 1 f121"/>
                <a:gd name="f435" fmla="*/ f320 1 f121"/>
                <a:gd name="f436" fmla="*/ f321 1 f120"/>
                <a:gd name="f437" fmla="*/ f322 1 f121"/>
                <a:gd name="f438" fmla="*/ f323 1 f120"/>
                <a:gd name="f439" fmla="*/ f324 1 f121"/>
                <a:gd name="f440" fmla="*/ f325 1 f121"/>
                <a:gd name="f441" fmla="*/ f326 1 f121"/>
                <a:gd name="f442" fmla="*/ f327 1 f120"/>
                <a:gd name="f443" fmla="*/ f328 1 f121"/>
                <a:gd name="f444" fmla="*/ f329 1 f120"/>
                <a:gd name="f445" fmla="*/ f330 1 f121"/>
                <a:gd name="f446" fmla="*/ f331 1 f120"/>
                <a:gd name="f447" fmla="*/ f332 1 f120"/>
                <a:gd name="f448" fmla="*/ f333 1 f120"/>
                <a:gd name="f449" fmla="*/ f334 1 f121"/>
                <a:gd name="f450" fmla="*/ f335 1 f120"/>
                <a:gd name="f451" fmla="*/ f336 1 f121"/>
                <a:gd name="f452" fmla="*/ f337 1 f120"/>
                <a:gd name="f453" fmla="*/ f338 1 f121"/>
                <a:gd name="f454" fmla="*/ f339 1 f120"/>
                <a:gd name="f455" fmla="*/ f340 1 f120"/>
                <a:gd name="f456" fmla="*/ f341 1 f120"/>
                <a:gd name="f457" fmla="*/ f342 1 f121"/>
                <a:gd name="f458" fmla="*/ f343 1 f120"/>
                <a:gd name="f459" fmla="*/ f344 1 f121"/>
                <a:gd name="f460" fmla="*/ f345 f111 1"/>
                <a:gd name="f461" fmla="*/ f346 f111 1"/>
                <a:gd name="f462" fmla="*/ f348 f112 1"/>
                <a:gd name="f463" fmla="*/ f347 f112 1"/>
                <a:gd name="f464" fmla="*/ f349 f111 1"/>
                <a:gd name="f465" fmla="*/ f350 f112 1"/>
                <a:gd name="f466" fmla="*/ f351 f111 1"/>
                <a:gd name="f467" fmla="*/ f352 f112 1"/>
                <a:gd name="f468" fmla="*/ f353 f111 1"/>
                <a:gd name="f469" fmla="*/ f354 f112 1"/>
                <a:gd name="f470" fmla="*/ f355 f111 1"/>
                <a:gd name="f471" fmla="*/ f356 f112 1"/>
                <a:gd name="f472" fmla="*/ f357 f111 1"/>
                <a:gd name="f473" fmla="*/ f358 f112 1"/>
                <a:gd name="f474" fmla="*/ f359 f111 1"/>
                <a:gd name="f475" fmla="*/ f360 f112 1"/>
                <a:gd name="f476" fmla="*/ f361 f111 1"/>
                <a:gd name="f477" fmla="*/ f362 f112 1"/>
                <a:gd name="f478" fmla="*/ f363 f111 1"/>
                <a:gd name="f479" fmla="*/ f364 f112 1"/>
                <a:gd name="f480" fmla="*/ f365 f111 1"/>
                <a:gd name="f481" fmla="*/ f366 f112 1"/>
                <a:gd name="f482" fmla="*/ f367 f111 1"/>
                <a:gd name="f483" fmla="*/ f368 f111 1"/>
                <a:gd name="f484" fmla="*/ f369 f111 1"/>
                <a:gd name="f485" fmla="*/ f370 f111 1"/>
                <a:gd name="f486" fmla="*/ f371 f112 1"/>
                <a:gd name="f487" fmla="*/ f372 f111 1"/>
                <a:gd name="f488" fmla="*/ f373 f112 1"/>
                <a:gd name="f489" fmla="*/ f374 f111 1"/>
                <a:gd name="f490" fmla="*/ f375 f112 1"/>
                <a:gd name="f491" fmla="*/ f376 f111 1"/>
                <a:gd name="f492" fmla="*/ f377 f111 1"/>
                <a:gd name="f493" fmla="*/ f378 f112 1"/>
                <a:gd name="f494" fmla="*/ f379 f111 1"/>
                <a:gd name="f495" fmla="*/ f380 f112 1"/>
                <a:gd name="f496" fmla="*/ f381 f111 1"/>
                <a:gd name="f497" fmla="*/ f382 f112 1"/>
                <a:gd name="f498" fmla="*/ f383 f111 1"/>
                <a:gd name="f499" fmla="*/ f384 f112 1"/>
                <a:gd name="f500" fmla="*/ f385 f111 1"/>
                <a:gd name="f501" fmla="*/ f386 f111 1"/>
                <a:gd name="f502" fmla="*/ f387 f112 1"/>
                <a:gd name="f503" fmla="*/ f388 f111 1"/>
                <a:gd name="f504" fmla="*/ f389 f112 1"/>
                <a:gd name="f505" fmla="*/ f390 f111 1"/>
                <a:gd name="f506" fmla="*/ f391 f112 1"/>
                <a:gd name="f507" fmla="*/ f392 f111 1"/>
                <a:gd name="f508" fmla="*/ f393 f112 1"/>
                <a:gd name="f509" fmla="*/ f394 f111 1"/>
                <a:gd name="f510" fmla="*/ f395 f111 1"/>
                <a:gd name="f511" fmla="*/ f396 f111 1"/>
                <a:gd name="f512" fmla="*/ f397 f112 1"/>
                <a:gd name="f513" fmla="*/ f398 f111 1"/>
                <a:gd name="f514" fmla="*/ f399 f111 1"/>
                <a:gd name="f515" fmla="*/ f400 f112 1"/>
                <a:gd name="f516" fmla="*/ f401 f111 1"/>
                <a:gd name="f517" fmla="*/ f402 f112 1"/>
                <a:gd name="f518" fmla="*/ f403 f111 1"/>
                <a:gd name="f519" fmla="*/ f404 f112 1"/>
                <a:gd name="f520" fmla="*/ f405 f111 1"/>
                <a:gd name="f521" fmla="*/ f406 f111 1"/>
                <a:gd name="f522" fmla="*/ f407 f112 1"/>
                <a:gd name="f523" fmla="*/ f408 f111 1"/>
                <a:gd name="f524" fmla="*/ f409 f112 1"/>
                <a:gd name="f525" fmla="*/ f410 f111 1"/>
                <a:gd name="f526" fmla="*/ f411 f111 1"/>
                <a:gd name="f527" fmla="*/ f412 f112 1"/>
                <a:gd name="f528" fmla="*/ f413 f111 1"/>
                <a:gd name="f529" fmla="*/ f414 f112 1"/>
                <a:gd name="f530" fmla="*/ f415 f112 1"/>
                <a:gd name="f531" fmla="*/ f416 f112 1"/>
                <a:gd name="f532" fmla="*/ f417 f111 1"/>
                <a:gd name="f533" fmla="*/ f418 f112 1"/>
                <a:gd name="f534" fmla="*/ f419 f111 1"/>
                <a:gd name="f535" fmla="*/ f420 f112 1"/>
                <a:gd name="f536" fmla="*/ f421 f111 1"/>
                <a:gd name="f537" fmla="*/ f422 f112 1"/>
                <a:gd name="f538" fmla="*/ f423 f111 1"/>
                <a:gd name="f539" fmla="*/ f424 f112 1"/>
                <a:gd name="f540" fmla="*/ f425 f112 1"/>
                <a:gd name="f541" fmla="*/ f426 f111 1"/>
                <a:gd name="f542" fmla="*/ f427 f111 1"/>
                <a:gd name="f543" fmla="*/ f428 f112 1"/>
                <a:gd name="f544" fmla="*/ f429 f111 1"/>
                <a:gd name="f545" fmla="*/ f430 f112 1"/>
                <a:gd name="f546" fmla="*/ f431 f111 1"/>
                <a:gd name="f547" fmla="*/ f432 f111 1"/>
                <a:gd name="f548" fmla="*/ f433 f112 1"/>
                <a:gd name="f549" fmla="*/ f434 f112 1"/>
                <a:gd name="f550" fmla="*/ f435 f112 1"/>
                <a:gd name="f551" fmla="*/ f436 f111 1"/>
                <a:gd name="f552" fmla="*/ f437 f112 1"/>
                <a:gd name="f553" fmla="*/ f438 f111 1"/>
                <a:gd name="f554" fmla="*/ f439 f112 1"/>
                <a:gd name="f555" fmla="*/ f440 f112 1"/>
                <a:gd name="f556" fmla="*/ f441 f112 1"/>
                <a:gd name="f557" fmla="*/ f442 f111 1"/>
                <a:gd name="f558" fmla="*/ f443 f112 1"/>
                <a:gd name="f559" fmla="*/ f444 f111 1"/>
                <a:gd name="f560" fmla="*/ f445 f112 1"/>
                <a:gd name="f561" fmla="*/ f446 f111 1"/>
                <a:gd name="f562" fmla="*/ f447 f111 1"/>
                <a:gd name="f563" fmla="*/ f448 f111 1"/>
                <a:gd name="f564" fmla="*/ f449 f112 1"/>
                <a:gd name="f565" fmla="*/ f450 f111 1"/>
                <a:gd name="f566" fmla="*/ f451 f112 1"/>
                <a:gd name="f567" fmla="*/ f452 f111 1"/>
                <a:gd name="f568" fmla="*/ f453 f112 1"/>
                <a:gd name="f569" fmla="*/ f454 f111 1"/>
                <a:gd name="f570" fmla="*/ f455 f111 1"/>
                <a:gd name="f571" fmla="*/ f456 f111 1"/>
                <a:gd name="f572" fmla="*/ f457 f112 1"/>
                <a:gd name="f573" fmla="*/ f458 f111 1"/>
                <a:gd name="f574" fmla="*/ f459 f112 1"/>
              </a:gdLst>
              <a:ahLst/>
              <a:cxnLst>
                <a:cxn ang="3cd4">
                  <a:pos x="hc" y="t"/>
                </a:cxn>
                <a:cxn ang="0">
                  <a:pos x="r" y="vc"/>
                </a:cxn>
                <a:cxn ang="cd4">
                  <a:pos x="hc" y="b"/>
                </a:cxn>
                <a:cxn ang="cd2">
                  <a:pos x="l" y="vc"/>
                </a:cxn>
                <a:cxn ang="f233">
                  <a:pos x="f464" y="f465"/>
                </a:cxn>
                <a:cxn ang="f233">
                  <a:pos x="f466" y="f467"/>
                </a:cxn>
                <a:cxn ang="f233">
                  <a:pos x="f468" y="f469"/>
                </a:cxn>
                <a:cxn ang="f233">
                  <a:pos x="f470" y="f471"/>
                </a:cxn>
                <a:cxn ang="f233">
                  <a:pos x="f470" y="f471"/>
                </a:cxn>
                <a:cxn ang="f233">
                  <a:pos x="f472" y="f473"/>
                </a:cxn>
                <a:cxn ang="f233">
                  <a:pos x="f474" y="f475"/>
                </a:cxn>
                <a:cxn ang="f233">
                  <a:pos x="f476" y="f477"/>
                </a:cxn>
                <a:cxn ang="f233">
                  <a:pos x="f478" y="f479"/>
                </a:cxn>
                <a:cxn ang="f233">
                  <a:pos x="f480" y="f481"/>
                </a:cxn>
                <a:cxn ang="f233">
                  <a:pos x="f482" y="f481"/>
                </a:cxn>
                <a:cxn ang="f233">
                  <a:pos x="f483" y="f481"/>
                </a:cxn>
                <a:cxn ang="f233">
                  <a:pos x="f484" y="f481"/>
                </a:cxn>
                <a:cxn ang="f233">
                  <a:pos x="f484" y="f481"/>
                </a:cxn>
                <a:cxn ang="f233">
                  <a:pos x="f485" y="f486"/>
                </a:cxn>
                <a:cxn ang="f233">
                  <a:pos x="f485" y="f486"/>
                </a:cxn>
                <a:cxn ang="f233">
                  <a:pos x="f487" y="f488"/>
                </a:cxn>
                <a:cxn ang="f233">
                  <a:pos x="f489" y="f490"/>
                </a:cxn>
                <a:cxn ang="f233">
                  <a:pos x="f491" y="f490"/>
                </a:cxn>
                <a:cxn ang="f233">
                  <a:pos x="f492" y="f493"/>
                </a:cxn>
                <a:cxn ang="f233">
                  <a:pos x="f494" y="f495"/>
                </a:cxn>
                <a:cxn ang="f233">
                  <a:pos x="f496" y="f497"/>
                </a:cxn>
                <a:cxn ang="f233">
                  <a:pos x="f498" y="f499"/>
                </a:cxn>
                <a:cxn ang="f233">
                  <a:pos x="f500" y="f499"/>
                </a:cxn>
                <a:cxn ang="f233">
                  <a:pos x="f501" y="f502"/>
                </a:cxn>
                <a:cxn ang="f233">
                  <a:pos x="f503" y="f504"/>
                </a:cxn>
                <a:cxn ang="f233">
                  <a:pos x="f505" y="f506"/>
                </a:cxn>
                <a:cxn ang="f233">
                  <a:pos x="f507" y="f508"/>
                </a:cxn>
                <a:cxn ang="f233">
                  <a:pos x="f509" y="f502"/>
                </a:cxn>
                <a:cxn ang="f233">
                  <a:pos x="f510" y="f495"/>
                </a:cxn>
                <a:cxn ang="f233">
                  <a:pos x="f511" y="f512"/>
                </a:cxn>
                <a:cxn ang="f233">
                  <a:pos x="f513" y="f488"/>
                </a:cxn>
                <a:cxn ang="f233">
                  <a:pos x="f514" y="f515"/>
                </a:cxn>
                <a:cxn ang="f233">
                  <a:pos x="f516" y="f517"/>
                </a:cxn>
                <a:cxn ang="f233">
                  <a:pos x="f518" y="f519"/>
                </a:cxn>
                <a:cxn ang="f233">
                  <a:pos x="f520" y="f517"/>
                </a:cxn>
                <a:cxn ang="f233">
                  <a:pos x="f521" y="f522"/>
                </a:cxn>
                <a:cxn ang="f233">
                  <a:pos x="f523" y="f519"/>
                </a:cxn>
                <a:cxn ang="f233">
                  <a:pos x="f523" y="f524"/>
                </a:cxn>
                <a:cxn ang="f233">
                  <a:pos x="f525" y="f473"/>
                </a:cxn>
                <a:cxn ang="f233">
                  <a:pos x="f526" y="f527"/>
                </a:cxn>
                <a:cxn ang="f233">
                  <a:pos x="f528" y="f529"/>
                </a:cxn>
                <a:cxn ang="f233">
                  <a:pos x="f528" y="f530"/>
                </a:cxn>
                <a:cxn ang="f233">
                  <a:pos x="f528" y="f531"/>
                </a:cxn>
                <a:cxn ang="f233">
                  <a:pos x="f532" y="f533"/>
                </a:cxn>
                <a:cxn ang="f233">
                  <a:pos x="f534" y="f535"/>
                </a:cxn>
                <a:cxn ang="f233">
                  <a:pos x="f518" y="f535"/>
                </a:cxn>
                <a:cxn ang="f233">
                  <a:pos x="f536" y="f537"/>
                </a:cxn>
                <a:cxn ang="f233">
                  <a:pos x="f538" y="f539"/>
                </a:cxn>
                <a:cxn ang="f233">
                  <a:pos x="f509" y="f540"/>
                </a:cxn>
                <a:cxn ang="f233">
                  <a:pos x="f541" y="f540"/>
                </a:cxn>
                <a:cxn ang="f233">
                  <a:pos x="f542" y="f543"/>
                </a:cxn>
                <a:cxn ang="f233">
                  <a:pos x="f544" y="f545"/>
                </a:cxn>
                <a:cxn ang="f233">
                  <a:pos x="f546" y="f545"/>
                </a:cxn>
                <a:cxn ang="f233">
                  <a:pos x="f547" y="f548"/>
                </a:cxn>
                <a:cxn ang="f233">
                  <a:pos x="f547" y="f549"/>
                </a:cxn>
                <a:cxn ang="f233">
                  <a:pos x="f516" y="f550"/>
                </a:cxn>
                <a:cxn ang="f233">
                  <a:pos x="f551" y="f552"/>
                </a:cxn>
                <a:cxn ang="f233">
                  <a:pos x="f509" y="f552"/>
                </a:cxn>
                <a:cxn ang="f233">
                  <a:pos x="f553" y="f554"/>
                </a:cxn>
                <a:cxn ang="f233">
                  <a:pos x="f542" y="f555"/>
                </a:cxn>
                <a:cxn ang="f233">
                  <a:pos x="f542" y="f556"/>
                </a:cxn>
                <a:cxn ang="f233">
                  <a:pos x="f557" y="f558"/>
                </a:cxn>
                <a:cxn ang="f233">
                  <a:pos x="f559" y="f560"/>
                </a:cxn>
                <a:cxn ang="f233">
                  <a:pos x="f561" y="f560"/>
                </a:cxn>
                <a:cxn ang="f233">
                  <a:pos x="f562" y="f545"/>
                </a:cxn>
                <a:cxn ang="f233">
                  <a:pos x="f563" y="f564"/>
                </a:cxn>
                <a:cxn ang="f233">
                  <a:pos x="f565" y="f566"/>
                </a:cxn>
                <a:cxn ang="f233">
                  <a:pos x="f567" y="f568"/>
                </a:cxn>
                <a:cxn ang="f233">
                  <a:pos x="f489" y="f543"/>
                </a:cxn>
                <a:cxn ang="f233">
                  <a:pos x="f569" y="f543"/>
                </a:cxn>
                <a:cxn ang="f233">
                  <a:pos x="f570" y="f540"/>
                </a:cxn>
                <a:cxn ang="f233">
                  <a:pos x="f571" y="f572"/>
                </a:cxn>
                <a:cxn ang="f233">
                  <a:pos x="f573" y="f574"/>
                </a:cxn>
                <a:cxn ang="f233">
                  <a:pos x="f464" y="f465"/>
                </a:cxn>
              </a:cxnLst>
              <a:rect l="f460" t="f463" r="f461" b="f462"/>
              <a:pathLst>
                <a:path w="1876507" h="1224501">
                  <a:moveTo>
                    <a:pt x="f8" y="f9"/>
                  </a:moveTo>
                  <a:lnTo>
                    <a:pt x="f10" y="f11"/>
                  </a:lnTo>
                  <a:lnTo>
                    <a:pt x="f12" y="f13"/>
                  </a:lnTo>
                  <a:lnTo>
                    <a:pt x="f5" y="f14"/>
                  </a:lnTo>
                  <a:lnTo>
                    <a:pt x="f5" y="f14"/>
                  </a:lnTo>
                  <a:lnTo>
                    <a:pt x="f15" y="f16"/>
                  </a:lnTo>
                  <a:lnTo>
                    <a:pt x="f17" y="f18"/>
                  </a:lnTo>
                  <a:lnTo>
                    <a:pt x="f19" y="f20"/>
                  </a:lnTo>
                  <a:lnTo>
                    <a:pt x="f21" y="f22"/>
                  </a:lnTo>
                  <a:lnTo>
                    <a:pt x="f23" y="f24"/>
                  </a:lnTo>
                  <a:lnTo>
                    <a:pt x="f25" y="f24"/>
                  </a:lnTo>
                  <a:lnTo>
                    <a:pt x="f26" y="f24"/>
                  </a:lnTo>
                  <a:lnTo>
                    <a:pt x="f27" y="f24"/>
                  </a:lnTo>
                  <a:lnTo>
                    <a:pt x="f27" y="f24"/>
                  </a:lnTo>
                  <a:lnTo>
                    <a:pt x="f28" y="f29"/>
                  </a:lnTo>
                  <a:lnTo>
                    <a:pt x="f28" y="f29"/>
                  </a:lnTo>
                  <a:lnTo>
                    <a:pt x="f30" y="f31"/>
                  </a:lnTo>
                  <a:lnTo>
                    <a:pt x="f32" y="f33"/>
                  </a:lnTo>
                  <a:lnTo>
                    <a:pt x="f34" y="f33"/>
                  </a:lnTo>
                  <a:lnTo>
                    <a:pt x="f35" y="f36"/>
                  </a:lnTo>
                  <a:lnTo>
                    <a:pt x="f37" y="f38"/>
                  </a:lnTo>
                  <a:lnTo>
                    <a:pt x="f39" y="f40"/>
                  </a:lnTo>
                  <a:lnTo>
                    <a:pt x="f41" y="f7"/>
                  </a:lnTo>
                  <a:lnTo>
                    <a:pt x="f42" y="f7"/>
                  </a:lnTo>
                  <a:lnTo>
                    <a:pt x="f43" y="f44"/>
                  </a:lnTo>
                  <a:lnTo>
                    <a:pt x="f45" y="f46"/>
                  </a:lnTo>
                  <a:lnTo>
                    <a:pt x="f47" y="f48"/>
                  </a:lnTo>
                  <a:lnTo>
                    <a:pt x="f49" y="f50"/>
                  </a:lnTo>
                  <a:lnTo>
                    <a:pt x="f51" y="f44"/>
                  </a:lnTo>
                  <a:lnTo>
                    <a:pt x="f52" y="f38"/>
                  </a:lnTo>
                  <a:lnTo>
                    <a:pt x="f53" y="f54"/>
                  </a:lnTo>
                  <a:lnTo>
                    <a:pt x="f55" y="f31"/>
                  </a:lnTo>
                  <a:lnTo>
                    <a:pt x="f56" y="f57"/>
                  </a:lnTo>
                  <a:lnTo>
                    <a:pt x="f58" y="f59"/>
                  </a:lnTo>
                  <a:lnTo>
                    <a:pt x="f60" y="f61"/>
                  </a:lnTo>
                  <a:lnTo>
                    <a:pt x="f62" y="f59"/>
                  </a:lnTo>
                  <a:lnTo>
                    <a:pt x="f63" y="f64"/>
                  </a:lnTo>
                  <a:lnTo>
                    <a:pt x="f65" y="f61"/>
                  </a:lnTo>
                  <a:lnTo>
                    <a:pt x="f65" y="f66"/>
                  </a:lnTo>
                  <a:lnTo>
                    <a:pt x="f67" y="f16"/>
                  </a:lnTo>
                  <a:lnTo>
                    <a:pt x="f68" y="f69"/>
                  </a:lnTo>
                  <a:lnTo>
                    <a:pt x="f6" y="f70"/>
                  </a:lnTo>
                  <a:lnTo>
                    <a:pt x="f6" y="f71"/>
                  </a:lnTo>
                  <a:lnTo>
                    <a:pt x="f6" y="f72"/>
                  </a:lnTo>
                  <a:lnTo>
                    <a:pt x="f73" y="f74"/>
                  </a:lnTo>
                  <a:lnTo>
                    <a:pt x="f75" y="f76"/>
                  </a:lnTo>
                  <a:lnTo>
                    <a:pt x="f60" y="f76"/>
                  </a:lnTo>
                  <a:lnTo>
                    <a:pt x="f77" y="f78"/>
                  </a:lnTo>
                  <a:lnTo>
                    <a:pt x="f79" y="f80"/>
                  </a:lnTo>
                  <a:lnTo>
                    <a:pt x="f51" y="f28"/>
                  </a:lnTo>
                  <a:lnTo>
                    <a:pt x="f81" y="f28"/>
                  </a:lnTo>
                  <a:lnTo>
                    <a:pt x="f82" y="f83"/>
                  </a:lnTo>
                  <a:lnTo>
                    <a:pt x="f84" y="f85"/>
                  </a:lnTo>
                  <a:lnTo>
                    <a:pt x="f86" y="f85"/>
                  </a:lnTo>
                  <a:lnTo>
                    <a:pt x="f87" y="f88"/>
                  </a:lnTo>
                  <a:lnTo>
                    <a:pt x="f87" y="f89"/>
                  </a:lnTo>
                  <a:lnTo>
                    <a:pt x="f58" y="f90"/>
                  </a:lnTo>
                  <a:lnTo>
                    <a:pt x="f91" y="f5"/>
                  </a:lnTo>
                  <a:lnTo>
                    <a:pt x="f51" y="f5"/>
                  </a:lnTo>
                  <a:lnTo>
                    <a:pt x="f92" y="f93"/>
                  </a:lnTo>
                  <a:lnTo>
                    <a:pt x="f82" y="f94"/>
                  </a:lnTo>
                  <a:lnTo>
                    <a:pt x="f82" y="f95"/>
                  </a:lnTo>
                  <a:lnTo>
                    <a:pt x="f96" y="f97"/>
                  </a:lnTo>
                  <a:lnTo>
                    <a:pt x="f98" y="f99"/>
                  </a:lnTo>
                  <a:lnTo>
                    <a:pt x="f33" y="f99"/>
                  </a:lnTo>
                  <a:lnTo>
                    <a:pt x="f29" y="f85"/>
                  </a:lnTo>
                  <a:lnTo>
                    <a:pt x="f100" y="f101"/>
                  </a:lnTo>
                  <a:lnTo>
                    <a:pt x="f102" y="f27"/>
                  </a:lnTo>
                  <a:lnTo>
                    <a:pt x="f103" y="f104"/>
                  </a:lnTo>
                  <a:lnTo>
                    <a:pt x="f32" y="f83"/>
                  </a:lnTo>
                  <a:lnTo>
                    <a:pt x="f105" y="f83"/>
                  </a:lnTo>
                  <a:lnTo>
                    <a:pt x="f74" y="f28"/>
                  </a:lnTo>
                  <a:lnTo>
                    <a:pt x="f106" y="f107"/>
                  </a:lnTo>
                  <a:lnTo>
                    <a:pt x="f108" y="f109"/>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94" name="Forma libre: forma 65">
              <a:extLst>
                <a:ext uri="{FF2B5EF4-FFF2-40B4-BE49-F238E27FC236}">
                  <a16:creationId xmlns:a16="http://schemas.microsoft.com/office/drawing/2014/main" id="{6C96ED0F-F50F-461B-AC78-5F61603F87EF}"/>
                </a:ext>
              </a:extLst>
            </p:cNvPr>
            <p:cNvSpPr/>
            <p:nvPr/>
          </p:nvSpPr>
          <p:spPr>
            <a:xfrm>
              <a:off x="6387343" y="2519339"/>
              <a:ext cx="1073423" cy="826937"/>
            </a:xfrm>
            <a:custGeom>
              <a:avLst/>
              <a:gdLst>
                <a:gd name="f0" fmla="val 10800000"/>
                <a:gd name="f1" fmla="val 5400000"/>
                <a:gd name="f2" fmla="val 180"/>
                <a:gd name="f3" fmla="val w"/>
                <a:gd name="f4" fmla="val h"/>
                <a:gd name="f5" fmla="val 0"/>
                <a:gd name="f6" fmla="val 1073426"/>
                <a:gd name="f7" fmla="val 826935"/>
                <a:gd name="f8" fmla="val 461176"/>
                <a:gd name="f9" fmla="val 47708"/>
                <a:gd name="f10" fmla="val 445273"/>
                <a:gd name="f11" fmla="val 206734"/>
                <a:gd name="f12" fmla="val 389614"/>
                <a:gd name="f13" fmla="val 294198"/>
                <a:gd name="f14" fmla="val 182880"/>
                <a:gd name="f15" fmla="val 405516"/>
                <a:gd name="f16" fmla="val 492981"/>
                <a:gd name="f17" fmla="val 524786"/>
                <a:gd name="f18" fmla="val 310101"/>
                <a:gd name="f19" fmla="val 811033"/>
                <a:gd name="f20" fmla="val 429370"/>
                <a:gd name="f21" fmla="val 588396"/>
                <a:gd name="f22" fmla="val 763325"/>
                <a:gd name="f23" fmla="val 954156"/>
                <a:gd name="f24" fmla="val 516835"/>
                <a:gd name="f25" fmla="val 1033669"/>
                <a:gd name="f26" fmla="val 461175"/>
                <a:gd name="f27" fmla="val 381662"/>
                <a:gd name="f28" fmla="val 262393"/>
                <a:gd name="f29" fmla="val 1049572"/>
                <a:gd name="f30" fmla="val 111318"/>
                <a:gd name="f31" fmla="val 882595"/>
                <a:gd name="f32" fmla="val 63610"/>
                <a:gd name="f33" fmla="val 723569"/>
                <a:gd name="f34" fmla="val 31805"/>
                <a:gd name="f35" fmla="+- 0 0 -90"/>
                <a:gd name="f36" fmla="*/ f3 1 1073426"/>
                <a:gd name="f37" fmla="*/ f4 1 826935"/>
                <a:gd name="f38" fmla="val f5"/>
                <a:gd name="f39" fmla="val f6"/>
                <a:gd name="f40" fmla="val f7"/>
                <a:gd name="f41" fmla="*/ f35 f0 1"/>
                <a:gd name="f42" fmla="+- f40 0 f38"/>
                <a:gd name="f43" fmla="+- f39 0 f38"/>
                <a:gd name="f44" fmla="*/ f41 1 f2"/>
                <a:gd name="f45" fmla="*/ f43 1 1073426"/>
                <a:gd name="f46" fmla="*/ f42 1 826935"/>
                <a:gd name="f47" fmla="*/ 461176 f43 1"/>
                <a:gd name="f48" fmla="*/ 47708 f42 1"/>
                <a:gd name="f49" fmla="*/ 445273 f43 1"/>
                <a:gd name="f50" fmla="*/ 206734 f42 1"/>
                <a:gd name="f51" fmla="*/ 389614 f43 1"/>
                <a:gd name="f52" fmla="*/ 294198 f42 1"/>
                <a:gd name="f53" fmla="*/ 182880 f43 1"/>
                <a:gd name="f54" fmla="*/ 405516 f42 1"/>
                <a:gd name="f55" fmla="*/ 47708 f43 1"/>
                <a:gd name="f56" fmla="*/ 492981 f42 1"/>
                <a:gd name="f57" fmla="*/ 0 f43 1"/>
                <a:gd name="f58" fmla="*/ 524786 f42 1"/>
                <a:gd name="f59" fmla="*/ 310101 f43 1"/>
                <a:gd name="f60" fmla="*/ 811033 f42 1"/>
                <a:gd name="f61" fmla="*/ 429370 f43 1"/>
                <a:gd name="f62" fmla="*/ 826935 f42 1"/>
                <a:gd name="f63" fmla="*/ 588396 f43 1"/>
                <a:gd name="f64" fmla="*/ 763325 f42 1"/>
                <a:gd name="f65" fmla="*/ 954156 f43 1"/>
                <a:gd name="f66" fmla="*/ 516835 f42 1"/>
                <a:gd name="f67" fmla="*/ 1033669 f43 1"/>
                <a:gd name="f68" fmla="*/ 461175 f42 1"/>
                <a:gd name="f69" fmla="*/ 1073426 f43 1"/>
                <a:gd name="f70" fmla="*/ 381662 f42 1"/>
                <a:gd name="f71" fmla="*/ 262393 f42 1"/>
                <a:gd name="f72" fmla="*/ 1049572 f43 1"/>
                <a:gd name="f73" fmla="*/ 111318 f42 1"/>
                <a:gd name="f74" fmla="*/ 882595 f43 1"/>
                <a:gd name="f75" fmla="*/ 63610 f42 1"/>
                <a:gd name="f76" fmla="*/ 723569 f43 1"/>
                <a:gd name="f77" fmla="*/ 31805 f42 1"/>
                <a:gd name="f78" fmla="*/ 492981 f43 1"/>
                <a:gd name="f79" fmla="*/ 0 f42 1"/>
                <a:gd name="f80" fmla="+- f44 0 f1"/>
                <a:gd name="f81" fmla="*/ f47 1 1073426"/>
                <a:gd name="f82" fmla="*/ f48 1 826935"/>
                <a:gd name="f83" fmla="*/ f49 1 1073426"/>
                <a:gd name="f84" fmla="*/ f50 1 826935"/>
                <a:gd name="f85" fmla="*/ f51 1 1073426"/>
                <a:gd name="f86" fmla="*/ f52 1 826935"/>
                <a:gd name="f87" fmla="*/ f53 1 1073426"/>
                <a:gd name="f88" fmla="*/ f54 1 826935"/>
                <a:gd name="f89" fmla="*/ f55 1 1073426"/>
                <a:gd name="f90" fmla="*/ f56 1 826935"/>
                <a:gd name="f91" fmla="*/ f57 1 1073426"/>
                <a:gd name="f92" fmla="*/ f58 1 826935"/>
                <a:gd name="f93" fmla="*/ f59 1 1073426"/>
                <a:gd name="f94" fmla="*/ f60 1 826935"/>
                <a:gd name="f95" fmla="*/ f61 1 1073426"/>
                <a:gd name="f96" fmla="*/ f62 1 826935"/>
                <a:gd name="f97" fmla="*/ f63 1 1073426"/>
                <a:gd name="f98" fmla="*/ f64 1 826935"/>
                <a:gd name="f99" fmla="*/ f65 1 1073426"/>
                <a:gd name="f100" fmla="*/ f66 1 826935"/>
                <a:gd name="f101" fmla="*/ f67 1 1073426"/>
                <a:gd name="f102" fmla="*/ f68 1 826935"/>
                <a:gd name="f103" fmla="*/ f69 1 1073426"/>
                <a:gd name="f104" fmla="*/ f70 1 826935"/>
                <a:gd name="f105" fmla="*/ f71 1 826935"/>
                <a:gd name="f106" fmla="*/ f72 1 1073426"/>
                <a:gd name="f107" fmla="*/ f73 1 826935"/>
                <a:gd name="f108" fmla="*/ f74 1 1073426"/>
                <a:gd name="f109" fmla="*/ f75 1 826935"/>
                <a:gd name="f110" fmla="*/ f76 1 1073426"/>
                <a:gd name="f111" fmla="*/ f77 1 826935"/>
                <a:gd name="f112" fmla="*/ f78 1 1073426"/>
                <a:gd name="f113" fmla="*/ f79 1 826935"/>
                <a:gd name="f114" fmla="*/ f38 1 f45"/>
                <a:gd name="f115" fmla="*/ f39 1 f45"/>
                <a:gd name="f116" fmla="*/ f38 1 f46"/>
                <a:gd name="f117" fmla="*/ f40 1 f46"/>
                <a:gd name="f118" fmla="*/ f81 1 f45"/>
                <a:gd name="f119" fmla="*/ f82 1 f46"/>
                <a:gd name="f120" fmla="*/ f83 1 f45"/>
                <a:gd name="f121" fmla="*/ f84 1 f46"/>
                <a:gd name="f122" fmla="*/ f85 1 f45"/>
                <a:gd name="f123" fmla="*/ f86 1 f46"/>
                <a:gd name="f124" fmla="*/ f87 1 f45"/>
                <a:gd name="f125" fmla="*/ f88 1 f46"/>
                <a:gd name="f126" fmla="*/ f89 1 f45"/>
                <a:gd name="f127" fmla="*/ f90 1 f46"/>
                <a:gd name="f128" fmla="*/ f91 1 f45"/>
                <a:gd name="f129" fmla="*/ f92 1 f46"/>
                <a:gd name="f130" fmla="*/ f93 1 f45"/>
                <a:gd name="f131" fmla="*/ f94 1 f46"/>
                <a:gd name="f132" fmla="*/ f95 1 f45"/>
                <a:gd name="f133" fmla="*/ f96 1 f46"/>
                <a:gd name="f134" fmla="*/ f97 1 f45"/>
                <a:gd name="f135" fmla="*/ f98 1 f46"/>
                <a:gd name="f136" fmla="*/ f99 1 f45"/>
                <a:gd name="f137" fmla="*/ f100 1 f46"/>
                <a:gd name="f138" fmla="*/ f101 1 f45"/>
                <a:gd name="f139" fmla="*/ f102 1 f46"/>
                <a:gd name="f140" fmla="*/ f103 1 f45"/>
                <a:gd name="f141" fmla="*/ f104 1 f46"/>
                <a:gd name="f142" fmla="*/ f105 1 f46"/>
                <a:gd name="f143" fmla="*/ f106 1 f45"/>
                <a:gd name="f144" fmla="*/ f107 1 f46"/>
                <a:gd name="f145" fmla="*/ f108 1 f45"/>
                <a:gd name="f146" fmla="*/ f109 1 f46"/>
                <a:gd name="f147" fmla="*/ f110 1 f45"/>
                <a:gd name="f148" fmla="*/ f111 1 f46"/>
                <a:gd name="f149" fmla="*/ f112 1 f45"/>
                <a:gd name="f150" fmla="*/ f113 1 f46"/>
                <a:gd name="f151" fmla="*/ f114 f36 1"/>
                <a:gd name="f152" fmla="*/ f115 f36 1"/>
                <a:gd name="f153" fmla="*/ f117 f37 1"/>
                <a:gd name="f154" fmla="*/ f116 f37 1"/>
                <a:gd name="f155" fmla="*/ f118 f36 1"/>
                <a:gd name="f156" fmla="*/ f119 f37 1"/>
                <a:gd name="f157" fmla="*/ f120 f36 1"/>
                <a:gd name="f158" fmla="*/ f121 f37 1"/>
                <a:gd name="f159" fmla="*/ f122 f36 1"/>
                <a:gd name="f160" fmla="*/ f123 f37 1"/>
                <a:gd name="f161" fmla="*/ f124 f36 1"/>
                <a:gd name="f162" fmla="*/ f125 f37 1"/>
                <a:gd name="f163" fmla="*/ f126 f36 1"/>
                <a:gd name="f164" fmla="*/ f127 f37 1"/>
                <a:gd name="f165" fmla="*/ f128 f36 1"/>
                <a:gd name="f166" fmla="*/ f129 f37 1"/>
                <a:gd name="f167" fmla="*/ f130 f36 1"/>
                <a:gd name="f168" fmla="*/ f131 f37 1"/>
                <a:gd name="f169" fmla="*/ f132 f36 1"/>
                <a:gd name="f170" fmla="*/ f133 f37 1"/>
                <a:gd name="f171" fmla="*/ f134 f36 1"/>
                <a:gd name="f172" fmla="*/ f135 f37 1"/>
                <a:gd name="f173" fmla="*/ f136 f36 1"/>
                <a:gd name="f174" fmla="*/ f137 f37 1"/>
                <a:gd name="f175" fmla="*/ f138 f36 1"/>
                <a:gd name="f176" fmla="*/ f139 f37 1"/>
                <a:gd name="f177" fmla="*/ f140 f36 1"/>
                <a:gd name="f178" fmla="*/ f141 f37 1"/>
                <a:gd name="f179" fmla="*/ f142 f37 1"/>
                <a:gd name="f180" fmla="*/ f143 f36 1"/>
                <a:gd name="f181" fmla="*/ f144 f37 1"/>
                <a:gd name="f182" fmla="*/ f145 f36 1"/>
                <a:gd name="f183" fmla="*/ f146 f37 1"/>
                <a:gd name="f184" fmla="*/ f147 f36 1"/>
                <a:gd name="f185" fmla="*/ f148 f37 1"/>
                <a:gd name="f186" fmla="*/ f149 f36 1"/>
                <a:gd name="f187" fmla="*/ f150 f37 1"/>
              </a:gdLst>
              <a:ahLst/>
              <a:cxnLst>
                <a:cxn ang="3cd4">
                  <a:pos x="hc" y="t"/>
                </a:cxn>
                <a:cxn ang="0">
                  <a:pos x="r" y="vc"/>
                </a:cxn>
                <a:cxn ang="cd4">
                  <a:pos x="hc" y="b"/>
                </a:cxn>
                <a:cxn ang="cd2">
                  <a:pos x="l" y="vc"/>
                </a:cxn>
                <a:cxn ang="f80">
                  <a:pos x="f155" y="f156"/>
                </a:cxn>
                <a:cxn ang="f80">
                  <a:pos x="f157" y="f158"/>
                </a:cxn>
                <a:cxn ang="f80">
                  <a:pos x="f159" y="f160"/>
                </a:cxn>
                <a:cxn ang="f80">
                  <a:pos x="f161" y="f162"/>
                </a:cxn>
                <a:cxn ang="f80">
                  <a:pos x="f163" y="f164"/>
                </a:cxn>
                <a:cxn ang="f80">
                  <a:pos x="f165" y="f166"/>
                </a:cxn>
                <a:cxn ang="f80">
                  <a:pos x="f167" y="f168"/>
                </a:cxn>
                <a:cxn ang="f80">
                  <a:pos x="f169" y="f170"/>
                </a:cxn>
                <a:cxn ang="f80">
                  <a:pos x="f171" y="f172"/>
                </a:cxn>
                <a:cxn ang="f80">
                  <a:pos x="f173" y="f174"/>
                </a:cxn>
                <a:cxn ang="f80">
                  <a:pos x="f175" y="f176"/>
                </a:cxn>
                <a:cxn ang="f80">
                  <a:pos x="f177" y="f178"/>
                </a:cxn>
                <a:cxn ang="f80">
                  <a:pos x="f177" y="f179"/>
                </a:cxn>
                <a:cxn ang="f80">
                  <a:pos x="f180" y="f181"/>
                </a:cxn>
                <a:cxn ang="f80">
                  <a:pos x="f180" y="f181"/>
                </a:cxn>
                <a:cxn ang="f80">
                  <a:pos x="f182" y="f183"/>
                </a:cxn>
                <a:cxn ang="f80">
                  <a:pos x="f184" y="f185"/>
                </a:cxn>
                <a:cxn ang="f80">
                  <a:pos x="f186" y="f187"/>
                </a:cxn>
                <a:cxn ang="f80">
                  <a:pos x="f155" y="f156"/>
                </a:cxn>
              </a:cxnLst>
              <a:rect l="f151" t="f154" r="f152" b="f153"/>
              <a:pathLst>
                <a:path w="1073426" h="826935">
                  <a:moveTo>
                    <a:pt x="f8" y="f9"/>
                  </a:moveTo>
                  <a:lnTo>
                    <a:pt x="f10" y="f11"/>
                  </a:lnTo>
                  <a:lnTo>
                    <a:pt x="f12" y="f13"/>
                  </a:lnTo>
                  <a:lnTo>
                    <a:pt x="f14" y="f15"/>
                  </a:lnTo>
                  <a:lnTo>
                    <a:pt x="f9" y="f16"/>
                  </a:lnTo>
                  <a:lnTo>
                    <a:pt x="f5" y="f17"/>
                  </a:lnTo>
                  <a:lnTo>
                    <a:pt x="f18" y="f19"/>
                  </a:lnTo>
                  <a:lnTo>
                    <a:pt x="f20" y="f7"/>
                  </a:lnTo>
                  <a:lnTo>
                    <a:pt x="f21" y="f22"/>
                  </a:lnTo>
                  <a:lnTo>
                    <a:pt x="f23" y="f24"/>
                  </a:lnTo>
                  <a:lnTo>
                    <a:pt x="f25" y="f26"/>
                  </a:lnTo>
                  <a:lnTo>
                    <a:pt x="f6" y="f27"/>
                  </a:lnTo>
                  <a:lnTo>
                    <a:pt x="f6" y="f28"/>
                  </a:lnTo>
                  <a:lnTo>
                    <a:pt x="f29" y="f30"/>
                  </a:lnTo>
                  <a:lnTo>
                    <a:pt x="f29" y="f30"/>
                  </a:lnTo>
                  <a:lnTo>
                    <a:pt x="f31" y="f32"/>
                  </a:lnTo>
                  <a:lnTo>
                    <a:pt x="f33" y="f34"/>
                  </a:lnTo>
                  <a:lnTo>
                    <a:pt x="f16" y="f5"/>
                  </a:lnTo>
                  <a:lnTo>
                    <a:pt x="f8" y="f9"/>
                  </a:lnTo>
                  <a:close/>
                </a:path>
              </a:pathLst>
            </a:custGeom>
            <a:solidFill>
              <a:srgbClr val="00B0F0"/>
            </a:solidFill>
            <a:ln w="12701" cap="flat">
              <a:solidFill>
                <a:srgbClr val="00B0F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95" name="Forma libre: forma 66">
              <a:extLst>
                <a:ext uri="{FF2B5EF4-FFF2-40B4-BE49-F238E27FC236}">
                  <a16:creationId xmlns:a16="http://schemas.microsoft.com/office/drawing/2014/main" id="{98623BE0-BCE1-49F7-A2DA-35F6BCE15789}"/>
                </a:ext>
              </a:extLst>
            </p:cNvPr>
            <p:cNvSpPr/>
            <p:nvPr/>
          </p:nvSpPr>
          <p:spPr>
            <a:xfrm>
              <a:off x="4701665" y="2861243"/>
              <a:ext cx="1956020" cy="2011680"/>
            </a:xfrm>
            <a:custGeom>
              <a:avLst/>
              <a:gdLst>
                <a:gd name="f0" fmla="val 10800000"/>
                <a:gd name="f1" fmla="val 5400000"/>
                <a:gd name="f2" fmla="val 180"/>
                <a:gd name="f3" fmla="val w"/>
                <a:gd name="f4" fmla="val h"/>
                <a:gd name="f5" fmla="val 0"/>
                <a:gd name="f6" fmla="val 1956021"/>
                <a:gd name="f7" fmla="val 2011680"/>
                <a:gd name="f8" fmla="val 270345"/>
                <a:gd name="f9" fmla="val 699715"/>
                <a:gd name="f10" fmla="val 707666"/>
                <a:gd name="f11" fmla="val 302149"/>
                <a:gd name="f12" fmla="val 779228"/>
                <a:gd name="f13" fmla="val 222636"/>
                <a:gd name="f14" fmla="val 834887"/>
                <a:gd name="f15" fmla="val 190831"/>
                <a:gd name="f16" fmla="val 978011"/>
                <a:gd name="f17" fmla="val 206734"/>
                <a:gd name="f18" fmla="val 1073426"/>
                <a:gd name="f19" fmla="val 1152939"/>
                <a:gd name="f20" fmla="val 143123"/>
                <a:gd name="f21" fmla="val 1296063"/>
                <a:gd name="f22" fmla="val 1423284"/>
                <a:gd name="f23" fmla="val 47708"/>
                <a:gd name="f24" fmla="val 1701579"/>
                <a:gd name="f25" fmla="val 310101"/>
                <a:gd name="f26" fmla="val 1892411"/>
                <a:gd name="f27" fmla="val 421419"/>
                <a:gd name="f28" fmla="val 492981"/>
                <a:gd name="f29" fmla="val 1940119"/>
                <a:gd name="f30" fmla="val 572494"/>
                <a:gd name="f31" fmla="val 1868557"/>
                <a:gd name="f32" fmla="val 612250"/>
                <a:gd name="f33" fmla="val 1709531"/>
                <a:gd name="f34" fmla="val 731520"/>
                <a:gd name="f35" fmla="val 1463040"/>
                <a:gd name="f36" fmla="val 890546"/>
                <a:gd name="f37" fmla="val 1407381"/>
                <a:gd name="f38" fmla="val 938254"/>
                <a:gd name="f39" fmla="val 1327868"/>
                <a:gd name="f40" fmla="val 993913"/>
                <a:gd name="f41" fmla="val 1280160"/>
                <a:gd name="f42" fmla="val 954156"/>
                <a:gd name="f43" fmla="val 1208599"/>
                <a:gd name="f44" fmla="val 1168842"/>
                <a:gd name="f45" fmla="val 882595"/>
                <a:gd name="f46" fmla="val 914400"/>
                <a:gd name="f47" fmla="val 1208598"/>
                <a:gd name="f48" fmla="val 1677725"/>
                <a:gd name="f49" fmla="val 524786"/>
                <a:gd name="f50" fmla="val 1749287"/>
                <a:gd name="f51" fmla="val 548640"/>
                <a:gd name="f52" fmla="val 1820849"/>
                <a:gd name="f53" fmla="val 564543"/>
                <a:gd name="f54" fmla="val 1892410"/>
                <a:gd name="f55" fmla="val 532738"/>
                <a:gd name="f56" fmla="val 1948069"/>
                <a:gd name="f57" fmla="val 429371"/>
                <a:gd name="f58" fmla="val 1995777"/>
                <a:gd name="f59" fmla="val 373712"/>
                <a:gd name="f60" fmla="val 357809"/>
                <a:gd name="f61" fmla="val 1860605"/>
                <a:gd name="f62" fmla="val 333955"/>
                <a:gd name="f63" fmla="val 1765189"/>
                <a:gd name="f64" fmla="val 190832"/>
                <a:gd name="f65" fmla="val 1598212"/>
                <a:gd name="f66" fmla="val 182880"/>
                <a:gd name="f67" fmla="val 1534602"/>
                <a:gd name="f68" fmla="val 222637"/>
                <a:gd name="f69" fmla="val 1470991"/>
                <a:gd name="f70" fmla="val 238539"/>
                <a:gd name="f71" fmla="val 1431235"/>
                <a:gd name="f72" fmla="val 1351722"/>
                <a:gd name="f73" fmla="val 1311965"/>
                <a:gd name="f74" fmla="val 1256306"/>
                <a:gd name="f75" fmla="val 1192695"/>
                <a:gd name="f76" fmla="val 294199"/>
                <a:gd name="f77" fmla="val 1144988"/>
                <a:gd name="f78" fmla="val 1089329"/>
                <a:gd name="f79" fmla="val 214686"/>
                <a:gd name="f80" fmla="val 1065475"/>
                <a:gd name="f81" fmla="val 166978"/>
                <a:gd name="f82" fmla="val 103367"/>
                <a:gd name="f83" fmla="val 1097280"/>
                <a:gd name="f84" fmla="val 95416"/>
                <a:gd name="f85" fmla="val 1121134"/>
                <a:gd name="f86" fmla="val 31806"/>
                <a:gd name="f87" fmla="val 1113182"/>
                <a:gd name="f88" fmla="val 1105231"/>
                <a:gd name="f89" fmla="val 1049572"/>
                <a:gd name="f90" fmla="val 135173"/>
                <a:gd name="f91" fmla="val 842838"/>
                <a:gd name="f92" fmla="+- 0 0 -90"/>
                <a:gd name="f93" fmla="*/ f3 1 1956021"/>
                <a:gd name="f94" fmla="*/ f4 1 2011680"/>
                <a:gd name="f95" fmla="val f5"/>
                <a:gd name="f96" fmla="val f6"/>
                <a:gd name="f97" fmla="val f7"/>
                <a:gd name="f98" fmla="*/ f92 f0 1"/>
                <a:gd name="f99" fmla="+- f97 0 f95"/>
                <a:gd name="f100" fmla="+- f96 0 f95"/>
                <a:gd name="f101" fmla="*/ f98 1 f2"/>
                <a:gd name="f102" fmla="*/ f100 1 1956021"/>
                <a:gd name="f103" fmla="*/ f99 1 2011680"/>
                <a:gd name="f104" fmla="*/ 270345 f100 1"/>
                <a:gd name="f105" fmla="*/ 699715 f99 1"/>
                <a:gd name="f106" fmla="*/ 707666 f100 1"/>
                <a:gd name="f107" fmla="*/ 302149 f99 1"/>
                <a:gd name="f108" fmla="*/ 779228 f100 1"/>
                <a:gd name="f109" fmla="*/ 222636 f99 1"/>
                <a:gd name="f110" fmla="*/ 834887 f100 1"/>
                <a:gd name="f111" fmla="*/ 190831 f99 1"/>
                <a:gd name="f112" fmla="*/ 978011 f100 1"/>
                <a:gd name="f113" fmla="*/ 206734 f99 1"/>
                <a:gd name="f114" fmla="*/ 1073426 f100 1"/>
                <a:gd name="f115" fmla="*/ 1152939 f100 1"/>
                <a:gd name="f116" fmla="*/ 143123 f99 1"/>
                <a:gd name="f117" fmla="*/ 1296063 f100 1"/>
                <a:gd name="f118" fmla="*/ 0 f99 1"/>
                <a:gd name="f119" fmla="*/ 1423284 f100 1"/>
                <a:gd name="f120" fmla="*/ 47708 f99 1"/>
                <a:gd name="f121" fmla="*/ 1701579 f100 1"/>
                <a:gd name="f122" fmla="*/ 310101 f99 1"/>
                <a:gd name="f123" fmla="*/ 1892411 f100 1"/>
                <a:gd name="f124" fmla="*/ 421419 f99 1"/>
                <a:gd name="f125" fmla="*/ 1956021 f100 1"/>
                <a:gd name="f126" fmla="*/ 492981 f99 1"/>
                <a:gd name="f127" fmla="*/ 1940119 f100 1"/>
                <a:gd name="f128" fmla="*/ 572494 f99 1"/>
                <a:gd name="f129" fmla="*/ 1868557 f100 1"/>
                <a:gd name="f130" fmla="*/ 612250 f99 1"/>
                <a:gd name="f131" fmla="*/ 1709531 f100 1"/>
                <a:gd name="f132" fmla="*/ 731520 f99 1"/>
                <a:gd name="f133" fmla="*/ 1463040 f100 1"/>
                <a:gd name="f134" fmla="*/ 890546 f99 1"/>
                <a:gd name="f135" fmla="*/ 1407381 f100 1"/>
                <a:gd name="f136" fmla="*/ 938254 f99 1"/>
                <a:gd name="f137" fmla="*/ 1327868 f100 1"/>
                <a:gd name="f138" fmla="*/ 993913 f99 1"/>
                <a:gd name="f139" fmla="*/ 1280160 f100 1"/>
                <a:gd name="f140" fmla="*/ 954156 f99 1"/>
                <a:gd name="f141" fmla="*/ 1208599 f100 1"/>
                <a:gd name="f142" fmla="*/ 1168842 f100 1"/>
                <a:gd name="f143" fmla="*/ 882595 f99 1"/>
                <a:gd name="f144" fmla="*/ 914400 f100 1"/>
                <a:gd name="f145" fmla="*/ 1208598 f99 1"/>
                <a:gd name="f146" fmla="*/ 572494 f100 1"/>
                <a:gd name="f147" fmla="*/ 1677725 f99 1"/>
                <a:gd name="f148" fmla="*/ 524786 f100 1"/>
                <a:gd name="f149" fmla="*/ 1749287 f99 1"/>
                <a:gd name="f150" fmla="*/ 548640 f100 1"/>
                <a:gd name="f151" fmla="*/ 1820849 f99 1"/>
                <a:gd name="f152" fmla="*/ 564543 f100 1"/>
                <a:gd name="f153" fmla="*/ 1892410 f99 1"/>
                <a:gd name="f154" fmla="*/ 532738 f100 1"/>
                <a:gd name="f155" fmla="*/ 1948069 f99 1"/>
                <a:gd name="f156" fmla="*/ 429371 f100 1"/>
                <a:gd name="f157" fmla="*/ 1995777 f99 1"/>
                <a:gd name="f158" fmla="*/ 373712 f100 1"/>
                <a:gd name="f159" fmla="*/ 2011680 f99 1"/>
                <a:gd name="f160" fmla="*/ 357809 f100 1"/>
                <a:gd name="f161" fmla="*/ 1860605 f99 1"/>
                <a:gd name="f162" fmla="*/ 333955 f100 1"/>
                <a:gd name="f163" fmla="*/ 1765189 f99 1"/>
                <a:gd name="f164" fmla="*/ 190832 f100 1"/>
                <a:gd name="f165" fmla="*/ 1598212 f99 1"/>
                <a:gd name="f166" fmla="*/ 182880 f100 1"/>
                <a:gd name="f167" fmla="*/ 1534602 f99 1"/>
                <a:gd name="f168" fmla="*/ 222637 f100 1"/>
                <a:gd name="f169" fmla="*/ 1470991 f99 1"/>
                <a:gd name="f170" fmla="*/ 238539 f100 1"/>
                <a:gd name="f171" fmla="*/ 1431235 f99 1"/>
                <a:gd name="f172" fmla="*/ 1351722 f99 1"/>
                <a:gd name="f173" fmla="*/ 1311965 f99 1"/>
                <a:gd name="f174" fmla="*/ 1256306 f99 1"/>
                <a:gd name="f175" fmla="*/ 1192695 f99 1"/>
                <a:gd name="f176" fmla="*/ 294199 f100 1"/>
                <a:gd name="f177" fmla="*/ 1144988 f99 1"/>
                <a:gd name="f178" fmla="*/ 1089329 f99 1"/>
                <a:gd name="f179" fmla="*/ 214686 f100 1"/>
                <a:gd name="f180" fmla="*/ 1065475 f99 1"/>
                <a:gd name="f181" fmla="*/ 166978 f100 1"/>
                <a:gd name="f182" fmla="*/ 103367 f100 1"/>
                <a:gd name="f183" fmla="*/ 1097280 f99 1"/>
                <a:gd name="f184" fmla="*/ 95416 f100 1"/>
                <a:gd name="f185" fmla="*/ 1121134 f99 1"/>
                <a:gd name="f186" fmla="*/ 31806 f100 1"/>
                <a:gd name="f187" fmla="*/ 1113182 f99 1"/>
                <a:gd name="f188" fmla="*/ 0 f100 1"/>
                <a:gd name="f189" fmla="*/ 1105231 f99 1"/>
                <a:gd name="f190" fmla="*/ 1049572 f99 1"/>
                <a:gd name="f191" fmla="*/ 135173 f100 1"/>
                <a:gd name="f192" fmla="*/ 842838 f99 1"/>
                <a:gd name="f193" fmla="+- f101 0 f1"/>
                <a:gd name="f194" fmla="*/ f104 1 1956021"/>
                <a:gd name="f195" fmla="*/ f105 1 2011680"/>
                <a:gd name="f196" fmla="*/ f106 1 1956021"/>
                <a:gd name="f197" fmla="*/ f107 1 2011680"/>
                <a:gd name="f198" fmla="*/ f108 1 1956021"/>
                <a:gd name="f199" fmla="*/ f109 1 2011680"/>
                <a:gd name="f200" fmla="*/ f110 1 1956021"/>
                <a:gd name="f201" fmla="*/ f111 1 2011680"/>
                <a:gd name="f202" fmla="*/ f112 1 1956021"/>
                <a:gd name="f203" fmla="*/ f113 1 2011680"/>
                <a:gd name="f204" fmla="*/ f114 1 1956021"/>
                <a:gd name="f205" fmla="*/ f115 1 1956021"/>
                <a:gd name="f206" fmla="*/ f116 1 2011680"/>
                <a:gd name="f207" fmla="*/ f117 1 1956021"/>
                <a:gd name="f208" fmla="*/ f118 1 2011680"/>
                <a:gd name="f209" fmla="*/ f119 1 1956021"/>
                <a:gd name="f210" fmla="*/ f120 1 2011680"/>
                <a:gd name="f211" fmla="*/ f121 1 1956021"/>
                <a:gd name="f212" fmla="*/ f122 1 2011680"/>
                <a:gd name="f213" fmla="*/ f123 1 1956021"/>
                <a:gd name="f214" fmla="*/ f124 1 2011680"/>
                <a:gd name="f215" fmla="*/ f125 1 1956021"/>
                <a:gd name="f216" fmla="*/ f126 1 2011680"/>
                <a:gd name="f217" fmla="*/ f127 1 1956021"/>
                <a:gd name="f218" fmla="*/ f128 1 2011680"/>
                <a:gd name="f219" fmla="*/ f129 1 1956021"/>
                <a:gd name="f220" fmla="*/ f130 1 2011680"/>
                <a:gd name="f221" fmla="*/ f131 1 1956021"/>
                <a:gd name="f222" fmla="*/ f132 1 2011680"/>
                <a:gd name="f223" fmla="*/ f133 1 1956021"/>
                <a:gd name="f224" fmla="*/ f134 1 2011680"/>
                <a:gd name="f225" fmla="*/ f135 1 1956021"/>
                <a:gd name="f226" fmla="*/ f136 1 2011680"/>
                <a:gd name="f227" fmla="*/ f137 1 1956021"/>
                <a:gd name="f228" fmla="*/ f138 1 2011680"/>
                <a:gd name="f229" fmla="*/ f139 1 1956021"/>
                <a:gd name="f230" fmla="*/ f140 1 2011680"/>
                <a:gd name="f231" fmla="*/ f141 1 1956021"/>
                <a:gd name="f232" fmla="*/ f142 1 1956021"/>
                <a:gd name="f233" fmla="*/ f143 1 2011680"/>
                <a:gd name="f234" fmla="*/ f144 1 1956021"/>
                <a:gd name="f235" fmla="*/ f145 1 2011680"/>
                <a:gd name="f236" fmla="*/ f146 1 1956021"/>
                <a:gd name="f237" fmla="*/ f147 1 2011680"/>
                <a:gd name="f238" fmla="*/ f148 1 1956021"/>
                <a:gd name="f239" fmla="*/ f149 1 2011680"/>
                <a:gd name="f240" fmla="*/ f150 1 1956021"/>
                <a:gd name="f241" fmla="*/ f151 1 2011680"/>
                <a:gd name="f242" fmla="*/ f152 1 1956021"/>
                <a:gd name="f243" fmla="*/ f153 1 2011680"/>
                <a:gd name="f244" fmla="*/ f154 1 1956021"/>
                <a:gd name="f245" fmla="*/ f155 1 2011680"/>
                <a:gd name="f246" fmla="*/ f156 1 1956021"/>
                <a:gd name="f247" fmla="*/ f157 1 2011680"/>
                <a:gd name="f248" fmla="*/ f158 1 1956021"/>
                <a:gd name="f249" fmla="*/ f159 1 2011680"/>
                <a:gd name="f250" fmla="*/ f160 1 1956021"/>
                <a:gd name="f251" fmla="*/ f161 1 2011680"/>
                <a:gd name="f252" fmla="*/ f162 1 1956021"/>
                <a:gd name="f253" fmla="*/ f163 1 2011680"/>
                <a:gd name="f254" fmla="*/ f164 1 1956021"/>
                <a:gd name="f255" fmla="*/ f165 1 2011680"/>
                <a:gd name="f256" fmla="*/ f166 1 1956021"/>
                <a:gd name="f257" fmla="*/ f167 1 2011680"/>
                <a:gd name="f258" fmla="*/ f168 1 1956021"/>
                <a:gd name="f259" fmla="*/ f169 1 2011680"/>
                <a:gd name="f260" fmla="*/ f170 1 1956021"/>
                <a:gd name="f261" fmla="*/ f171 1 2011680"/>
                <a:gd name="f262" fmla="*/ f172 1 2011680"/>
                <a:gd name="f263" fmla="*/ f173 1 2011680"/>
                <a:gd name="f264" fmla="*/ f174 1 2011680"/>
                <a:gd name="f265" fmla="*/ f175 1 2011680"/>
                <a:gd name="f266" fmla="*/ f176 1 1956021"/>
                <a:gd name="f267" fmla="*/ f177 1 2011680"/>
                <a:gd name="f268" fmla="*/ f178 1 2011680"/>
                <a:gd name="f269" fmla="*/ f179 1 1956021"/>
                <a:gd name="f270" fmla="*/ f180 1 2011680"/>
                <a:gd name="f271" fmla="*/ f181 1 1956021"/>
                <a:gd name="f272" fmla="*/ f182 1 1956021"/>
                <a:gd name="f273" fmla="*/ f183 1 2011680"/>
                <a:gd name="f274" fmla="*/ f184 1 1956021"/>
                <a:gd name="f275" fmla="*/ f185 1 2011680"/>
                <a:gd name="f276" fmla="*/ f186 1 1956021"/>
                <a:gd name="f277" fmla="*/ f187 1 2011680"/>
                <a:gd name="f278" fmla="*/ f188 1 1956021"/>
                <a:gd name="f279" fmla="*/ f189 1 2011680"/>
                <a:gd name="f280" fmla="*/ f190 1 2011680"/>
                <a:gd name="f281" fmla="*/ f191 1 1956021"/>
                <a:gd name="f282" fmla="*/ f192 1 2011680"/>
                <a:gd name="f283" fmla="*/ f95 1 f102"/>
                <a:gd name="f284" fmla="*/ f96 1 f102"/>
                <a:gd name="f285" fmla="*/ f95 1 f103"/>
                <a:gd name="f286" fmla="*/ f97 1 f103"/>
                <a:gd name="f287" fmla="*/ f194 1 f102"/>
                <a:gd name="f288" fmla="*/ f195 1 f103"/>
                <a:gd name="f289" fmla="*/ f196 1 f102"/>
                <a:gd name="f290" fmla="*/ f197 1 f103"/>
                <a:gd name="f291" fmla="*/ f198 1 f102"/>
                <a:gd name="f292" fmla="*/ f199 1 f103"/>
                <a:gd name="f293" fmla="*/ f200 1 f102"/>
                <a:gd name="f294" fmla="*/ f201 1 f103"/>
                <a:gd name="f295" fmla="*/ f202 1 f102"/>
                <a:gd name="f296" fmla="*/ f203 1 f103"/>
                <a:gd name="f297" fmla="*/ f204 1 f102"/>
                <a:gd name="f298" fmla="*/ f205 1 f102"/>
                <a:gd name="f299" fmla="*/ f206 1 f103"/>
                <a:gd name="f300" fmla="*/ f207 1 f102"/>
                <a:gd name="f301" fmla="*/ f208 1 f103"/>
                <a:gd name="f302" fmla="*/ f209 1 f102"/>
                <a:gd name="f303" fmla="*/ f210 1 f103"/>
                <a:gd name="f304" fmla="*/ f211 1 f102"/>
                <a:gd name="f305" fmla="*/ f212 1 f103"/>
                <a:gd name="f306" fmla="*/ f213 1 f102"/>
                <a:gd name="f307" fmla="*/ f214 1 f103"/>
                <a:gd name="f308" fmla="*/ f215 1 f102"/>
                <a:gd name="f309" fmla="*/ f216 1 f103"/>
                <a:gd name="f310" fmla="*/ f217 1 f102"/>
                <a:gd name="f311" fmla="*/ f218 1 f103"/>
                <a:gd name="f312" fmla="*/ f219 1 f102"/>
                <a:gd name="f313" fmla="*/ f220 1 f103"/>
                <a:gd name="f314" fmla="*/ f221 1 f102"/>
                <a:gd name="f315" fmla="*/ f222 1 f103"/>
                <a:gd name="f316" fmla="*/ f223 1 f102"/>
                <a:gd name="f317" fmla="*/ f224 1 f103"/>
                <a:gd name="f318" fmla="*/ f225 1 f102"/>
                <a:gd name="f319" fmla="*/ f226 1 f103"/>
                <a:gd name="f320" fmla="*/ f227 1 f102"/>
                <a:gd name="f321" fmla="*/ f228 1 f103"/>
                <a:gd name="f322" fmla="*/ f229 1 f102"/>
                <a:gd name="f323" fmla="*/ f230 1 f103"/>
                <a:gd name="f324" fmla="*/ f231 1 f102"/>
                <a:gd name="f325" fmla="*/ f232 1 f102"/>
                <a:gd name="f326" fmla="*/ f233 1 f103"/>
                <a:gd name="f327" fmla="*/ f234 1 f102"/>
                <a:gd name="f328" fmla="*/ f235 1 f103"/>
                <a:gd name="f329" fmla="*/ f236 1 f102"/>
                <a:gd name="f330" fmla="*/ f237 1 f103"/>
                <a:gd name="f331" fmla="*/ f238 1 f102"/>
                <a:gd name="f332" fmla="*/ f239 1 f103"/>
                <a:gd name="f333" fmla="*/ f240 1 f102"/>
                <a:gd name="f334" fmla="*/ f241 1 f103"/>
                <a:gd name="f335" fmla="*/ f242 1 f102"/>
                <a:gd name="f336" fmla="*/ f243 1 f103"/>
                <a:gd name="f337" fmla="*/ f244 1 f102"/>
                <a:gd name="f338" fmla="*/ f245 1 f103"/>
                <a:gd name="f339" fmla="*/ f246 1 f102"/>
                <a:gd name="f340" fmla="*/ f247 1 f103"/>
                <a:gd name="f341" fmla="*/ f248 1 f102"/>
                <a:gd name="f342" fmla="*/ f249 1 f103"/>
                <a:gd name="f343" fmla="*/ f250 1 f102"/>
                <a:gd name="f344" fmla="*/ f251 1 f103"/>
                <a:gd name="f345" fmla="*/ f252 1 f102"/>
                <a:gd name="f346" fmla="*/ f253 1 f103"/>
                <a:gd name="f347" fmla="*/ f254 1 f102"/>
                <a:gd name="f348" fmla="*/ f255 1 f103"/>
                <a:gd name="f349" fmla="*/ f256 1 f102"/>
                <a:gd name="f350" fmla="*/ f257 1 f103"/>
                <a:gd name="f351" fmla="*/ f258 1 f102"/>
                <a:gd name="f352" fmla="*/ f259 1 f103"/>
                <a:gd name="f353" fmla="*/ f260 1 f102"/>
                <a:gd name="f354" fmla="*/ f261 1 f103"/>
                <a:gd name="f355" fmla="*/ f262 1 f103"/>
                <a:gd name="f356" fmla="*/ f263 1 f103"/>
                <a:gd name="f357" fmla="*/ f264 1 f103"/>
                <a:gd name="f358" fmla="*/ f265 1 f103"/>
                <a:gd name="f359" fmla="*/ f266 1 f102"/>
                <a:gd name="f360" fmla="*/ f267 1 f103"/>
                <a:gd name="f361" fmla="*/ f268 1 f103"/>
                <a:gd name="f362" fmla="*/ f269 1 f102"/>
                <a:gd name="f363" fmla="*/ f270 1 f103"/>
                <a:gd name="f364" fmla="*/ f271 1 f102"/>
                <a:gd name="f365" fmla="*/ f272 1 f102"/>
                <a:gd name="f366" fmla="*/ f273 1 f103"/>
                <a:gd name="f367" fmla="*/ f274 1 f102"/>
                <a:gd name="f368" fmla="*/ f275 1 f103"/>
                <a:gd name="f369" fmla="*/ f276 1 f102"/>
                <a:gd name="f370" fmla="*/ f277 1 f103"/>
                <a:gd name="f371" fmla="*/ f278 1 f102"/>
                <a:gd name="f372" fmla="*/ f279 1 f103"/>
                <a:gd name="f373" fmla="*/ f280 1 f103"/>
                <a:gd name="f374" fmla="*/ f281 1 f102"/>
                <a:gd name="f375" fmla="*/ f282 1 f103"/>
                <a:gd name="f376" fmla="*/ f283 f93 1"/>
                <a:gd name="f377" fmla="*/ f284 f93 1"/>
                <a:gd name="f378" fmla="*/ f286 f94 1"/>
                <a:gd name="f379" fmla="*/ f285 f94 1"/>
                <a:gd name="f380" fmla="*/ f287 f93 1"/>
                <a:gd name="f381" fmla="*/ f288 f94 1"/>
                <a:gd name="f382" fmla="*/ f289 f93 1"/>
                <a:gd name="f383" fmla="*/ f290 f94 1"/>
                <a:gd name="f384" fmla="*/ f291 f93 1"/>
                <a:gd name="f385" fmla="*/ f292 f94 1"/>
                <a:gd name="f386" fmla="*/ f293 f93 1"/>
                <a:gd name="f387" fmla="*/ f294 f94 1"/>
                <a:gd name="f388" fmla="*/ f295 f93 1"/>
                <a:gd name="f389" fmla="*/ f296 f94 1"/>
                <a:gd name="f390" fmla="*/ f297 f93 1"/>
                <a:gd name="f391" fmla="*/ f298 f93 1"/>
                <a:gd name="f392" fmla="*/ f299 f94 1"/>
                <a:gd name="f393" fmla="*/ f300 f93 1"/>
                <a:gd name="f394" fmla="*/ f301 f94 1"/>
                <a:gd name="f395" fmla="*/ f302 f93 1"/>
                <a:gd name="f396" fmla="*/ f303 f94 1"/>
                <a:gd name="f397" fmla="*/ f304 f93 1"/>
                <a:gd name="f398" fmla="*/ f305 f94 1"/>
                <a:gd name="f399" fmla="*/ f306 f93 1"/>
                <a:gd name="f400" fmla="*/ f307 f94 1"/>
                <a:gd name="f401" fmla="*/ f308 f93 1"/>
                <a:gd name="f402" fmla="*/ f309 f94 1"/>
                <a:gd name="f403" fmla="*/ f310 f93 1"/>
                <a:gd name="f404" fmla="*/ f311 f94 1"/>
                <a:gd name="f405" fmla="*/ f312 f93 1"/>
                <a:gd name="f406" fmla="*/ f313 f94 1"/>
                <a:gd name="f407" fmla="*/ f314 f93 1"/>
                <a:gd name="f408" fmla="*/ f315 f94 1"/>
                <a:gd name="f409" fmla="*/ f316 f93 1"/>
                <a:gd name="f410" fmla="*/ f317 f94 1"/>
                <a:gd name="f411" fmla="*/ f318 f93 1"/>
                <a:gd name="f412" fmla="*/ f319 f94 1"/>
                <a:gd name="f413" fmla="*/ f320 f93 1"/>
                <a:gd name="f414" fmla="*/ f321 f94 1"/>
                <a:gd name="f415" fmla="*/ f322 f93 1"/>
                <a:gd name="f416" fmla="*/ f323 f94 1"/>
                <a:gd name="f417" fmla="*/ f324 f93 1"/>
                <a:gd name="f418" fmla="*/ f325 f93 1"/>
                <a:gd name="f419" fmla="*/ f326 f94 1"/>
                <a:gd name="f420" fmla="*/ f327 f93 1"/>
                <a:gd name="f421" fmla="*/ f328 f94 1"/>
                <a:gd name="f422" fmla="*/ f329 f93 1"/>
                <a:gd name="f423" fmla="*/ f330 f94 1"/>
                <a:gd name="f424" fmla="*/ f331 f93 1"/>
                <a:gd name="f425" fmla="*/ f332 f94 1"/>
                <a:gd name="f426" fmla="*/ f333 f93 1"/>
                <a:gd name="f427" fmla="*/ f334 f94 1"/>
                <a:gd name="f428" fmla="*/ f335 f93 1"/>
                <a:gd name="f429" fmla="*/ f336 f94 1"/>
                <a:gd name="f430" fmla="*/ f337 f93 1"/>
                <a:gd name="f431" fmla="*/ f338 f94 1"/>
                <a:gd name="f432" fmla="*/ f339 f93 1"/>
                <a:gd name="f433" fmla="*/ f340 f94 1"/>
                <a:gd name="f434" fmla="*/ f341 f93 1"/>
                <a:gd name="f435" fmla="*/ f342 f94 1"/>
                <a:gd name="f436" fmla="*/ f343 f93 1"/>
                <a:gd name="f437" fmla="*/ f344 f94 1"/>
                <a:gd name="f438" fmla="*/ f345 f93 1"/>
                <a:gd name="f439" fmla="*/ f346 f94 1"/>
                <a:gd name="f440" fmla="*/ f347 f93 1"/>
                <a:gd name="f441" fmla="*/ f348 f94 1"/>
                <a:gd name="f442" fmla="*/ f349 f93 1"/>
                <a:gd name="f443" fmla="*/ f350 f94 1"/>
                <a:gd name="f444" fmla="*/ f351 f93 1"/>
                <a:gd name="f445" fmla="*/ f352 f94 1"/>
                <a:gd name="f446" fmla="*/ f353 f93 1"/>
                <a:gd name="f447" fmla="*/ f354 f94 1"/>
                <a:gd name="f448" fmla="*/ f355 f94 1"/>
                <a:gd name="f449" fmla="*/ f356 f94 1"/>
                <a:gd name="f450" fmla="*/ f357 f94 1"/>
                <a:gd name="f451" fmla="*/ f358 f94 1"/>
                <a:gd name="f452" fmla="*/ f359 f93 1"/>
                <a:gd name="f453" fmla="*/ f360 f94 1"/>
                <a:gd name="f454" fmla="*/ f361 f94 1"/>
                <a:gd name="f455" fmla="*/ f362 f93 1"/>
                <a:gd name="f456" fmla="*/ f363 f94 1"/>
                <a:gd name="f457" fmla="*/ f364 f93 1"/>
                <a:gd name="f458" fmla="*/ f365 f93 1"/>
                <a:gd name="f459" fmla="*/ f366 f94 1"/>
                <a:gd name="f460" fmla="*/ f367 f93 1"/>
                <a:gd name="f461" fmla="*/ f368 f94 1"/>
                <a:gd name="f462" fmla="*/ f369 f93 1"/>
                <a:gd name="f463" fmla="*/ f370 f94 1"/>
                <a:gd name="f464" fmla="*/ f371 f93 1"/>
                <a:gd name="f465" fmla="*/ f372 f94 1"/>
                <a:gd name="f466" fmla="*/ f373 f94 1"/>
                <a:gd name="f467" fmla="*/ f374 f93 1"/>
                <a:gd name="f468" fmla="*/ f375 f94 1"/>
              </a:gdLst>
              <a:ahLst/>
              <a:cxnLst>
                <a:cxn ang="3cd4">
                  <a:pos x="hc" y="t"/>
                </a:cxn>
                <a:cxn ang="0">
                  <a:pos x="r" y="vc"/>
                </a:cxn>
                <a:cxn ang="cd4">
                  <a:pos x="hc" y="b"/>
                </a:cxn>
                <a:cxn ang="cd2">
                  <a:pos x="l" y="vc"/>
                </a:cxn>
                <a:cxn ang="f193">
                  <a:pos x="f380" y="f381"/>
                </a:cxn>
                <a:cxn ang="f193">
                  <a:pos x="f382" y="f383"/>
                </a:cxn>
                <a:cxn ang="f193">
                  <a:pos x="f384" y="f385"/>
                </a:cxn>
                <a:cxn ang="f193">
                  <a:pos x="f386" y="f387"/>
                </a:cxn>
                <a:cxn ang="f193">
                  <a:pos x="f388" y="f389"/>
                </a:cxn>
                <a:cxn ang="f193">
                  <a:pos x="f390" y="f389"/>
                </a:cxn>
                <a:cxn ang="f193">
                  <a:pos x="f391" y="f392"/>
                </a:cxn>
                <a:cxn ang="f193">
                  <a:pos x="f393" y="f394"/>
                </a:cxn>
                <a:cxn ang="f193">
                  <a:pos x="f395" y="f396"/>
                </a:cxn>
                <a:cxn ang="f193">
                  <a:pos x="f397" y="f398"/>
                </a:cxn>
                <a:cxn ang="f193">
                  <a:pos x="f399" y="f400"/>
                </a:cxn>
                <a:cxn ang="f193">
                  <a:pos x="f401" y="f402"/>
                </a:cxn>
                <a:cxn ang="f193">
                  <a:pos x="f401" y="f402"/>
                </a:cxn>
                <a:cxn ang="f193">
                  <a:pos x="f403" y="f404"/>
                </a:cxn>
                <a:cxn ang="f193">
                  <a:pos x="f405" y="f406"/>
                </a:cxn>
                <a:cxn ang="f193">
                  <a:pos x="f407" y="f408"/>
                </a:cxn>
                <a:cxn ang="f193">
                  <a:pos x="f409" y="f410"/>
                </a:cxn>
                <a:cxn ang="f193">
                  <a:pos x="f411" y="f412"/>
                </a:cxn>
                <a:cxn ang="f193">
                  <a:pos x="f413" y="f414"/>
                </a:cxn>
                <a:cxn ang="f193">
                  <a:pos x="f415" y="f416"/>
                </a:cxn>
                <a:cxn ang="f193">
                  <a:pos x="f417" y="f410"/>
                </a:cxn>
                <a:cxn ang="f193">
                  <a:pos x="f418" y="f419"/>
                </a:cxn>
                <a:cxn ang="f193">
                  <a:pos x="f420" y="f421"/>
                </a:cxn>
                <a:cxn ang="f193">
                  <a:pos x="f422" y="f423"/>
                </a:cxn>
                <a:cxn ang="f193">
                  <a:pos x="f424" y="f425"/>
                </a:cxn>
                <a:cxn ang="f193">
                  <a:pos x="f426" y="f427"/>
                </a:cxn>
                <a:cxn ang="f193">
                  <a:pos x="f428" y="f429"/>
                </a:cxn>
                <a:cxn ang="f193">
                  <a:pos x="f430" y="f431"/>
                </a:cxn>
                <a:cxn ang="f193">
                  <a:pos x="f432" y="f433"/>
                </a:cxn>
                <a:cxn ang="f193">
                  <a:pos x="f434" y="f435"/>
                </a:cxn>
                <a:cxn ang="f193">
                  <a:pos x="f436" y="f437"/>
                </a:cxn>
                <a:cxn ang="f193">
                  <a:pos x="f438" y="f439"/>
                </a:cxn>
                <a:cxn ang="f193">
                  <a:pos x="f440" y="f441"/>
                </a:cxn>
                <a:cxn ang="f193">
                  <a:pos x="f442" y="f443"/>
                </a:cxn>
                <a:cxn ang="f193">
                  <a:pos x="f444" y="f445"/>
                </a:cxn>
                <a:cxn ang="f193">
                  <a:pos x="f446" y="f447"/>
                </a:cxn>
                <a:cxn ang="f193">
                  <a:pos x="f446" y="f448"/>
                </a:cxn>
                <a:cxn ang="f193">
                  <a:pos x="f444" y="f449"/>
                </a:cxn>
                <a:cxn ang="f193">
                  <a:pos x="f446" y="f450"/>
                </a:cxn>
                <a:cxn ang="f193">
                  <a:pos x="f380" y="f451"/>
                </a:cxn>
                <a:cxn ang="f193">
                  <a:pos x="f452" y="f453"/>
                </a:cxn>
                <a:cxn ang="f193">
                  <a:pos x="f452" y="f454"/>
                </a:cxn>
                <a:cxn ang="f193">
                  <a:pos x="f455" y="f456"/>
                </a:cxn>
                <a:cxn ang="f193">
                  <a:pos x="f457" y="f456"/>
                </a:cxn>
                <a:cxn ang="f193">
                  <a:pos x="f458" y="f459"/>
                </a:cxn>
                <a:cxn ang="f193">
                  <a:pos x="f460" y="f461"/>
                </a:cxn>
                <a:cxn ang="f193">
                  <a:pos x="f462" y="f463"/>
                </a:cxn>
                <a:cxn ang="f193">
                  <a:pos x="f464" y="f465"/>
                </a:cxn>
                <a:cxn ang="f193">
                  <a:pos x="f464" y="f466"/>
                </a:cxn>
                <a:cxn ang="f193">
                  <a:pos x="f462" y="f412"/>
                </a:cxn>
                <a:cxn ang="f193">
                  <a:pos x="f467" y="f468"/>
                </a:cxn>
                <a:cxn ang="f193">
                  <a:pos x="f380" y="f381"/>
                </a:cxn>
              </a:cxnLst>
              <a:rect l="f376" t="f379" r="f377" b="f378"/>
              <a:pathLst>
                <a:path w="1956021" h="2011680">
                  <a:moveTo>
                    <a:pt x="f8" y="f9"/>
                  </a:moveTo>
                  <a:lnTo>
                    <a:pt x="f10" y="f11"/>
                  </a:lnTo>
                  <a:lnTo>
                    <a:pt x="f12" y="f13"/>
                  </a:lnTo>
                  <a:lnTo>
                    <a:pt x="f14" y="f15"/>
                  </a:lnTo>
                  <a:lnTo>
                    <a:pt x="f16" y="f17"/>
                  </a:lnTo>
                  <a:lnTo>
                    <a:pt x="f18" y="f17"/>
                  </a:lnTo>
                  <a:lnTo>
                    <a:pt x="f19" y="f20"/>
                  </a:lnTo>
                  <a:lnTo>
                    <a:pt x="f21" y="f5"/>
                  </a:lnTo>
                  <a:lnTo>
                    <a:pt x="f22" y="f23"/>
                  </a:lnTo>
                  <a:lnTo>
                    <a:pt x="f24" y="f25"/>
                  </a:lnTo>
                  <a:lnTo>
                    <a:pt x="f26" y="f27"/>
                  </a:lnTo>
                  <a:lnTo>
                    <a:pt x="f6" y="f28"/>
                  </a:lnTo>
                  <a:lnTo>
                    <a:pt x="f6" y="f28"/>
                  </a:lnTo>
                  <a:lnTo>
                    <a:pt x="f29" y="f30"/>
                  </a:lnTo>
                  <a:lnTo>
                    <a:pt x="f31" y="f32"/>
                  </a:lnTo>
                  <a:lnTo>
                    <a:pt x="f33" y="f34"/>
                  </a:lnTo>
                  <a:lnTo>
                    <a:pt x="f35" y="f36"/>
                  </a:lnTo>
                  <a:lnTo>
                    <a:pt x="f37" y="f38"/>
                  </a:lnTo>
                  <a:lnTo>
                    <a:pt x="f39" y="f40"/>
                  </a:lnTo>
                  <a:lnTo>
                    <a:pt x="f41" y="f42"/>
                  </a:lnTo>
                  <a:lnTo>
                    <a:pt x="f43" y="f36"/>
                  </a:lnTo>
                  <a:lnTo>
                    <a:pt x="f44" y="f45"/>
                  </a:lnTo>
                  <a:lnTo>
                    <a:pt x="f46" y="f47"/>
                  </a:lnTo>
                  <a:lnTo>
                    <a:pt x="f30" y="f48"/>
                  </a:lnTo>
                  <a:lnTo>
                    <a:pt x="f49" y="f50"/>
                  </a:lnTo>
                  <a:lnTo>
                    <a:pt x="f51" y="f52"/>
                  </a:lnTo>
                  <a:lnTo>
                    <a:pt x="f53" y="f54"/>
                  </a:lnTo>
                  <a:lnTo>
                    <a:pt x="f55" y="f56"/>
                  </a:lnTo>
                  <a:lnTo>
                    <a:pt x="f57" y="f58"/>
                  </a:lnTo>
                  <a:lnTo>
                    <a:pt x="f59" y="f7"/>
                  </a:lnTo>
                  <a:lnTo>
                    <a:pt x="f60" y="f61"/>
                  </a:lnTo>
                  <a:lnTo>
                    <a:pt x="f62" y="f63"/>
                  </a:lnTo>
                  <a:lnTo>
                    <a:pt x="f64" y="f65"/>
                  </a:lnTo>
                  <a:lnTo>
                    <a:pt x="f66" y="f67"/>
                  </a:lnTo>
                  <a:lnTo>
                    <a:pt x="f68" y="f69"/>
                  </a:lnTo>
                  <a:lnTo>
                    <a:pt x="f70" y="f71"/>
                  </a:lnTo>
                  <a:lnTo>
                    <a:pt x="f70" y="f72"/>
                  </a:lnTo>
                  <a:lnTo>
                    <a:pt x="f68" y="f73"/>
                  </a:lnTo>
                  <a:lnTo>
                    <a:pt x="f70" y="f74"/>
                  </a:lnTo>
                  <a:lnTo>
                    <a:pt x="f8" y="f75"/>
                  </a:lnTo>
                  <a:lnTo>
                    <a:pt x="f76" y="f77"/>
                  </a:lnTo>
                  <a:lnTo>
                    <a:pt x="f76" y="f78"/>
                  </a:lnTo>
                  <a:lnTo>
                    <a:pt x="f79" y="f80"/>
                  </a:lnTo>
                  <a:lnTo>
                    <a:pt x="f81" y="f80"/>
                  </a:lnTo>
                  <a:lnTo>
                    <a:pt x="f82" y="f83"/>
                  </a:lnTo>
                  <a:lnTo>
                    <a:pt x="f84" y="f85"/>
                  </a:lnTo>
                  <a:lnTo>
                    <a:pt x="f86" y="f87"/>
                  </a:lnTo>
                  <a:lnTo>
                    <a:pt x="f5" y="f88"/>
                  </a:lnTo>
                  <a:lnTo>
                    <a:pt x="f5" y="f89"/>
                  </a:lnTo>
                  <a:lnTo>
                    <a:pt x="f86" y="f38"/>
                  </a:lnTo>
                  <a:lnTo>
                    <a:pt x="f90" y="f91"/>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96" name="Forma libre: forma 67">
              <a:extLst>
                <a:ext uri="{FF2B5EF4-FFF2-40B4-BE49-F238E27FC236}">
                  <a16:creationId xmlns:a16="http://schemas.microsoft.com/office/drawing/2014/main" id="{97A0D98C-BCCD-469E-BB54-A918D04D23E7}"/>
                </a:ext>
              </a:extLst>
            </p:cNvPr>
            <p:cNvSpPr/>
            <p:nvPr/>
          </p:nvSpPr>
          <p:spPr>
            <a:xfrm>
              <a:off x="5918219" y="2344415"/>
              <a:ext cx="858740" cy="659959"/>
            </a:xfrm>
            <a:custGeom>
              <a:avLst/>
              <a:gdLst>
                <a:gd name="f0" fmla="val 10800000"/>
                <a:gd name="f1" fmla="val 5400000"/>
                <a:gd name="f2" fmla="val 180"/>
                <a:gd name="f3" fmla="val w"/>
                <a:gd name="f4" fmla="val h"/>
                <a:gd name="f5" fmla="val 0"/>
                <a:gd name="f6" fmla="val 858741"/>
                <a:gd name="f7" fmla="val 659958"/>
                <a:gd name="f8" fmla="val 294198"/>
                <a:gd name="f9" fmla="val 31805"/>
                <a:gd name="f10" fmla="val 755374"/>
                <a:gd name="f11" fmla="val 103367"/>
                <a:gd name="f12" fmla="val 811033"/>
                <a:gd name="f13" fmla="val 119270"/>
                <a:gd name="f14" fmla="val 166977"/>
                <a:gd name="f15" fmla="val 850789"/>
                <a:gd name="f16" fmla="val 318052"/>
                <a:gd name="f17" fmla="val 389614"/>
                <a:gd name="f18" fmla="val 803082"/>
                <a:gd name="f19" fmla="val 437322"/>
                <a:gd name="f20" fmla="val 612250"/>
                <a:gd name="f21" fmla="val 524786"/>
                <a:gd name="f22" fmla="val 508883"/>
                <a:gd name="f23" fmla="val 604299"/>
                <a:gd name="f24" fmla="val 469127"/>
                <a:gd name="f25" fmla="val 652007"/>
                <a:gd name="f26" fmla="val 397565"/>
                <a:gd name="f27" fmla="val 119269"/>
                <a:gd name="f28" fmla="val 413468"/>
                <a:gd name="f29" fmla="val 55659"/>
                <a:gd name="f30" fmla="val 381663"/>
                <a:gd name="f31" fmla="val 15903"/>
                <a:gd name="f32" fmla="+- 0 0 -90"/>
                <a:gd name="f33" fmla="*/ f3 1 858741"/>
                <a:gd name="f34" fmla="*/ f4 1 659958"/>
                <a:gd name="f35" fmla="val f5"/>
                <a:gd name="f36" fmla="val f6"/>
                <a:gd name="f37" fmla="val f7"/>
                <a:gd name="f38" fmla="*/ f32 f0 1"/>
                <a:gd name="f39" fmla="+- f37 0 f35"/>
                <a:gd name="f40" fmla="+- f36 0 f35"/>
                <a:gd name="f41" fmla="*/ f38 1 f2"/>
                <a:gd name="f42" fmla="*/ f40 1 858741"/>
                <a:gd name="f43" fmla="*/ f39 1 659958"/>
                <a:gd name="f44" fmla="*/ 294198 f40 1"/>
                <a:gd name="f45" fmla="*/ 31805 f39 1"/>
                <a:gd name="f46" fmla="*/ 755374 f40 1"/>
                <a:gd name="f47" fmla="*/ 103367 f39 1"/>
                <a:gd name="f48" fmla="*/ 811033 f40 1"/>
                <a:gd name="f49" fmla="*/ 119270 f39 1"/>
                <a:gd name="f50" fmla="*/ 858741 f40 1"/>
                <a:gd name="f51" fmla="*/ 166977 f39 1"/>
                <a:gd name="f52" fmla="*/ 850789 f40 1"/>
                <a:gd name="f53" fmla="*/ 318052 f39 1"/>
                <a:gd name="f54" fmla="*/ 389614 f39 1"/>
                <a:gd name="f55" fmla="*/ 803082 f40 1"/>
                <a:gd name="f56" fmla="*/ 437322 f39 1"/>
                <a:gd name="f57" fmla="*/ 612250 f40 1"/>
                <a:gd name="f58" fmla="*/ 524786 f39 1"/>
                <a:gd name="f59" fmla="*/ 508883 f40 1"/>
                <a:gd name="f60" fmla="*/ 604299 f39 1"/>
                <a:gd name="f61" fmla="*/ 469127 f40 1"/>
                <a:gd name="f62" fmla="*/ 652007 f39 1"/>
                <a:gd name="f63" fmla="*/ 397565 f40 1"/>
                <a:gd name="f64" fmla="*/ 659958 f39 1"/>
                <a:gd name="f65" fmla="*/ 166977 f40 1"/>
                <a:gd name="f66" fmla="*/ 469127 f39 1"/>
                <a:gd name="f67" fmla="*/ 119269 f40 1"/>
                <a:gd name="f68" fmla="*/ 413468 f39 1"/>
                <a:gd name="f69" fmla="*/ 55659 f40 1"/>
                <a:gd name="f70" fmla="*/ 0 f40 1"/>
                <a:gd name="f71" fmla="*/ 381663 f39 1"/>
                <a:gd name="f72" fmla="*/ 15903 f40 1"/>
                <a:gd name="f73" fmla="*/ 0 f39 1"/>
                <a:gd name="f74" fmla="+- f41 0 f1"/>
                <a:gd name="f75" fmla="*/ f44 1 858741"/>
                <a:gd name="f76" fmla="*/ f45 1 659958"/>
                <a:gd name="f77" fmla="*/ f46 1 858741"/>
                <a:gd name="f78" fmla="*/ f47 1 659958"/>
                <a:gd name="f79" fmla="*/ f48 1 858741"/>
                <a:gd name="f80" fmla="*/ f49 1 659958"/>
                <a:gd name="f81" fmla="*/ f50 1 858741"/>
                <a:gd name="f82" fmla="*/ f51 1 659958"/>
                <a:gd name="f83" fmla="*/ f52 1 858741"/>
                <a:gd name="f84" fmla="*/ f53 1 659958"/>
                <a:gd name="f85" fmla="*/ f54 1 659958"/>
                <a:gd name="f86" fmla="*/ f55 1 858741"/>
                <a:gd name="f87" fmla="*/ f56 1 659958"/>
                <a:gd name="f88" fmla="*/ f57 1 858741"/>
                <a:gd name="f89" fmla="*/ f58 1 659958"/>
                <a:gd name="f90" fmla="*/ f59 1 858741"/>
                <a:gd name="f91" fmla="*/ f60 1 659958"/>
                <a:gd name="f92" fmla="*/ f61 1 858741"/>
                <a:gd name="f93" fmla="*/ f62 1 659958"/>
                <a:gd name="f94" fmla="*/ f63 1 858741"/>
                <a:gd name="f95" fmla="*/ f64 1 659958"/>
                <a:gd name="f96" fmla="*/ f65 1 858741"/>
                <a:gd name="f97" fmla="*/ f66 1 659958"/>
                <a:gd name="f98" fmla="*/ f67 1 858741"/>
                <a:gd name="f99" fmla="*/ f68 1 659958"/>
                <a:gd name="f100" fmla="*/ f69 1 858741"/>
                <a:gd name="f101" fmla="*/ f70 1 858741"/>
                <a:gd name="f102" fmla="*/ f71 1 659958"/>
                <a:gd name="f103" fmla="*/ f72 1 858741"/>
                <a:gd name="f104" fmla="*/ f73 1 659958"/>
                <a:gd name="f105" fmla="*/ f35 1 f42"/>
                <a:gd name="f106" fmla="*/ f36 1 f42"/>
                <a:gd name="f107" fmla="*/ f35 1 f43"/>
                <a:gd name="f108" fmla="*/ f37 1 f43"/>
                <a:gd name="f109" fmla="*/ f75 1 f42"/>
                <a:gd name="f110" fmla="*/ f76 1 f43"/>
                <a:gd name="f111" fmla="*/ f77 1 f42"/>
                <a:gd name="f112" fmla="*/ f78 1 f43"/>
                <a:gd name="f113" fmla="*/ f79 1 f42"/>
                <a:gd name="f114" fmla="*/ f80 1 f43"/>
                <a:gd name="f115" fmla="*/ f81 1 f42"/>
                <a:gd name="f116" fmla="*/ f82 1 f43"/>
                <a:gd name="f117" fmla="*/ f83 1 f42"/>
                <a:gd name="f118" fmla="*/ f84 1 f43"/>
                <a:gd name="f119" fmla="*/ f85 1 f43"/>
                <a:gd name="f120" fmla="*/ f86 1 f42"/>
                <a:gd name="f121" fmla="*/ f87 1 f43"/>
                <a:gd name="f122" fmla="*/ f88 1 f42"/>
                <a:gd name="f123" fmla="*/ f89 1 f43"/>
                <a:gd name="f124" fmla="*/ f90 1 f42"/>
                <a:gd name="f125" fmla="*/ f91 1 f43"/>
                <a:gd name="f126" fmla="*/ f92 1 f42"/>
                <a:gd name="f127" fmla="*/ f93 1 f43"/>
                <a:gd name="f128" fmla="*/ f94 1 f42"/>
                <a:gd name="f129" fmla="*/ f95 1 f43"/>
                <a:gd name="f130" fmla="*/ f96 1 f42"/>
                <a:gd name="f131" fmla="*/ f97 1 f43"/>
                <a:gd name="f132" fmla="*/ f98 1 f42"/>
                <a:gd name="f133" fmla="*/ f99 1 f43"/>
                <a:gd name="f134" fmla="*/ f100 1 f42"/>
                <a:gd name="f135" fmla="*/ f101 1 f42"/>
                <a:gd name="f136" fmla="*/ f102 1 f43"/>
                <a:gd name="f137" fmla="*/ f103 1 f42"/>
                <a:gd name="f138" fmla="*/ f104 1 f43"/>
                <a:gd name="f139" fmla="*/ f105 f33 1"/>
                <a:gd name="f140" fmla="*/ f106 f33 1"/>
                <a:gd name="f141" fmla="*/ f108 f34 1"/>
                <a:gd name="f142" fmla="*/ f107 f34 1"/>
                <a:gd name="f143" fmla="*/ f109 f33 1"/>
                <a:gd name="f144" fmla="*/ f110 f34 1"/>
                <a:gd name="f145" fmla="*/ f111 f33 1"/>
                <a:gd name="f146" fmla="*/ f112 f34 1"/>
                <a:gd name="f147" fmla="*/ f113 f33 1"/>
                <a:gd name="f148" fmla="*/ f114 f34 1"/>
                <a:gd name="f149" fmla="*/ f115 f33 1"/>
                <a:gd name="f150" fmla="*/ f116 f34 1"/>
                <a:gd name="f151" fmla="*/ f117 f33 1"/>
                <a:gd name="f152" fmla="*/ f118 f34 1"/>
                <a:gd name="f153" fmla="*/ f119 f34 1"/>
                <a:gd name="f154" fmla="*/ f120 f33 1"/>
                <a:gd name="f155" fmla="*/ f121 f34 1"/>
                <a:gd name="f156" fmla="*/ f122 f33 1"/>
                <a:gd name="f157" fmla="*/ f123 f34 1"/>
                <a:gd name="f158" fmla="*/ f124 f33 1"/>
                <a:gd name="f159" fmla="*/ f125 f34 1"/>
                <a:gd name="f160" fmla="*/ f126 f33 1"/>
                <a:gd name="f161" fmla="*/ f127 f34 1"/>
                <a:gd name="f162" fmla="*/ f128 f33 1"/>
                <a:gd name="f163" fmla="*/ f129 f34 1"/>
                <a:gd name="f164" fmla="*/ f130 f33 1"/>
                <a:gd name="f165" fmla="*/ f131 f34 1"/>
                <a:gd name="f166" fmla="*/ f132 f33 1"/>
                <a:gd name="f167" fmla="*/ f133 f34 1"/>
                <a:gd name="f168" fmla="*/ f134 f33 1"/>
                <a:gd name="f169" fmla="*/ f135 f33 1"/>
                <a:gd name="f170" fmla="*/ f136 f34 1"/>
                <a:gd name="f171" fmla="*/ f137 f33 1"/>
                <a:gd name="f172" fmla="*/ f138 f34 1"/>
              </a:gdLst>
              <a:ahLst/>
              <a:cxnLst>
                <a:cxn ang="3cd4">
                  <a:pos x="hc" y="t"/>
                </a:cxn>
                <a:cxn ang="0">
                  <a:pos x="r" y="vc"/>
                </a:cxn>
                <a:cxn ang="cd4">
                  <a:pos x="hc" y="b"/>
                </a:cxn>
                <a:cxn ang="cd2">
                  <a:pos x="l" y="vc"/>
                </a:cxn>
                <a:cxn ang="f74">
                  <a:pos x="f143" y="f144"/>
                </a:cxn>
                <a:cxn ang="f74">
                  <a:pos x="f145" y="f146"/>
                </a:cxn>
                <a:cxn ang="f74">
                  <a:pos x="f147" y="f148"/>
                </a:cxn>
                <a:cxn ang="f74">
                  <a:pos x="f149" y="f150"/>
                </a:cxn>
                <a:cxn ang="f74">
                  <a:pos x="f149" y="f150"/>
                </a:cxn>
                <a:cxn ang="f74">
                  <a:pos x="f151" y="f152"/>
                </a:cxn>
                <a:cxn ang="f74">
                  <a:pos x="f151" y="f153"/>
                </a:cxn>
                <a:cxn ang="f74">
                  <a:pos x="f154" y="f155"/>
                </a:cxn>
                <a:cxn ang="f74">
                  <a:pos x="f156" y="f157"/>
                </a:cxn>
                <a:cxn ang="f74">
                  <a:pos x="f158" y="f159"/>
                </a:cxn>
                <a:cxn ang="f74">
                  <a:pos x="f160" y="f161"/>
                </a:cxn>
                <a:cxn ang="f74">
                  <a:pos x="f162" y="f163"/>
                </a:cxn>
                <a:cxn ang="f74">
                  <a:pos x="f164" y="f165"/>
                </a:cxn>
                <a:cxn ang="f74">
                  <a:pos x="f166" y="f167"/>
                </a:cxn>
                <a:cxn ang="f74">
                  <a:pos x="f168" y="f153"/>
                </a:cxn>
                <a:cxn ang="f74">
                  <a:pos x="f169" y="f170"/>
                </a:cxn>
                <a:cxn ang="f74">
                  <a:pos x="f171" y="f172"/>
                </a:cxn>
                <a:cxn ang="f74">
                  <a:pos x="f143" y="f144"/>
                </a:cxn>
              </a:cxnLst>
              <a:rect l="f139" t="f142" r="f140" b="f141"/>
              <a:pathLst>
                <a:path w="858741" h="659958">
                  <a:moveTo>
                    <a:pt x="f8" y="f9"/>
                  </a:moveTo>
                  <a:lnTo>
                    <a:pt x="f10" y="f11"/>
                  </a:lnTo>
                  <a:lnTo>
                    <a:pt x="f12" y="f13"/>
                  </a:lnTo>
                  <a:lnTo>
                    <a:pt x="f6" y="f14"/>
                  </a:lnTo>
                  <a:lnTo>
                    <a:pt x="f6" y="f14"/>
                  </a:lnTo>
                  <a:lnTo>
                    <a:pt x="f15" y="f16"/>
                  </a:lnTo>
                  <a:lnTo>
                    <a:pt x="f15" y="f17"/>
                  </a:lnTo>
                  <a:lnTo>
                    <a:pt x="f18" y="f19"/>
                  </a:lnTo>
                  <a:lnTo>
                    <a:pt x="f20" y="f21"/>
                  </a:lnTo>
                  <a:lnTo>
                    <a:pt x="f22" y="f23"/>
                  </a:lnTo>
                  <a:lnTo>
                    <a:pt x="f24" y="f25"/>
                  </a:lnTo>
                  <a:lnTo>
                    <a:pt x="f26" y="f7"/>
                  </a:lnTo>
                  <a:lnTo>
                    <a:pt x="f14" y="f24"/>
                  </a:lnTo>
                  <a:lnTo>
                    <a:pt x="f27" y="f28"/>
                  </a:lnTo>
                  <a:lnTo>
                    <a:pt x="f29" y="f17"/>
                  </a:lnTo>
                  <a:lnTo>
                    <a:pt x="f5" y="f30"/>
                  </a:lnTo>
                  <a:lnTo>
                    <a:pt x="f31" y="f5"/>
                  </a:lnTo>
                  <a:lnTo>
                    <a:pt x="f8" y="f9"/>
                  </a:lnTo>
                  <a:close/>
                </a:path>
              </a:pathLst>
            </a:custGeom>
            <a:solidFill>
              <a:srgbClr val="00B0F0"/>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97" name="Forma libre: forma 68">
              <a:extLst>
                <a:ext uri="{FF2B5EF4-FFF2-40B4-BE49-F238E27FC236}">
                  <a16:creationId xmlns:a16="http://schemas.microsoft.com/office/drawing/2014/main" id="{727C0345-831D-497C-B7DC-A49DEE574B63}"/>
                </a:ext>
              </a:extLst>
            </p:cNvPr>
            <p:cNvSpPr/>
            <p:nvPr/>
          </p:nvSpPr>
          <p:spPr>
            <a:xfrm>
              <a:off x="3707758" y="1930941"/>
              <a:ext cx="2178658" cy="2043482"/>
            </a:xfrm>
            <a:custGeom>
              <a:avLst/>
              <a:gdLst>
                <a:gd name="f0" fmla="val 10800000"/>
                <a:gd name="f1" fmla="val 5400000"/>
                <a:gd name="f2" fmla="val 180"/>
                <a:gd name="f3" fmla="val w"/>
                <a:gd name="f4" fmla="val h"/>
                <a:gd name="f5" fmla="val 0"/>
                <a:gd name="f6" fmla="val 2178658"/>
                <a:gd name="f7" fmla="val 2043485"/>
                <a:gd name="f8" fmla="val 874644"/>
                <a:gd name="f9" fmla="val 166978"/>
                <a:gd name="f10" fmla="val 1987826"/>
                <a:gd name="f11" fmla="val 357809"/>
                <a:gd name="f12" fmla="val 2122999"/>
                <a:gd name="f13" fmla="val 365760"/>
                <a:gd name="f14" fmla="val 2115047"/>
                <a:gd name="f15" fmla="val 485030"/>
                <a:gd name="f16" fmla="val 723569"/>
                <a:gd name="f17" fmla="val 818985"/>
                <a:gd name="f18" fmla="val 2154804"/>
                <a:gd name="f19" fmla="val 882595"/>
                <a:gd name="f20" fmla="val 2162755"/>
                <a:gd name="f21" fmla="val 946205"/>
                <a:gd name="f22" fmla="val 2083242"/>
                <a:gd name="f23" fmla="val 1001865"/>
                <a:gd name="f24" fmla="val 1979875"/>
                <a:gd name="f25" fmla="val 1065475"/>
                <a:gd name="f26" fmla="val 1892411"/>
                <a:gd name="f27" fmla="val 1836752"/>
                <a:gd name="f28" fmla="val 1765190"/>
                <a:gd name="f29" fmla="val 1701579"/>
                <a:gd name="f30" fmla="val 1089329"/>
                <a:gd name="f31" fmla="val 1614115"/>
                <a:gd name="f32" fmla="val 1168842"/>
                <a:gd name="f33" fmla="val 1383527"/>
                <a:gd name="f34" fmla="val 1375576"/>
                <a:gd name="f35" fmla="val 1645920"/>
                <a:gd name="f36" fmla="val 922352"/>
                <a:gd name="f37" fmla="val 1844703"/>
                <a:gd name="f38" fmla="val 898498"/>
                <a:gd name="f39" fmla="val 1924216"/>
                <a:gd name="f40" fmla="val 2019632"/>
                <a:gd name="f41" fmla="val 834887"/>
                <a:gd name="f42" fmla="val 747423"/>
                <a:gd name="f43" fmla="val 2003729"/>
                <a:gd name="f44" fmla="val 731520"/>
                <a:gd name="f45" fmla="val 1916265"/>
                <a:gd name="f46" fmla="val 755374"/>
                <a:gd name="f47" fmla="val 1781092"/>
                <a:gd name="f48" fmla="val 1598212"/>
                <a:gd name="f49" fmla="val 691764"/>
                <a:gd name="f50" fmla="val 1526651"/>
                <a:gd name="f51" fmla="val 477079"/>
                <a:gd name="f52" fmla="val 1359673"/>
                <a:gd name="f53" fmla="val 381663"/>
                <a:gd name="f54" fmla="val 1272209"/>
                <a:gd name="f55" fmla="val 294199"/>
                <a:gd name="f56" fmla="val 1280160"/>
                <a:gd name="f57" fmla="val 230588"/>
                <a:gd name="f58" fmla="val 1311965"/>
                <a:gd name="f59" fmla="val 135172"/>
                <a:gd name="f60" fmla="val 914400"/>
                <a:gd name="f61" fmla="val 333955"/>
                <a:gd name="f62" fmla="val 787179"/>
                <a:gd name="f63" fmla="val 373712"/>
                <a:gd name="f64" fmla="val 771277"/>
                <a:gd name="f65" fmla="val 500932"/>
                <a:gd name="f66" fmla="val 763325"/>
                <a:gd name="f67" fmla="val 652007"/>
                <a:gd name="f68" fmla="val 779228"/>
                <a:gd name="f69" fmla="val 803082"/>
                <a:gd name="f70" fmla="val 850790"/>
                <a:gd name="f71" fmla="val 628153"/>
                <a:gd name="f72" fmla="val 715618"/>
                <a:gd name="f73" fmla="val 612251"/>
                <a:gd name="f74" fmla="val 604299"/>
                <a:gd name="f75" fmla="val 469127"/>
                <a:gd name="f76" fmla="val 389614"/>
                <a:gd name="f77" fmla="val 310101"/>
                <a:gd name="f78" fmla="val 620202"/>
                <a:gd name="f79" fmla="val 79513"/>
                <a:gd name="f80" fmla="val 524786"/>
                <a:gd name="f81" fmla="val 15903"/>
                <a:gd name="f82" fmla="val 246491"/>
                <a:gd name="f83" fmla="val 23854"/>
                <a:gd name="f84" fmla="+- 0 0 -90"/>
                <a:gd name="f85" fmla="*/ f3 1 2178658"/>
                <a:gd name="f86" fmla="*/ f4 1 2043485"/>
                <a:gd name="f87" fmla="val f5"/>
                <a:gd name="f88" fmla="val f6"/>
                <a:gd name="f89" fmla="val f7"/>
                <a:gd name="f90" fmla="*/ f84 f0 1"/>
                <a:gd name="f91" fmla="+- f89 0 f87"/>
                <a:gd name="f92" fmla="+- f88 0 f87"/>
                <a:gd name="f93" fmla="*/ f90 1 f2"/>
                <a:gd name="f94" fmla="*/ f92 1 2178658"/>
                <a:gd name="f95" fmla="*/ f91 1 2043485"/>
                <a:gd name="f96" fmla="*/ 874644 f92 1"/>
                <a:gd name="f97" fmla="*/ 166978 f91 1"/>
                <a:gd name="f98" fmla="*/ 1987826 f92 1"/>
                <a:gd name="f99" fmla="*/ 357809 f91 1"/>
                <a:gd name="f100" fmla="*/ 2122999 f92 1"/>
                <a:gd name="f101" fmla="*/ 365760 f91 1"/>
                <a:gd name="f102" fmla="*/ 2115047 f92 1"/>
                <a:gd name="f103" fmla="*/ 485030 f91 1"/>
                <a:gd name="f104" fmla="*/ 723569 f91 1"/>
                <a:gd name="f105" fmla="*/ 818985 f91 1"/>
                <a:gd name="f106" fmla="*/ 2154804 f92 1"/>
                <a:gd name="f107" fmla="*/ 882595 f91 1"/>
                <a:gd name="f108" fmla="*/ 2178658 f92 1"/>
                <a:gd name="f109" fmla="*/ 2162755 f92 1"/>
                <a:gd name="f110" fmla="*/ 946205 f91 1"/>
                <a:gd name="f111" fmla="*/ 2083242 f92 1"/>
                <a:gd name="f112" fmla="*/ 1001865 f91 1"/>
                <a:gd name="f113" fmla="*/ 1979875 f92 1"/>
                <a:gd name="f114" fmla="*/ 1065475 f91 1"/>
                <a:gd name="f115" fmla="*/ 1892411 f92 1"/>
                <a:gd name="f116" fmla="*/ 1836752 f92 1"/>
                <a:gd name="f117" fmla="*/ 1765190 f92 1"/>
                <a:gd name="f118" fmla="*/ 1701579 f92 1"/>
                <a:gd name="f119" fmla="*/ 1089329 f91 1"/>
                <a:gd name="f120" fmla="*/ 1614115 f92 1"/>
                <a:gd name="f121" fmla="*/ 1168842 f91 1"/>
                <a:gd name="f122" fmla="*/ 1383527 f92 1"/>
                <a:gd name="f123" fmla="*/ 1375576 f91 1"/>
                <a:gd name="f124" fmla="*/ 1089329 f92 1"/>
                <a:gd name="f125" fmla="*/ 1645920 f91 1"/>
                <a:gd name="f126" fmla="*/ 922352 f92 1"/>
                <a:gd name="f127" fmla="*/ 1844703 f91 1"/>
                <a:gd name="f128" fmla="*/ 898498 f92 1"/>
                <a:gd name="f129" fmla="*/ 1924216 f91 1"/>
                <a:gd name="f130" fmla="*/ 2019632 f91 1"/>
                <a:gd name="f131" fmla="*/ 2043485 f91 1"/>
                <a:gd name="f132" fmla="*/ 834887 f92 1"/>
                <a:gd name="f133" fmla="*/ 747423 f92 1"/>
                <a:gd name="f134" fmla="*/ 2003729 f91 1"/>
                <a:gd name="f135" fmla="*/ 731520 f92 1"/>
                <a:gd name="f136" fmla="*/ 1916265 f91 1"/>
                <a:gd name="f137" fmla="*/ 755374 f92 1"/>
                <a:gd name="f138" fmla="*/ 1781092 f91 1"/>
                <a:gd name="f139" fmla="*/ 1598212 f91 1"/>
                <a:gd name="f140" fmla="*/ 691764 f92 1"/>
                <a:gd name="f141" fmla="*/ 1526651 f91 1"/>
                <a:gd name="f142" fmla="*/ 477079 f92 1"/>
                <a:gd name="f143" fmla="*/ 1359673 f91 1"/>
                <a:gd name="f144" fmla="*/ 381663 f92 1"/>
                <a:gd name="f145" fmla="*/ 1272209 f91 1"/>
                <a:gd name="f146" fmla="*/ 294199 f92 1"/>
                <a:gd name="f147" fmla="*/ 1280160 f91 1"/>
                <a:gd name="f148" fmla="*/ 230588 f92 1"/>
                <a:gd name="f149" fmla="*/ 166978 f92 1"/>
                <a:gd name="f150" fmla="*/ 1311965 f91 1"/>
                <a:gd name="f151" fmla="*/ 0 f92 1"/>
                <a:gd name="f152" fmla="*/ 135172 f92 1"/>
                <a:gd name="f153" fmla="*/ 914400 f91 1"/>
                <a:gd name="f154" fmla="*/ 333955 f92 1"/>
                <a:gd name="f155" fmla="*/ 787179 f91 1"/>
                <a:gd name="f156" fmla="*/ 373712 f92 1"/>
                <a:gd name="f157" fmla="*/ 771277 f91 1"/>
                <a:gd name="f158" fmla="*/ 500932 f92 1"/>
                <a:gd name="f159" fmla="*/ 763325 f91 1"/>
                <a:gd name="f160" fmla="*/ 652007 f92 1"/>
                <a:gd name="f161" fmla="*/ 779228 f91 1"/>
                <a:gd name="f162" fmla="*/ 803082 f92 1"/>
                <a:gd name="f163" fmla="*/ 803082 f91 1"/>
                <a:gd name="f164" fmla="*/ 882595 f92 1"/>
                <a:gd name="f165" fmla="*/ 914400 f92 1"/>
                <a:gd name="f166" fmla="*/ 850790 f92 1"/>
                <a:gd name="f167" fmla="*/ 691764 f91 1"/>
                <a:gd name="f168" fmla="*/ 779228 f92 1"/>
                <a:gd name="f169" fmla="*/ 628153 f91 1"/>
                <a:gd name="f170" fmla="*/ 715618 f92 1"/>
                <a:gd name="f171" fmla="*/ 612251 f91 1"/>
                <a:gd name="f172" fmla="*/ 604299 f92 1"/>
                <a:gd name="f173" fmla="*/ 604299 f91 1"/>
                <a:gd name="f174" fmla="*/ 469127 f92 1"/>
                <a:gd name="f175" fmla="*/ 389614 f92 1"/>
                <a:gd name="f176" fmla="*/ 310101 f92 1"/>
                <a:gd name="f177" fmla="*/ 620202 f91 1"/>
                <a:gd name="f178" fmla="*/ 79513 f92 1"/>
                <a:gd name="f179" fmla="*/ 524786 f91 1"/>
                <a:gd name="f180" fmla="*/ 15903 f92 1"/>
                <a:gd name="f181" fmla="*/ 389614 f91 1"/>
                <a:gd name="f182" fmla="*/ 246491 f91 1"/>
                <a:gd name="f183" fmla="*/ 23854 f92 1"/>
                <a:gd name="f184" fmla="*/ 0 f91 1"/>
                <a:gd name="f185" fmla="+- f93 0 f1"/>
                <a:gd name="f186" fmla="*/ f96 1 2178658"/>
                <a:gd name="f187" fmla="*/ f97 1 2043485"/>
                <a:gd name="f188" fmla="*/ f98 1 2178658"/>
                <a:gd name="f189" fmla="*/ f99 1 2043485"/>
                <a:gd name="f190" fmla="*/ f100 1 2178658"/>
                <a:gd name="f191" fmla="*/ f101 1 2043485"/>
                <a:gd name="f192" fmla="*/ f102 1 2178658"/>
                <a:gd name="f193" fmla="*/ f103 1 2043485"/>
                <a:gd name="f194" fmla="*/ f104 1 2043485"/>
                <a:gd name="f195" fmla="*/ f105 1 2043485"/>
                <a:gd name="f196" fmla="*/ f106 1 2178658"/>
                <a:gd name="f197" fmla="*/ f107 1 2043485"/>
                <a:gd name="f198" fmla="*/ f108 1 2178658"/>
                <a:gd name="f199" fmla="*/ f109 1 2178658"/>
                <a:gd name="f200" fmla="*/ f110 1 2043485"/>
                <a:gd name="f201" fmla="*/ f111 1 2178658"/>
                <a:gd name="f202" fmla="*/ f112 1 2043485"/>
                <a:gd name="f203" fmla="*/ f113 1 2178658"/>
                <a:gd name="f204" fmla="*/ f114 1 2043485"/>
                <a:gd name="f205" fmla="*/ f115 1 2178658"/>
                <a:gd name="f206" fmla="*/ f116 1 2178658"/>
                <a:gd name="f207" fmla="*/ f117 1 2178658"/>
                <a:gd name="f208" fmla="*/ f118 1 2178658"/>
                <a:gd name="f209" fmla="*/ f119 1 2043485"/>
                <a:gd name="f210" fmla="*/ f120 1 2178658"/>
                <a:gd name="f211" fmla="*/ f121 1 2043485"/>
                <a:gd name="f212" fmla="*/ f122 1 2178658"/>
                <a:gd name="f213" fmla="*/ f123 1 2043485"/>
                <a:gd name="f214" fmla="*/ f124 1 2178658"/>
                <a:gd name="f215" fmla="*/ f125 1 2043485"/>
                <a:gd name="f216" fmla="*/ f126 1 2178658"/>
                <a:gd name="f217" fmla="*/ f127 1 2043485"/>
                <a:gd name="f218" fmla="*/ f128 1 2178658"/>
                <a:gd name="f219" fmla="*/ f129 1 2043485"/>
                <a:gd name="f220" fmla="*/ f130 1 2043485"/>
                <a:gd name="f221" fmla="*/ f131 1 2043485"/>
                <a:gd name="f222" fmla="*/ f132 1 2178658"/>
                <a:gd name="f223" fmla="*/ f133 1 2178658"/>
                <a:gd name="f224" fmla="*/ f134 1 2043485"/>
                <a:gd name="f225" fmla="*/ f135 1 2178658"/>
                <a:gd name="f226" fmla="*/ f136 1 2043485"/>
                <a:gd name="f227" fmla="*/ f137 1 2178658"/>
                <a:gd name="f228" fmla="*/ f138 1 2043485"/>
                <a:gd name="f229" fmla="*/ f139 1 2043485"/>
                <a:gd name="f230" fmla="*/ f140 1 2178658"/>
                <a:gd name="f231" fmla="*/ f141 1 2043485"/>
                <a:gd name="f232" fmla="*/ f142 1 2178658"/>
                <a:gd name="f233" fmla="*/ f143 1 2043485"/>
                <a:gd name="f234" fmla="*/ f144 1 2178658"/>
                <a:gd name="f235" fmla="*/ f145 1 2043485"/>
                <a:gd name="f236" fmla="*/ f146 1 2178658"/>
                <a:gd name="f237" fmla="*/ f147 1 2043485"/>
                <a:gd name="f238" fmla="*/ f148 1 2178658"/>
                <a:gd name="f239" fmla="*/ f149 1 2178658"/>
                <a:gd name="f240" fmla="*/ f150 1 2043485"/>
                <a:gd name="f241" fmla="*/ f151 1 2178658"/>
                <a:gd name="f242" fmla="*/ f152 1 2178658"/>
                <a:gd name="f243" fmla="*/ f153 1 2043485"/>
                <a:gd name="f244" fmla="*/ f154 1 2178658"/>
                <a:gd name="f245" fmla="*/ f155 1 2043485"/>
                <a:gd name="f246" fmla="*/ f156 1 2178658"/>
                <a:gd name="f247" fmla="*/ f157 1 2043485"/>
                <a:gd name="f248" fmla="*/ f158 1 2178658"/>
                <a:gd name="f249" fmla="*/ f159 1 2043485"/>
                <a:gd name="f250" fmla="*/ f160 1 2178658"/>
                <a:gd name="f251" fmla="*/ f161 1 2043485"/>
                <a:gd name="f252" fmla="*/ f162 1 2178658"/>
                <a:gd name="f253" fmla="*/ f163 1 2043485"/>
                <a:gd name="f254" fmla="*/ f164 1 2178658"/>
                <a:gd name="f255" fmla="*/ f165 1 2178658"/>
                <a:gd name="f256" fmla="*/ f166 1 2178658"/>
                <a:gd name="f257" fmla="*/ f167 1 2043485"/>
                <a:gd name="f258" fmla="*/ f168 1 2178658"/>
                <a:gd name="f259" fmla="*/ f169 1 2043485"/>
                <a:gd name="f260" fmla="*/ f170 1 2178658"/>
                <a:gd name="f261" fmla="*/ f171 1 2043485"/>
                <a:gd name="f262" fmla="*/ f172 1 2178658"/>
                <a:gd name="f263" fmla="*/ f173 1 2043485"/>
                <a:gd name="f264" fmla="*/ f174 1 2178658"/>
                <a:gd name="f265" fmla="*/ f175 1 2178658"/>
                <a:gd name="f266" fmla="*/ f176 1 2178658"/>
                <a:gd name="f267" fmla="*/ f177 1 2043485"/>
                <a:gd name="f268" fmla="*/ f178 1 2178658"/>
                <a:gd name="f269" fmla="*/ f179 1 2043485"/>
                <a:gd name="f270" fmla="*/ f180 1 2178658"/>
                <a:gd name="f271" fmla="*/ f181 1 2043485"/>
                <a:gd name="f272" fmla="*/ f182 1 2043485"/>
                <a:gd name="f273" fmla="*/ f183 1 2178658"/>
                <a:gd name="f274" fmla="*/ f184 1 2043485"/>
                <a:gd name="f275" fmla="*/ f87 1 f94"/>
                <a:gd name="f276" fmla="*/ f88 1 f94"/>
                <a:gd name="f277" fmla="*/ f87 1 f95"/>
                <a:gd name="f278" fmla="*/ f89 1 f95"/>
                <a:gd name="f279" fmla="*/ f186 1 f94"/>
                <a:gd name="f280" fmla="*/ f187 1 f95"/>
                <a:gd name="f281" fmla="*/ f188 1 f94"/>
                <a:gd name="f282" fmla="*/ f189 1 f95"/>
                <a:gd name="f283" fmla="*/ f190 1 f94"/>
                <a:gd name="f284" fmla="*/ f191 1 f95"/>
                <a:gd name="f285" fmla="*/ f192 1 f94"/>
                <a:gd name="f286" fmla="*/ f193 1 f95"/>
                <a:gd name="f287" fmla="*/ f194 1 f95"/>
                <a:gd name="f288" fmla="*/ f195 1 f95"/>
                <a:gd name="f289" fmla="*/ f196 1 f94"/>
                <a:gd name="f290" fmla="*/ f197 1 f95"/>
                <a:gd name="f291" fmla="*/ f198 1 f94"/>
                <a:gd name="f292" fmla="*/ f199 1 f94"/>
                <a:gd name="f293" fmla="*/ f200 1 f95"/>
                <a:gd name="f294" fmla="*/ f201 1 f94"/>
                <a:gd name="f295" fmla="*/ f202 1 f95"/>
                <a:gd name="f296" fmla="*/ f203 1 f94"/>
                <a:gd name="f297" fmla="*/ f204 1 f95"/>
                <a:gd name="f298" fmla="*/ f205 1 f94"/>
                <a:gd name="f299" fmla="*/ f206 1 f94"/>
                <a:gd name="f300" fmla="*/ f207 1 f94"/>
                <a:gd name="f301" fmla="*/ f208 1 f94"/>
                <a:gd name="f302" fmla="*/ f209 1 f95"/>
                <a:gd name="f303" fmla="*/ f210 1 f94"/>
                <a:gd name="f304" fmla="*/ f211 1 f95"/>
                <a:gd name="f305" fmla="*/ f212 1 f94"/>
                <a:gd name="f306" fmla="*/ f213 1 f95"/>
                <a:gd name="f307" fmla="*/ f214 1 f94"/>
                <a:gd name="f308" fmla="*/ f215 1 f95"/>
                <a:gd name="f309" fmla="*/ f216 1 f94"/>
                <a:gd name="f310" fmla="*/ f217 1 f95"/>
                <a:gd name="f311" fmla="*/ f218 1 f94"/>
                <a:gd name="f312" fmla="*/ f219 1 f95"/>
                <a:gd name="f313" fmla="*/ f220 1 f95"/>
                <a:gd name="f314" fmla="*/ f221 1 f95"/>
                <a:gd name="f315" fmla="*/ f222 1 f94"/>
                <a:gd name="f316" fmla="*/ f223 1 f94"/>
                <a:gd name="f317" fmla="*/ f224 1 f95"/>
                <a:gd name="f318" fmla="*/ f225 1 f94"/>
                <a:gd name="f319" fmla="*/ f226 1 f95"/>
                <a:gd name="f320" fmla="*/ f227 1 f94"/>
                <a:gd name="f321" fmla="*/ f228 1 f95"/>
                <a:gd name="f322" fmla="*/ f229 1 f95"/>
                <a:gd name="f323" fmla="*/ f230 1 f94"/>
                <a:gd name="f324" fmla="*/ f231 1 f95"/>
                <a:gd name="f325" fmla="*/ f232 1 f94"/>
                <a:gd name="f326" fmla="*/ f233 1 f95"/>
                <a:gd name="f327" fmla="*/ f234 1 f94"/>
                <a:gd name="f328" fmla="*/ f235 1 f95"/>
                <a:gd name="f329" fmla="*/ f236 1 f94"/>
                <a:gd name="f330" fmla="*/ f237 1 f95"/>
                <a:gd name="f331" fmla="*/ f238 1 f94"/>
                <a:gd name="f332" fmla="*/ f239 1 f94"/>
                <a:gd name="f333" fmla="*/ f240 1 f95"/>
                <a:gd name="f334" fmla="*/ f241 1 f94"/>
                <a:gd name="f335" fmla="*/ f242 1 f94"/>
                <a:gd name="f336" fmla="*/ f243 1 f95"/>
                <a:gd name="f337" fmla="*/ f244 1 f94"/>
                <a:gd name="f338" fmla="*/ f245 1 f95"/>
                <a:gd name="f339" fmla="*/ f246 1 f94"/>
                <a:gd name="f340" fmla="*/ f247 1 f95"/>
                <a:gd name="f341" fmla="*/ f248 1 f94"/>
                <a:gd name="f342" fmla="*/ f249 1 f95"/>
                <a:gd name="f343" fmla="*/ f250 1 f94"/>
                <a:gd name="f344" fmla="*/ f251 1 f95"/>
                <a:gd name="f345" fmla="*/ f252 1 f94"/>
                <a:gd name="f346" fmla="*/ f253 1 f95"/>
                <a:gd name="f347" fmla="*/ f254 1 f94"/>
                <a:gd name="f348" fmla="*/ f255 1 f94"/>
                <a:gd name="f349" fmla="*/ f256 1 f94"/>
                <a:gd name="f350" fmla="*/ f257 1 f95"/>
                <a:gd name="f351" fmla="*/ f258 1 f94"/>
                <a:gd name="f352" fmla="*/ f259 1 f95"/>
                <a:gd name="f353" fmla="*/ f260 1 f94"/>
                <a:gd name="f354" fmla="*/ f261 1 f95"/>
                <a:gd name="f355" fmla="*/ f262 1 f94"/>
                <a:gd name="f356" fmla="*/ f263 1 f95"/>
                <a:gd name="f357" fmla="*/ f264 1 f94"/>
                <a:gd name="f358" fmla="*/ f265 1 f94"/>
                <a:gd name="f359" fmla="*/ f266 1 f94"/>
                <a:gd name="f360" fmla="*/ f267 1 f95"/>
                <a:gd name="f361" fmla="*/ f268 1 f94"/>
                <a:gd name="f362" fmla="*/ f269 1 f95"/>
                <a:gd name="f363" fmla="*/ f270 1 f94"/>
                <a:gd name="f364" fmla="*/ f271 1 f95"/>
                <a:gd name="f365" fmla="*/ f272 1 f95"/>
                <a:gd name="f366" fmla="*/ f273 1 f94"/>
                <a:gd name="f367" fmla="*/ f274 1 f95"/>
                <a:gd name="f368" fmla="*/ f275 f85 1"/>
                <a:gd name="f369" fmla="*/ f276 f85 1"/>
                <a:gd name="f370" fmla="*/ f278 f86 1"/>
                <a:gd name="f371" fmla="*/ f277 f86 1"/>
                <a:gd name="f372" fmla="*/ f279 f85 1"/>
                <a:gd name="f373" fmla="*/ f280 f86 1"/>
                <a:gd name="f374" fmla="*/ f281 f85 1"/>
                <a:gd name="f375" fmla="*/ f282 f86 1"/>
                <a:gd name="f376" fmla="*/ f283 f85 1"/>
                <a:gd name="f377" fmla="*/ f284 f86 1"/>
                <a:gd name="f378" fmla="*/ f285 f85 1"/>
                <a:gd name="f379" fmla="*/ f286 f86 1"/>
                <a:gd name="f380" fmla="*/ f287 f86 1"/>
                <a:gd name="f381" fmla="*/ f288 f86 1"/>
                <a:gd name="f382" fmla="*/ f289 f85 1"/>
                <a:gd name="f383" fmla="*/ f290 f86 1"/>
                <a:gd name="f384" fmla="*/ f291 f85 1"/>
                <a:gd name="f385" fmla="*/ f292 f85 1"/>
                <a:gd name="f386" fmla="*/ f293 f86 1"/>
                <a:gd name="f387" fmla="*/ f294 f85 1"/>
                <a:gd name="f388" fmla="*/ f295 f86 1"/>
                <a:gd name="f389" fmla="*/ f296 f85 1"/>
                <a:gd name="f390" fmla="*/ f297 f86 1"/>
                <a:gd name="f391" fmla="*/ f298 f85 1"/>
                <a:gd name="f392" fmla="*/ f299 f85 1"/>
                <a:gd name="f393" fmla="*/ f300 f85 1"/>
                <a:gd name="f394" fmla="*/ f301 f85 1"/>
                <a:gd name="f395" fmla="*/ f302 f86 1"/>
                <a:gd name="f396" fmla="*/ f303 f85 1"/>
                <a:gd name="f397" fmla="*/ f304 f86 1"/>
                <a:gd name="f398" fmla="*/ f305 f85 1"/>
                <a:gd name="f399" fmla="*/ f306 f86 1"/>
                <a:gd name="f400" fmla="*/ f307 f85 1"/>
                <a:gd name="f401" fmla="*/ f308 f86 1"/>
                <a:gd name="f402" fmla="*/ f309 f85 1"/>
                <a:gd name="f403" fmla="*/ f310 f86 1"/>
                <a:gd name="f404" fmla="*/ f311 f85 1"/>
                <a:gd name="f405" fmla="*/ f312 f86 1"/>
                <a:gd name="f406" fmla="*/ f313 f86 1"/>
                <a:gd name="f407" fmla="*/ f314 f86 1"/>
                <a:gd name="f408" fmla="*/ f315 f85 1"/>
                <a:gd name="f409" fmla="*/ f316 f85 1"/>
                <a:gd name="f410" fmla="*/ f317 f86 1"/>
                <a:gd name="f411" fmla="*/ f318 f85 1"/>
                <a:gd name="f412" fmla="*/ f319 f86 1"/>
                <a:gd name="f413" fmla="*/ f320 f85 1"/>
                <a:gd name="f414" fmla="*/ f321 f86 1"/>
                <a:gd name="f415" fmla="*/ f322 f86 1"/>
                <a:gd name="f416" fmla="*/ f323 f85 1"/>
                <a:gd name="f417" fmla="*/ f324 f86 1"/>
                <a:gd name="f418" fmla="*/ f325 f85 1"/>
                <a:gd name="f419" fmla="*/ f326 f86 1"/>
                <a:gd name="f420" fmla="*/ f327 f85 1"/>
                <a:gd name="f421" fmla="*/ f328 f86 1"/>
                <a:gd name="f422" fmla="*/ f329 f85 1"/>
                <a:gd name="f423" fmla="*/ f330 f86 1"/>
                <a:gd name="f424" fmla="*/ f331 f85 1"/>
                <a:gd name="f425" fmla="*/ f332 f85 1"/>
                <a:gd name="f426" fmla="*/ f333 f86 1"/>
                <a:gd name="f427" fmla="*/ f334 f85 1"/>
                <a:gd name="f428" fmla="*/ f335 f85 1"/>
                <a:gd name="f429" fmla="*/ f336 f86 1"/>
                <a:gd name="f430" fmla="*/ f337 f85 1"/>
                <a:gd name="f431" fmla="*/ f338 f86 1"/>
                <a:gd name="f432" fmla="*/ f339 f85 1"/>
                <a:gd name="f433" fmla="*/ f340 f86 1"/>
                <a:gd name="f434" fmla="*/ f341 f85 1"/>
                <a:gd name="f435" fmla="*/ f342 f86 1"/>
                <a:gd name="f436" fmla="*/ f343 f85 1"/>
                <a:gd name="f437" fmla="*/ f344 f86 1"/>
                <a:gd name="f438" fmla="*/ f345 f85 1"/>
                <a:gd name="f439" fmla="*/ f346 f86 1"/>
                <a:gd name="f440" fmla="*/ f347 f85 1"/>
                <a:gd name="f441" fmla="*/ f348 f85 1"/>
                <a:gd name="f442" fmla="*/ f349 f85 1"/>
                <a:gd name="f443" fmla="*/ f350 f86 1"/>
                <a:gd name="f444" fmla="*/ f351 f85 1"/>
                <a:gd name="f445" fmla="*/ f352 f86 1"/>
                <a:gd name="f446" fmla="*/ f353 f85 1"/>
                <a:gd name="f447" fmla="*/ f354 f86 1"/>
                <a:gd name="f448" fmla="*/ f355 f85 1"/>
                <a:gd name="f449" fmla="*/ f356 f86 1"/>
                <a:gd name="f450" fmla="*/ f357 f85 1"/>
                <a:gd name="f451" fmla="*/ f358 f85 1"/>
                <a:gd name="f452" fmla="*/ f359 f85 1"/>
                <a:gd name="f453" fmla="*/ f360 f86 1"/>
                <a:gd name="f454" fmla="*/ f361 f85 1"/>
                <a:gd name="f455" fmla="*/ f362 f86 1"/>
                <a:gd name="f456" fmla="*/ f363 f85 1"/>
                <a:gd name="f457" fmla="*/ f364 f86 1"/>
                <a:gd name="f458" fmla="*/ f365 f86 1"/>
                <a:gd name="f459" fmla="*/ f366 f85 1"/>
                <a:gd name="f460" fmla="*/ f367 f86 1"/>
              </a:gdLst>
              <a:ahLst/>
              <a:cxnLst>
                <a:cxn ang="3cd4">
                  <a:pos x="hc" y="t"/>
                </a:cxn>
                <a:cxn ang="0">
                  <a:pos x="r" y="vc"/>
                </a:cxn>
                <a:cxn ang="cd4">
                  <a:pos x="hc" y="b"/>
                </a:cxn>
                <a:cxn ang="cd2">
                  <a:pos x="l" y="vc"/>
                </a:cxn>
                <a:cxn ang="f185">
                  <a:pos x="f372" y="f373"/>
                </a:cxn>
                <a:cxn ang="f185">
                  <a:pos x="f374" y="f375"/>
                </a:cxn>
                <a:cxn ang="f185">
                  <a:pos x="f376" y="f377"/>
                </a:cxn>
                <a:cxn ang="f185">
                  <a:pos x="f378" y="f379"/>
                </a:cxn>
                <a:cxn ang="f185">
                  <a:pos x="f378" y="f380"/>
                </a:cxn>
                <a:cxn ang="f185">
                  <a:pos x="f378" y="f381"/>
                </a:cxn>
                <a:cxn ang="f185">
                  <a:pos x="f382" y="f383"/>
                </a:cxn>
                <a:cxn ang="f185">
                  <a:pos x="f384" y="f383"/>
                </a:cxn>
                <a:cxn ang="f185">
                  <a:pos x="f385" y="f386"/>
                </a:cxn>
                <a:cxn ang="f185">
                  <a:pos x="f387" y="f388"/>
                </a:cxn>
                <a:cxn ang="f185">
                  <a:pos x="f389" y="f390"/>
                </a:cxn>
                <a:cxn ang="f185">
                  <a:pos x="f391" y="f390"/>
                </a:cxn>
                <a:cxn ang="f185">
                  <a:pos x="f392" y="f390"/>
                </a:cxn>
                <a:cxn ang="f185">
                  <a:pos x="f393" y="f390"/>
                </a:cxn>
                <a:cxn ang="f185">
                  <a:pos x="f394" y="f395"/>
                </a:cxn>
                <a:cxn ang="f185">
                  <a:pos x="f396" y="f397"/>
                </a:cxn>
                <a:cxn ang="f185">
                  <a:pos x="f398" y="f399"/>
                </a:cxn>
                <a:cxn ang="f185">
                  <a:pos x="f400" y="f401"/>
                </a:cxn>
                <a:cxn ang="f185">
                  <a:pos x="f402" y="f403"/>
                </a:cxn>
                <a:cxn ang="f185">
                  <a:pos x="f404" y="f405"/>
                </a:cxn>
                <a:cxn ang="f185">
                  <a:pos x="f404" y="f406"/>
                </a:cxn>
                <a:cxn ang="f185">
                  <a:pos x="f372" y="f407"/>
                </a:cxn>
                <a:cxn ang="f185">
                  <a:pos x="f408" y="f407"/>
                </a:cxn>
                <a:cxn ang="f185">
                  <a:pos x="f409" y="f410"/>
                </a:cxn>
                <a:cxn ang="f185">
                  <a:pos x="f411" y="f412"/>
                </a:cxn>
                <a:cxn ang="f185">
                  <a:pos x="f413" y="f414"/>
                </a:cxn>
                <a:cxn ang="f185">
                  <a:pos x="f409" y="f415"/>
                </a:cxn>
                <a:cxn ang="f185">
                  <a:pos x="f416" y="f417"/>
                </a:cxn>
                <a:cxn ang="f185">
                  <a:pos x="f418" y="f419"/>
                </a:cxn>
                <a:cxn ang="f185">
                  <a:pos x="f420" y="f421"/>
                </a:cxn>
                <a:cxn ang="f185">
                  <a:pos x="f422" y="f423"/>
                </a:cxn>
                <a:cxn ang="f185">
                  <a:pos x="f424" y="f419"/>
                </a:cxn>
                <a:cxn ang="f185">
                  <a:pos x="f425" y="f426"/>
                </a:cxn>
                <a:cxn ang="f185">
                  <a:pos x="f427" y="f390"/>
                </a:cxn>
                <a:cxn ang="f185">
                  <a:pos x="f428" y="f429"/>
                </a:cxn>
                <a:cxn ang="f185">
                  <a:pos x="f430" y="f431"/>
                </a:cxn>
                <a:cxn ang="f185">
                  <a:pos x="f432" y="f433"/>
                </a:cxn>
                <a:cxn ang="f185">
                  <a:pos x="f434" y="f435"/>
                </a:cxn>
                <a:cxn ang="f185">
                  <a:pos x="f436" y="f437"/>
                </a:cxn>
                <a:cxn ang="f185">
                  <a:pos x="f438" y="f439"/>
                </a:cxn>
                <a:cxn ang="f185">
                  <a:pos x="f440" y="f439"/>
                </a:cxn>
                <a:cxn ang="f185">
                  <a:pos x="f402" y="f431"/>
                </a:cxn>
                <a:cxn ang="f185">
                  <a:pos x="f441" y="f435"/>
                </a:cxn>
                <a:cxn ang="f185">
                  <a:pos x="f442" y="f443"/>
                </a:cxn>
                <a:cxn ang="f185">
                  <a:pos x="f444" y="f445"/>
                </a:cxn>
                <a:cxn ang="f185">
                  <a:pos x="f446" y="f447"/>
                </a:cxn>
                <a:cxn ang="f185">
                  <a:pos x="f448" y="f449"/>
                </a:cxn>
                <a:cxn ang="f185">
                  <a:pos x="f450" y="f447"/>
                </a:cxn>
                <a:cxn ang="f185">
                  <a:pos x="f451" y="f445"/>
                </a:cxn>
                <a:cxn ang="f185">
                  <a:pos x="f452" y="f453"/>
                </a:cxn>
                <a:cxn ang="f185">
                  <a:pos x="f425" y="f449"/>
                </a:cxn>
                <a:cxn ang="f185">
                  <a:pos x="f454" y="f455"/>
                </a:cxn>
                <a:cxn ang="f185">
                  <a:pos x="f456" y="f457"/>
                </a:cxn>
                <a:cxn ang="f185">
                  <a:pos x="f427" y="f458"/>
                </a:cxn>
                <a:cxn ang="f185">
                  <a:pos x="f459" y="f460"/>
                </a:cxn>
                <a:cxn ang="f185">
                  <a:pos x="f372" y="f373"/>
                </a:cxn>
              </a:cxnLst>
              <a:rect l="f368" t="f371" r="f369" b="f370"/>
              <a:pathLst>
                <a:path w="2178658" h="2043485">
                  <a:moveTo>
                    <a:pt x="f8" y="f9"/>
                  </a:moveTo>
                  <a:lnTo>
                    <a:pt x="f10" y="f11"/>
                  </a:lnTo>
                  <a:lnTo>
                    <a:pt x="f12" y="f13"/>
                  </a:lnTo>
                  <a:lnTo>
                    <a:pt x="f14" y="f15"/>
                  </a:lnTo>
                  <a:lnTo>
                    <a:pt x="f14" y="f16"/>
                  </a:lnTo>
                  <a:lnTo>
                    <a:pt x="f14" y="f17"/>
                  </a:lnTo>
                  <a:lnTo>
                    <a:pt x="f18" y="f19"/>
                  </a:lnTo>
                  <a:lnTo>
                    <a:pt x="f6" y="f19"/>
                  </a:lnTo>
                  <a:lnTo>
                    <a:pt x="f20" y="f21"/>
                  </a:lnTo>
                  <a:lnTo>
                    <a:pt x="f22" y="f23"/>
                  </a:lnTo>
                  <a:lnTo>
                    <a:pt x="f24" y="f25"/>
                  </a:lnTo>
                  <a:lnTo>
                    <a:pt x="f26" y="f25"/>
                  </a:lnTo>
                  <a:lnTo>
                    <a:pt x="f27" y="f25"/>
                  </a:lnTo>
                  <a:lnTo>
                    <a:pt x="f28" y="f25"/>
                  </a:lnTo>
                  <a:lnTo>
                    <a:pt x="f29" y="f30"/>
                  </a:lnTo>
                  <a:lnTo>
                    <a:pt x="f31" y="f32"/>
                  </a:lnTo>
                  <a:lnTo>
                    <a:pt x="f33" y="f34"/>
                  </a:lnTo>
                  <a:lnTo>
                    <a:pt x="f30" y="f35"/>
                  </a:lnTo>
                  <a:lnTo>
                    <a:pt x="f36" y="f37"/>
                  </a:lnTo>
                  <a:lnTo>
                    <a:pt x="f38" y="f39"/>
                  </a:lnTo>
                  <a:lnTo>
                    <a:pt x="f38" y="f40"/>
                  </a:lnTo>
                  <a:lnTo>
                    <a:pt x="f8" y="f7"/>
                  </a:lnTo>
                  <a:lnTo>
                    <a:pt x="f41" y="f7"/>
                  </a:lnTo>
                  <a:lnTo>
                    <a:pt x="f42" y="f43"/>
                  </a:lnTo>
                  <a:lnTo>
                    <a:pt x="f44" y="f45"/>
                  </a:lnTo>
                  <a:lnTo>
                    <a:pt x="f46" y="f47"/>
                  </a:lnTo>
                  <a:lnTo>
                    <a:pt x="f42" y="f48"/>
                  </a:lnTo>
                  <a:lnTo>
                    <a:pt x="f49" y="f50"/>
                  </a:lnTo>
                  <a:lnTo>
                    <a:pt x="f51" y="f52"/>
                  </a:lnTo>
                  <a:lnTo>
                    <a:pt x="f53" y="f54"/>
                  </a:lnTo>
                  <a:lnTo>
                    <a:pt x="f55" y="f56"/>
                  </a:lnTo>
                  <a:lnTo>
                    <a:pt x="f57" y="f52"/>
                  </a:lnTo>
                  <a:lnTo>
                    <a:pt x="f9" y="f58"/>
                  </a:lnTo>
                  <a:lnTo>
                    <a:pt x="f5" y="f25"/>
                  </a:lnTo>
                  <a:lnTo>
                    <a:pt x="f59" y="f60"/>
                  </a:lnTo>
                  <a:lnTo>
                    <a:pt x="f61" y="f62"/>
                  </a:lnTo>
                  <a:lnTo>
                    <a:pt x="f63" y="f64"/>
                  </a:lnTo>
                  <a:lnTo>
                    <a:pt x="f65" y="f66"/>
                  </a:lnTo>
                  <a:lnTo>
                    <a:pt x="f67" y="f68"/>
                  </a:lnTo>
                  <a:lnTo>
                    <a:pt x="f69" y="f69"/>
                  </a:lnTo>
                  <a:lnTo>
                    <a:pt x="f19" y="f69"/>
                  </a:lnTo>
                  <a:lnTo>
                    <a:pt x="f36" y="f62"/>
                  </a:lnTo>
                  <a:lnTo>
                    <a:pt x="f60" y="f66"/>
                  </a:lnTo>
                  <a:lnTo>
                    <a:pt x="f70" y="f49"/>
                  </a:lnTo>
                  <a:lnTo>
                    <a:pt x="f68" y="f71"/>
                  </a:lnTo>
                  <a:lnTo>
                    <a:pt x="f72" y="f73"/>
                  </a:lnTo>
                  <a:lnTo>
                    <a:pt x="f74" y="f74"/>
                  </a:lnTo>
                  <a:lnTo>
                    <a:pt x="f75" y="f73"/>
                  </a:lnTo>
                  <a:lnTo>
                    <a:pt x="f76" y="f71"/>
                  </a:lnTo>
                  <a:lnTo>
                    <a:pt x="f77" y="f78"/>
                  </a:lnTo>
                  <a:lnTo>
                    <a:pt x="f9" y="f74"/>
                  </a:lnTo>
                  <a:lnTo>
                    <a:pt x="f79" y="f80"/>
                  </a:lnTo>
                  <a:lnTo>
                    <a:pt x="f81" y="f76"/>
                  </a:lnTo>
                  <a:lnTo>
                    <a:pt x="f5" y="f82"/>
                  </a:lnTo>
                  <a:lnTo>
                    <a:pt x="f83" y="f5"/>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98" name="Forma libre: forma 69">
              <a:extLst>
                <a:ext uri="{FF2B5EF4-FFF2-40B4-BE49-F238E27FC236}">
                  <a16:creationId xmlns:a16="http://schemas.microsoft.com/office/drawing/2014/main" id="{C6921FFB-34DA-40F2-8BAC-AA05DE175B52}"/>
                </a:ext>
              </a:extLst>
            </p:cNvPr>
            <p:cNvSpPr/>
            <p:nvPr/>
          </p:nvSpPr>
          <p:spPr>
            <a:xfrm>
              <a:off x="3469218" y="1064255"/>
              <a:ext cx="2822716" cy="1137038"/>
            </a:xfrm>
            <a:custGeom>
              <a:avLst/>
              <a:gdLst>
                <a:gd name="f0" fmla="val 10800000"/>
                <a:gd name="f1" fmla="val 5400000"/>
                <a:gd name="f2" fmla="val 180"/>
                <a:gd name="f3" fmla="val w"/>
                <a:gd name="f4" fmla="val h"/>
                <a:gd name="f5" fmla="val 0"/>
                <a:gd name="f6" fmla="val 2822713"/>
                <a:gd name="f7" fmla="val 1137037"/>
                <a:gd name="f8" fmla="val 858741"/>
                <a:gd name="f9" fmla="val 882595"/>
                <a:gd name="f10" fmla="val 2226365"/>
                <a:gd name="f11" fmla="val 1121134"/>
                <a:gd name="f12" fmla="val 2369489"/>
                <a:gd name="f13" fmla="val 2449002"/>
                <a:gd name="f14" fmla="val 2512612"/>
                <a:gd name="f15" fmla="val 1025718"/>
                <a:gd name="f16" fmla="val 2568271"/>
                <a:gd name="f17" fmla="val 890546"/>
                <a:gd name="f18" fmla="val 2584174"/>
                <a:gd name="f19" fmla="val 826936"/>
                <a:gd name="f20" fmla="val 739471"/>
                <a:gd name="f21" fmla="val 2639833"/>
                <a:gd name="f22" fmla="val 691764"/>
                <a:gd name="f23" fmla="val 2735249"/>
                <a:gd name="f24" fmla="val 659958"/>
                <a:gd name="f25" fmla="val 2798859"/>
                <a:gd name="f26" fmla="val 604299"/>
                <a:gd name="f27" fmla="val 2767054"/>
                <a:gd name="f28" fmla="val 508884"/>
                <a:gd name="f29" fmla="val 2615979"/>
                <a:gd name="f30" fmla="val 477078"/>
                <a:gd name="f31" fmla="val 2576223"/>
                <a:gd name="f32" fmla="val 397565"/>
                <a:gd name="f33" fmla="val 2608028"/>
                <a:gd name="f34" fmla="val 326004"/>
                <a:gd name="f35" fmla="val 2234317"/>
                <a:gd name="f36" fmla="val 318052"/>
                <a:gd name="f37" fmla="val 2178658"/>
                <a:gd name="f38" fmla="val 2122998"/>
                <a:gd name="f39" fmla="val 270344"/>
                <a:gd name="f40" fmla="val 2115047"/>
                <a:gd name="f41" fmla="val 230588"/>
                <a:gd name="f42" fmla="val 2099145"/>
                <a:gd name="f43" fmla="val 214685"/>
                <a:gd name="f44" fmla="val 2043485"/>
                <a:gd name="f45" fmla="val 190831"/>
                <a:gd name="f46" fmla="val 1948070"/>
                <a:gd name="f47" fmla="val 254442"/>
                <a:gd name="f48" fmla="val 1804946"/>
                <a:gd name="f49" fmla="val 278296"/>
                <a:gd name="f50" fmla="val 1622066"/>
                <a:gd name="f51" fmla="val 1502797"/>
                <a:gd name="f52" fmla="val 159026"/>
                <a:gd name="f53" fmla="val 1478943"/>
                <a:gd name="f54" fmla="val 119270"/>
                <a:gd name="f55" fmla="val 1470991"/>
                <a:gd name="f56" fmla="val 63610"/>
                <a:gd name="f57" fmla="val 31805"/>
                <a:gd name="f58" fmla="val 7951"/>
                <a:gd name="f59" fmla="val 1256306"/>
                <a:gd name="f60" fmla="val 1184745"/>
                <a:gd name="f61" fmla="val 1160891"/>
                <a:gd name="f62" fmla="val 1129085"/>
                <a:gd name="f63" fmla="val 39757"/>
                <a:gd name="f64" fmla="val 1073426"/>
                <a:gd name="f65" fmla="val 15903"/>
                <a:gd name="f66" fmla="val 985962"/>
                <a:gd name="f67" fmla="val 938254"/>
                <a:gd name="f68" fmla="val 135172"/>
                <a:gd name="f69" fmla="val 914400"/>
                <a:gd name="f70" fmla="val 198783"/>
                <a:gd name="f71" fmla="val 143124"/>
                <a:gd name="f72" fmla="val 47708"/>
                <a:gd name="f73" fmla="val 564543"/>
                <a:gd name="f74" fmla="val 23854"/>
                <a:gd name="f75" fmla="val 516835"/>
                <a:gd name="f76" fmla="val 429371"/>
                <a:gd name="f77" fmla="val 381663"/>
                <a:gd name="f78" fmla="val 103367"/>
                <a:gd name="f79" fmla="val 365760"/>
                <a:gd name="f80" fmla="val 333955"/>
                <a:gd name="f81" fmla="val 270345"/>
                <a:gd name="f82" fmla="val 349857"/>
                <a:gd name="f83" fmla="val 55659"/>
                <a:gd name="f84" fmla="val 405517"/>
                <a:gd name="f85" fmla="val 723569"/>
                <a:gd name="f86" fmla="val 747423"/>
                <a:gd name="f87" fmla="+- 0 0 -90"/>
                <a:gd name="f88" fmla="*/ f3 1 2822713"/>
                <a:gd name="f89" fmla="*/ f4 1 1137037"/>
                <a:gd name="f90" fmla="val f5"/>
                <a:gd name="f91" fmla="val f6"/>
                <a:gd name="f92" fmla="val f7"/>
                <a:gd name="f93" fmla="*/ f87 f0 1"/>
                <a:gd name="f94" fmla="+- f92 0 f90"/>
                <a:gd name="f95" fmla="+- f91 0 f90"/>
                <a:gd name="f96" fmla="*/ f93 1 f2"/>
                <a:gd name="f97" fmla="*/ f95 1 2822713"/>
                <a:gd name="f98" fmla="*/ f94 1 1137037"/>
                <a:gd name="f99" fmla="*/ 858741 f95 1"/>
                <a:gd name="f100" fmla="*/ 882595 f94 1"/>
                <a:gd name="f101" fmla="*/ 2226365 f95 1"/>
                <a:gd name="f102" fmla="*/ 1121134 f94 1"/>
                <a:gd name="f103" fmla="*/ 2369489 f95 1"/>
                <a:gd name="f104" fmla="*/ 1137037 f94 1"/>
                <a:gd name="f105" fmla="*/ 2449002 f95 1"/>
                <a:gd name="f106" fmla="*/ 2512612 f95 1"/>
                <a:gd name="f107" fmla="*/ 1025718 f94 1"/>
                <a:gd name="f108" fmla="*/ 2568271 f95 1"/>
                <a:gd name="f109" fmla="*/ 890546 f94 1"/>
                <a:gd name="f110" fmla="*/ 2584174 f95 1"/>
                <a:gd name="f111" fmla="*/ 826936 f94 1"/>
                <a:gd name="f112" fmla="*/ 739471 f94 1"/>
                <a:gd name="f113" fmla="*/ 2639833 f95 1"/>
                <a:gd name="f114" fmla="*/ 691764 f94 1"/>
                <a:gd name="f115" fmla="*/ 2735249 f95 1"/>
                <a:gd name="f116" fmla="*/ 659958 f94 1"/>
                <a:gd name="f117" fmla="*/ 2798859 f95 1"/>
                <a:gd name="f118" fmla="*/ 2822713 f95 1"/>
                <a:gd name="f119" fmla="*/ 604299 f94 1"/>
                <a:gd name="f120" fmla="*/ 2767054 f95 1"/>
                <a:gd name="f121" fmla="*/ 508884 f94 1"/>
                <a:gd name="f122" fmla="*/ 2615979 f95 1"/>
                <a:gd name="f123" fmla="*/ 477078 f94 1"/>
                <a:gd name="f124" fmla="*/ 2576223 f95 1"/>
                <a:gd name="f125" fmla="*/ 397565 f94 1"/>
                <a:gd name="f126" fmla="*/ 2608028 f95 1"/>
                <a:gd name="f127" fmla="*/ 326004 f94 1"/>
                <a:gd name="f128" fmla="*/ 2234317 f95 1"/>
                <a:gd name="f129" fmla="*/ 318052 f94 1"/>
                <a:gd name="f130" fmla="*/ 2178658 f95 1"/>
                <a:gd name="f131" fmla="*/ 2122998 f95 1"/>
                <a:gd name="f132" fmla="*/ 270344 f94 1"/>
                <a:gd name="f133" fmla="*/ 2115047 f95 1"/>
                <a:gd name="f134" fmla="*/ 230588 f94 1"/>
                <a:gd name="f135" fmla="*/ 2099145 f95 1"/>
                <a:gd name="f136" fmla="*/ 214685 f94 1"/>
                <a:gd name="f137" fmla="*/ 2043485 f95 1"/>
                <a:gd name="f138" fmla="*/ 190831 f94 1"/>
                <a:gd name="f139" fmla="*/ 1948070 f95 1"/>
                <a:gd name="f140" fmla="*/ 254442 f94 1"/>
                <a:gd name="f141" fmla="*/ 1804946 f95 1"/>
                <a:gd name="f142" fmla="*/ 278296 f94 1"/>
                <a:gd name="f143" fmla="*/ 1622066 f95 1"/>
                <a:gd name="f144" fmla="*/ 1502797 f95 1"/>
                <a:gd name="f145" fmla="*/ 159026 f94 1"/>
                <a:gd name="f146" fmla="*/ 1478943 f95 1"/>
                <a:gd name="f147" fmla="*/ 119270 f94 1"/>
                <a:gd name="f148" fmla="*/ 1470991 f95 1"/>
                <a:gd name="f149" fmla="*/ 63610 f94 1"/>
                <a:gd name="f150" fmla="*/ 31805 f94 1"/>
                <a:gd name="f151" fmla="*/ 7951 f94 1"/>
                <a:gd name="f152" fmla="*/ 1256306 f95 1"/>
                <a:gd name="f153" fmla="*/ 1184745 f95 1"/>
                <a:gd name="f154" fmla="*/ 1160891 f95 1"/>
                <a:gd name="f155" fmla="*/ 1129085 f95 1"/>
                <a:gd name="f156" fmla="*/ 39757 f94 1"/>
                <a:gd name="f157" fmla="*/ 1073426 f95 1"/>
                <a:gd name="f158" fmla="*/ 15903 f94 1"/>
                <a:gd name="f159" fmla="*/ 985962 f95 1"/>
                <a:gd name="f160" fmla="*/ 938254 f95 1"/>
                <a:gd name="f161" fmla="*/ 135172 f94 1"/>
                <a:gd name="f162" fmla="*/ 914400 f95 1"/>
                <a:gd name="f163" fmla="*/ 198783 f94 1"/>
                <a:gd name="f164" fmla="*/ 739471 f95 1"/>
                <a:gd name="f165" fmla="*/ 143124 f94 1"/>
                <a:gd name="f166" fmla="*/ 659958 f95 1"/>
                <a:gd name="f167" fmla="*/ 47708 f94 1"/>
                <a:gd name="f168" fmla="*/ 564543 f95 1"/>
                <a:gd name="f169" fmla="*/ 23854 f94 1"/>
                <a:gd name="f170" fmla="*/ 516835 f95 1"/>
                <a:gd name="f171" fmla="*/ 0 f94 1"/>
                <a:gd name="f172" fmla="*/ 429371 f95 1"/>
                <a:gd name="f173" fmla="*/ 381663 f95 1"/>
                <a:gd name="f174" fmla="*/ 103367 f94 1"/>
                <a:gd name="f175" fmla="*/ 365760 f95 1"/>
                <a:gd name="f176" fmla="*/ 333955 f94 1"/>
                <a:gd name="f177" fmla="*/ 365760 f94 1"/>
                <a:gd name="f178" fmla="*/ 270345 f95 1"/>
                <a:gd name="f179" fmla="*/ 349857 f94 1"/>
                <a:gd name="f180" fmla="*/ 190831 f95 1"/>
                <a:gd name="f181" fmla="*/ 103367 f95 1"/>
                <a:gd name="f182" fmla="*/ 55659 f95 1"/>
                <a:gd name="f183" fmla="*/ 0 f95 1"/>
                <a:gd name="f184" fmla="*/ 405517 f94 1"/>
                <a:gd name="f185" fmla="*/ 23854 f95 1"/>
                <a:gd name="f186" fmla="*/ 723569 f94 1"/>
                <a:gd name="f187" fmla="*/ 47708 f95 1"/>
                <a:gd name="f188" fmla="*/ 747423 f94 1"/>
                <a:gd name="f189" fmla="+- f96 0 f1"/>
                <a:gd name="f190" fmla="*/ f99 1 2822713"/>
                <a:gd name="f191" fmla="*/ f100 1 1137037"/>
                <a:gd name="f192" fmla="*/ f101 1 2822713"/>
                <a:gd name="f193" fmla="*/ f102 1 1137037"/>
                <a:gd name="f194" fmla="*/ f103 1 2822713"/>
                <a:gd name="f195" fmla="*/ f104 1 1137037"/>
                <a:gd name="f196" fmla="*/ f105 1 2822713"/>
                <a:gd name="f197" fmla="*/ f106 1 2822713"/>
                <a:gd name="f198" fmla="*/ f107 1 1137037"/>
                <a:gd name="f199" fmla="*/ f108 1 2822713"/>
                <a:gd name="f200" fmla="*/ f109 1 1137037"/>
                <a:gd name="f201" fmla="*/ f110 1 2822713"/>
                <a:gd name="f202" fmla="*/ f111 1 1137037"/>
                <a:gd name="f203" fmla="*/ f112 1 1137037"/>
                <a:gd name="f204" fmla="*/ f113 1 2822713"/>
                <a:gd name="f205" fmla="*/ f114 1 1137037"/>
                <a:gd name="f206" fmla="*/ f115 1 2822713"/>
                <a:gd name="f207" fmla="*/ f116 1 1137037"/>
                <a:gd name="f208" fmla="*/ f117 1 2822713"/>
                <a:gd name="f209" fmla="*/ f118 1 2822713"/>
                <a:gd name="f210" fmla="*/ f119 1 1137037"/>
                <a:gd name="f211" fmla="*/ f120 1 2822713"/>
                <a:gd name="f212" fmla="*/ f121 1 1137037"/>
                <a:gd name="f213" fmla="*/ f122 1 2822713"/>
                <a:gd name="f214" fmla="*/ f123 1 1137037"/>
                <a:gd name="f215" fmla="*/ f124 1 2822713"/>
                <a:gd name="f216" fmla="*/ f125 1 1137037"/>
                <a:gd name="f217" fmla="*/ f126 1 2822713"/>
                <a:gd name="f218" fmla="*/ f127 1 1137037"/>
                <a:gd name="f219" fmla="*/ f128 1 2822713"/>
                <a:gd name="f220" fmla="*/ f129 1 1137037"/>
                <a:gd name="f221" fmla="*/ f130 1 2822713"/>
                <a:gd name="f222" fmla="*/ f131 1 2822713"/>
                <a:gd name="f223" fmla="*/ f132 1 1137037"/>
                <a:gd name="f224" fmla="*/ f133 1 2822713"/>
                <a:gd name="f225" fmla="*/ f134 1 1137037"/>
                <a:gd name="f226" fmla="*/ f135 1 2822713"/>
                <a:gd name="f227" fmla="*/ f136 1 1137037"/>
                <a:gd name="f228" fmla="*/ f137 1 2822713"/>
                <a:gd name="f229" fmla="*/ f138 1 1137037"/>
                <a:gd name="f230" fmla="*/ f139 1 2822713"/>
                <a:gd name="f231" fmla="*/ f140 1 1137037"/>
                <a:gd name="f232" fmla="*/ f141 1 2822713"/>
                <a:gd name="f233" fmla="*/ f142 1 1137037"/>
                <a:gd name="f234" fmla="*/ f143 1 2822713"/>
                <a:gd name="f235" fmla="*/ f144 1 2822713"/>
                <a:gd name="f236" fmla="*/ f145 1 1137037"/>
                <a:gd name="f237" fmla="*/ f146 1 2822713"/>
                <a:gd name="f238" fmla="*/ f147 1 1137037"/>
                <a:gd name="f239" fmla="*/ f148 1 2822713"/>
                <a:gd name="f240" fmla="*/ f149 1 1137037"/>
                <a:gd name="f241" fmla="*/ f150 1 1137037"/>
                <a:gd name="f242" fmla="*/ f151 1 1137037"/>
                <a:gd name="f243" fmla="*/ f152 1 2822713"/>
                <a:gd name="f244" fmla="*/ f153 1 2822713"/>
                <a:gd name="f245" fmla="*/ f154 1 2822713"/>
                <a:gd name="f246" fmla="*/ f155 1 2822713"/>
                <a:gd name="f247" fmla="*/ f156 1 1137037"/>
                <a:gd name="f248" fmla="*/ f157 1 2822713"/>
                <a:gd name="f249" fmla="*/ f158 1 1137037"/>
                <a:gd name="f250" fmla="*/ f159 1 2822713"/>
                <a:gd name="f251" fmla="*/ f160 1 2822713"/>
                <a:gd name="f252" fmla="*/ f161 1 1137037"/>
                <a:gd name="f253" fmla="*/ f162 1 2822713"/>
                <a:gd name="f254" fmla="*/ f163 1 1137037"/>
                <a:gd name="f255" fmla="*/ f164 1 2822713"/>
                <a:gd name="f256" fmla="*/ f165 1 1137037"/>
                <a:gd name="f257" fmla="*/ f166 1 2822713"/>
                <a:gd name="f258" fmla="*/ f167 1 1137037"/>
                <a:gd name="f259" fmla="*/ f168 1 2822713"/>
                <a:gd name="f260" fmla="*/ f169 1 1137037"/>
                <a:gd name="f261" fmla="*/ f170 1 2822713"/>
                <a:gd name="f262" fmla="*/ f171 1 1137037"/>
                <a:gd name="f263" fmla="*/ f172 1 2822713"/>
                <a:gd name="f264" fmla="*/ f173 1 2822713"/>
                <a:gd name="f265" fmla="*/ f174 1 1137037"/>
                <a:gd name="f266" fmla="*/ f175 1 2822713"/>
                <a:gd name="f267" fmla="*/ f176 1 1137037"/>
                <a:gd name="f268" fmla="*/ f177 1 1137037"/>
                <a:gd name="f269" fmla="*/ f178 1 2822713"/>
                <a:gd name="f270" fmla="*/ f179 1 1137037"/>
                <a:gd name="f271" fmla="*/ f180 1 2822713"/>
                <a:gd name="f272" fmla="*/ f181 1 2822713"/>
                <a:gd name="f273" fmla="*/ f182 1 2822713"/>
                <a:gd name="f274" fmla="*/ f183 1 2822713"/>
                <a:gd name="f275" fmla="*/ f184 1 1137037"/>
                <a:gd name="f276" fmla="*/ f185 1 2822713"/>
                <a:gd name="f277" fmla="*/ f186 1 1137037"/>
                <a:gd name="f278" fmla="*/ f187 1 2822713"/>
                <a:gd name="f279" fmla="*/ f188 1 1137037"/>
                <a:gd name="f280" fmla="*/ f90 1 f97"/>
                <a:gd name="f281" fmla="*/ f91 1 f97"/>
                <a:gd name="f282" fmla="*/ f90 1 f98"/>
                <a:gd name="f283" fmla="*/ f92 1 f98"/>
                <a:gd name="f284" fmla="*/ f190 1 f97"/>
                <a:gd name="f285" fmla="*/ f191 1 f98"/>
                <a:gd name="f286" fmla="*/ f192 1 f97"/>
                <a:gd name="f287" fmla="*/ f193 1 f98"/>
                <a:gd name="f288" fmla="*/ f194 1 f97"/>
                <a:gd name="f289" fmla="*/ f195 1 f98"/>
                <a:gd name="f290" fmla="*/ f196 1 f97"/>
                <a:gd name="f291" fmla="*/ f197 1 f97"/>
                <a:gd name="f292" fmla="*/ f198 1 f98"/>
                <a:gd name="f293" fmla="*/ f199 1 f97"/>
                <a:gd name="f294" fmla="*/ f200 1 f98"/>
                <a:gd name="f295" fmla="*/ f201 1 f97"/>
                <a:gd name="f296" fmla="*/ f202 1 f98"/>
                <a:gd name="f297" fmla="*/ f203 1 f98"/>
                <a:gd name="f298" fmla="*/ f204 1 f97"/>
                <a:gd name="f299" fmla="*/ f205 1 f98"/>
                <a:gd name="f300" fmla="*/ f206 1 f97"/>
                <a:gd name="f301" fmla="*/ f207 1 f98"/>
                <a:gd name="f302" fmla="*/ f208 1 f97"/>
                <a:gd name="f303" fmla="*/ f209 1 f97"/>
                <a:gd name="f304" fmla="*/ f210 1 f98"/>
                <a:gd name="f305" fmla="*/ f211 1 f97"/>
                <a:gd name="f306" fmla="*/ f212 1 f98"/>
                <a:gd name="f307" fmla="*/ f213 1 f97"/>
                <a:gd name="f308" fmla="*/ f214 1 f98"/>
                <a:gd name="f309" fmla="*/ f215 1 f97"/>
                <a:gd name="f310" fmla="*/ f216 1 f98"/>
                <a:gd name="f311" fmla="*/ f217 1 f97"/>
                <a:gd name="f312" fmla="*/ f218 1 f98"/>
                <a:gd name="f313" fmla="*/ f219 1 f97"/>
                <a:gd name="f314" fmla="*/ f220 1 f98"/>
                <a:gd name="f315" fmla="*/ f221 1 f97"/>
                <a:gd name="f316" fmla="*/ f222 1 f97"/>
                <a:gd name="f317" fmla="*/ f223 1 f98"/>
                <a:gd name="f318" fmla="*/ f224 1 f97"/>
                <a:gd name="f319" fmla="*/ f225 1 f98"/>
                <a:gd name="f320" fmla="*/ f226 1 f97"/>
                <a:gd name="f321" fmla="*/ f227 1 f98"/>
                <a:gd name="f322" fmla="*/ f228 1 f97"/>
                <a:gd name="f323" fmla="*/ f229 1 f98"/>
                <a:gd name="f324" fmla="*/ f230 1 f97"/>
                <a:gd name="f325" fmla="*/ f231 1 f98"/>
                <a:gd name="f326" fmla="*/ f232 1 f97"/>
                <a:gd name="f327" fmla="*/ f233 1 f98"/>
                <a:gd name="f328" fmla="*/ f234 1 f97"/>
                <a:gd name="f329" fmla="*/ f235 1 f97"/>
                <a:gd name="f330" fmla="*/ f236 1 f98"/>
                <a:gd name="f331" fmla="*/ f237 1 f97"/>
                <a:gd name="f332" fmla="*/ f238 1 f98"/>
                <a:gd name="f333" fmla="*/ f239 1 f97"/>
                <a:gd name="f334" fmla="*/ f240 1 f98"/>
                <a:gd name="f335" fmla="*/ f241 1 f98"/>
                <a:gd name="f336" fmla="*/ f242 1 f98"/>
                <a:gd name="f337" fmla="*/ f243 1 f97"/>
                <a:gd name="f338" fmla="*/ f244 1 f97"/>
                <a:gd name="f339" fmla="*/ f245 1 f97"/>
                <a:gd name="f340" fmla="*/ f246 1 f97"/>
                <a:gd name="f341" fmla="*/ f247 1 f98"/>
                <a:gd name="f342" fmla="*/ f248 1 f97"/>
                <a:gd name="f343" fmla="*/ f249 1 f98"/>
                <a:gd name="f344" fmla="*/ f250 1 f97"/>
                <a:gd name="f345" fmla="*/ f251 1 f97"/>
                <a:gd name="f346" fmla="*/ f252 1 f98"/>
                <a:gd name="f347" fmla="*/ f253 1 f97"/>
                <a:gd name="f348" fmla="*/ f254 1 f98"/>
                <a:gd name="f349" fmla="*/ f255 1 f97"/>
                <a:gd name="f350" fmla="*/ f256 1 f98"/>
                <a:gd name="f351" fmla="*/ f257 1 f97"/>
                <a:gd name="f352" fmla="*/ f258 1 f98"/>
                <a:gd name="f353" fmla="*/ f259 1 f97"/>
                <a:gd name="f354" fmla="*/ f260 1 f98"/>
                <a:gd name="f355" fmla="*/ f261 1 f97"/>
                <a:gd name="f356" fmla="*/ f262 1 f98"/>
                <a:gd name="f357" fmla="*/ f263 1 f97"/>
                <a:gd name="f358" fmla="*/ f264 1 f97"/>
                <a:gd name="f359" fmla="*/ f265 1 f98"/>
                <a:gd name="f360" fmla="*/ f266 1 f97"/>
                <a:gd name="f361" fmla="*/ f267 1 f98"/>
                <a:gd name="f362" fmla="*/ f268 1 f98"/>
                <a:gd name="f363" fmla="*/ f269 1 f97"/>
                <a:gd name="f364" fmla="*/ f270 1 f98"/>
                <a:gd name="f365" fmla="*/ f271 1 f97"/>
                <a:gd name="f366" fmla="*/ f272 1 f97"/>
                <a:gd name="f367" fmla="*/ f273 1 f97"/>
                <a:gd name="f368" fmla="*/ f274 1 f97"/>
                <a:gd name="f369" fmla="*/ f275 1 f98"/>
                <a:gd name="f370" fmla="*/ f276 1 f97"/>
                <a:gd name="f371" fmla="*/ f277 1 f98"/>
                <a:gd name="f372" fmla="*/ f278 1 f97"/>
                <a:gd name="f373" fmla="*/ f279 1 f98"/>
                <a:gd name="f374" fmla="*/ f280 f88 1"/>
                <a:gd name="f375" fmla="*/ f281 f88 1"/>
                <a:gd name="f376" fmla="*/ f283 f89 1"/>
                <a:gd name="f377" fmla="*/ f282 f89 1"/>
                <a:gd name="f378" fmla="*/ f284 f88 1"/>
                <a:gd name="f379" fmla="*/ f285 f89 1"/>
                <a:gd name="f380" fmla="*/ f286 f88 1"/>
                <a:gd name="f381" fmla="*/ f287 f89 1"/>
                <a:gd name="f382" fmla="*/ f288 f88 1"/>
                <a:gd name="f383" fmla="*/ f289 f89 1"/>
                <a:gd name="f384" fmla="*/ f290 f88 1"/>
                <a:gd name="f385" fmla="*/ f291 f88 1"/>
                <a:gd name="f386" fmla="*/ f292 f89 1"/>
                <a:gd name="f387" fmla="*/ f293 f88 1"/>
                <a:gd name="f388" fmla="*/ f294 f89 1"/>
                <a:gd name="f389" fmla="*/ f295 f88 1"/>
                <a:gd name="f390" fmla="*/ f296 f89 1"/>
                <a:gd name="f391" fmla="*/ f297 f89 1"/>
                <a:gd name="f392" fmla="*/ f298 f88 1"/>
                <a:gd name="f393" fmla="*/ f299 f89 1"/>
                <a:gd name="f394" fmla="*/ f300 f88 1"/>
                <a:gd name="f395" fmla="*/ f301 f89 1"/>
                <a:gd name="f396" fmla="*/ f302 f88 1"/>
                <a:gd name="f397" fmla="*/ f303 f88 1"/>
                <a:gd name="f398" fmla="*/ f304 f89 1"/>
                <a:gd name="f399" fmla="*/ f305 f88 1"/>
                <a:gd name="f400" fmla="*/ f306 f89 1"/>
                <a:gd name="f401" fmla="*/ f307 f88 1"/>
                <a:gd name="f402" fmla="*/ f308 f89 1"/>
                <a:gd name="f403" fmla="*/ f309 f88 1"/>
                <a:gd name="f404" fmla="*/ f310 f89 1"/>
                <a:gd name="f405" fmla="*/ f311 f88 1"/>
                <a:gd name="f406" fmla="*/ f312 f89 1"/>
                <a:gd name="f407" fmla="*/ f313 f88 1"/>
                <a:gd name="f408" fmla="*/ f314 f89 1"/>
                <a:gd name="f409" fmla="*/ f315 f88 1"/>
                <a:gd name="f410" fmla="*/ f316 f88 1"/>
                <a:gd name="f411" fmla="*/ f317 f89 1"/>
                <a:gd name="f412" fmla="*/ f318 f88 1"/>
                <a:gd name="f413" fmla="*/ f319 f89 1"/>
                <a:gd name="f414" fmla="*/ f320 f88 1"/>
                <a:gd name="f415" fmla="*/ f321 f89 1"/>
                <a:gd name="f416" fmla="*/ f322 f88 1"/>
                <a:gd name="f417" fmla="*/ f323 f89 1"/>
                <a:gd name="f418" fmla="*/ f324 f88 1"/>
                <a:gd name="f419" fmla="*/ f325 f89 1"/>
                <a:gd name="f420" fmla="*/ f326 f88 1"/>
                <a:gd name="f421" fmla="*/ f327 f89 1"/>
                <a:gd name="f422" fmla="*/ f328 f88 1"/>
                <a:gd name="f423" fmla="*/ f329 f88 1"/>
                <a:gd name="f424" fmla="*/ f330 f89 1"/>
                <a:gd name="f425" fmla="*/ f331 f88 1"/>
                <a:gd name="f426" fmla="*/ f332 f89 1"/>
                <a:gd name="f427" fmla="*/ f333 f88 1"/>
                <a:gd name="f428" fmla="*/ f334 f89 1"/>
                <a:gd name="f429" fmla="*/ f335 f89 1"/>
                <a:gd name="f430" fmla="*/ f336 f89 1"/>
                <a:gd name="f431" fmla="*/ f337 f88 1"/>
                <a:gd name="f432" fmla="*/ f338 f88 1"/>
                <a:gd name="f433" fmla="*/ f339 f88 1"/>
                <a:gd name="f434" fmla="*/ f340 f88 1"/>
                <a:gd name="f435" fmla="*/ f341 f89 1"/>
                <a:gd name="f436" fmla="*/ f342 f88 1"/>
                <a:gd name="f437" fmla="*/ f343 f89 1"/>
                <a:gd name="f438" fmla="*/ f344 f88 1"/>
                <a:gd name="f439" fmla="*/ f345 f88 1"/>
                <a:gd name="f440" fmla="*/ f346 f89 1"/>
                <a:gd name="f441" fmla="*/ f347 f88 1"/>
                <a:gd name="f442" fmla="*/ f348 f89 1"/>
                <a:gd name="f443" fmla="*/ f349 f88 1"/>
                <a:gd name="f444" fmla="*/ f350 f89 1"/>
                <a:gd name="f445" fmla="*/ f351 f88 1"/>
                <a:gd name="f446" fmla="*/ f352 f89 1"/>
                <a:gd name="f447" fmla="*/ f353 f88 1"/>
                <a:gd name="f448" fmla="*/ f354 f89 1"/>
                <a:gd name="f449" fmla="*/ f355 f88 1"/>
                <a:gd name="f450" fmla="*/ f356 f89 1"/>
                <a:gd name="f451" fmla="*/ f357 f88 1"/>
                <a:gd name="f452" fmla="*/ f358 f88 1"/>
                <a:gd name="f453" fmla="*/ f359 f89 1"/>
                <a:gd name="f454" fmla="*/ f360 f88 1"/>
                <a:gd name="f455" fmla="*/ f361 f89 1"/>
                <a:gd name="f456" fmla="*/ f362 f89 1"/>
                <a:gd name="f457" fmla="*/ f363 f88 1"/>
                <a:gd name="f458" fmla="*/ f364 f89 1"/>
                <a:gd name="f459" fmla="*/ f365 f88 1"/>
                <a:gd name="f460" fmla="*/ f366 f88 1"/>
                <a:gd name="f461" fmla="*/ f367 f88 1"/>
                <a:gd name="f462" fmla="*/ f368 f88 1"/>
                <a:gd name="f463" fmla="*/ f369 f89 1"/>
                <a:gd name="f464" fmla="*/ f370 f88 1"/>
                <a:gd name="f465" fmla="*/ f371 f89 1"/>
                <a:gd name="f466" fmla="*/ f372 f88 1"/>
                <a:gd name="f467" fmla="*/ f373 f89 1"/>
              </a:gdLst>
              <a:ahLst/>
              <a:cxnLst>
                <a:cxn ang="3cd4">
                  <a:pos x="hc" y="t"/>
                </a:cxn>
                <a:cxn ang="0">
                  <a:pos x="r" y="vc"/>
                </a:cxn>
                <a:cxn ang="cd4">
                  <a:pos x="hc" y="b"/>
                </a:cxn>
                <a:cxn ang="cd2">
                  <a:pos x="l" y="vc"/>
                </a:cxn>
                <a:cxn ang="f189">
                  <a:pos x="f378" y="f379"/>
                </a:cxn>
                <a:cxn ang="f189">
                  <a:pos x="f380" y="f381"/>
                </a:cxn>
                <a:cxn ang="f189">
                  <a:pos x="f382" y="f383"/>
                </a:cxn>
                <a:cxn ang="f189">
                  <a:pos x="f384" y="f381"/>
                </a:cxn>
                <a:cxn ang="f189">
                  <a:pos x="f385" y="f386"/>
                </a:cxn>
                <a:cxn ang="f189">
                  <a:pos x="f387" y="f388"/>
                </a:cxn>
                <a:cxn ang="f189">
                  <a:pos x="f389" y="f390"/>
                </a:cxn>
                <a:cxn ang="f189">
                  <a:pos x="f389" y="f391"/>
                </a:cxn>
                <a:cxn ang="f189">
                  <a:pos x="f392" y="f393"/>
                </a:cxn>
                <a:cxn ang="f189">
                  <a:pos x="f394" y="f395"/>
                </a:cxn>
                <a:cxn ang="f189">
                  <a:pos x="f396" y="f395"/>
                </a:cxn>
                <a:cxn ang="f189">
                  <a:pos x="f397" y="f398"/>
                </a:cxn>
                <a:cxn ang="f189">
                  <a:pos x="f399" y="f400"/>
                </a:cxn>
                <a:cxn ang="f189">
                  <a:pos x="f401" y="f402"/>
                </a:cxn>
                <a:cxn ang="f189">
                  <a:pos x="f403" y="f404"/>
                </a:cxn>
                <a:cxn ang="f189">
                  <a:pos x="f405" y="f406"/>
                </a:cxn>
                <a:cxn ang="f189">
                  <a:pos x="f382" y="f406"/>
                </a:cxn>
                <a:cxn ang="f189">
                  <a:pos x="f407" y="f408"/>
                </a:cxn>
                <a:cxn ang="f189">
                  <a:pos x="f409" y="f408"/>
                </a:cxn>
                <a:cxn ang="f189">
                  <a:pos x="f410" y="f411"/>
                </a:cxn>
                <a:cxn ang="f189">
                  <a:pos x="f412" y="f413"/>
                </a:cxn>
                <a:cxn ang="f189">
                  <a:pos x="f414" y="f415"/>
                </a:cxn>
                <a:cxn ang="f189">
                  <a:pos x="f416" y="f417"/>
                </a:cxn>
                <a:cxn ang="f189">
                  <a:pos x="f416" y="f417"/>
                </a:cxn>
                <a:cxn ang="f189">
                  <a:pos x="f418" y="f419"/>
                </a:cxn>
                <a:cxn ang="f189">
                  <a:pos x="f420" y="f421"/>
                </a:cxn>
                <a:cxn ang="f189">
                  <a:pos x="f422" y="f415"/>
                </a:cxn>
                <a:cxn ang="f189">
                  <a:pos x="f423" y="f424"/>
                </a:cxn>
                <a:cxn ang="f189">
                  <a:pos x="f425" y="f426"/>
                </a:cxn>
                <a:cxn ang="f189">
                  <a:pos x="f427" y="f428"/>
                </a:cxn>
                <a:cxn ang="f189">
                  <a:pos x="f427" y="f429"/>
                </a:cxn>
                <a:cxn ang="f189">
                  <a:pos x="f427" y="f430"/>
                </a:cxn>
                <a:cxn ang="f189">
                  <a:pos x="f431" y="f430"/>
                </a:cxn>
                <a:cxn ang="f189">
                  <a:pos x="f432" y="f429"/>
                </a:cxn>
                <a:cxn ang="f189">
                  <a:pos x="f433" y="f424"/>
                </a:cxn>
                <a:cxn ang="f189">
                  <a:pos x="f434" y="f435"/>
                </a:cxn>
                <a:cxn ang="f189">
                  <a:pos x="f436" y="f437"/>
                </a:cxn>
                <a:cxn ang="f189">
                  <a:pos x="f438" y="f437"/>
                </a:cxn>
                <a:cxn ang="f189">
                  <a:pos x="f438" y="f437"/>
                </a:cxn>
                <a:cxn ang="f189">
                  <a:pos x="f439" y="f440"/>
                </a:cxn>
                <a:cxn ang="f189">
                  <a:pos x="f441" y="f417"/>
                </a:cxn>
                <a:cxn ang="f189">
                  <a:pos x="f378" y="f442"/>
                </a:cxn>
                <a:cxn ang="f189">
                  <a:pos x="f443" y="f444"/>
                </a:cxn>
                <a:cxn ang="f189">
                  <a:pos x="f445" y="f446"/>
                </a:cxn>
                <a:cxn ang="f189">
                  <a:pos x="f447" y="f448"/>
                </a:cxn>
                <a:cxn ang="f189">
                  <a:pos x="f449" y="f450"/>
                </a:cxn>
                <a:cxn ang="f189">
                  <a:pos x="f451" y="f429"/>
                </a:cxn>
                <a:cxn ang="f189">
                  <a:pos x="f452" y="f453"/>
                </a:cxn>
                <a:cxn ang="f189">
                  <a:pos x="f452" y="f415"/>
                </a:cxn>
                <a:cxn ang="f189">
                  <a:pos x="f454" y="f455"/>
                </a:cxn>
                <a:cxn ang="f189">
                  <a:pos x="f454" y="f456"/>
                </a:cxn>
                <a:cxn ang="f189">
                  <a:pos x="f457" y="f458"/>
                </a:cxn>
                <a:cxn ang="f189">
                  <a:pos x="f459" y="f406"/>
                </a:cxn>
                <a:cxn ang="f189">
                  <a:pos x="f460" y="f406"/>
                </a:cxn>
                <a:cxn ang="f189">
                  <a:pos x="f461" y="f456"/>
                </a:cxn>
                <a:cxn ang="f189">
                  <a:pos x="f462" y="f463"/>
                </a:cxn>
                <a:cxn ang="f189">
                  <a:pos x="f464" y="f465"/>
                </a:cxn>
                <a:cxn ang="f189">
                  <a:pos x="f466" y="f467"/>
                </a:cxn>
                <a:cxn ang="f189">
                  <a:pos x="f466" y="f467"/>
                </a:cxn>
                <a:cxn ang="f189">
                  <a:pos x="f378" y="f379"/>
                </a:cxn>
              </a:cxnLst>
              <a:rect l="f374" t="f377" r="f375" b="f376"/>
              <a:pathLst>
                <a:path w="2822713" h="1137037">
                  <a:moveTo>
                    <a:pt x="f8" y="f9"/>
                  </a:moveTo>
                  <a:lnTo>
                    <a:pt x="f10" y="f11"/>
                  </a:lnTo>
                  <a:lnTo>
                    <a:pt x="f12" y="f7"/>
                  </a:lnTo>
                  <a:lnTo>
                    <a:pt x="f13" y="f11"/>
                  </a:lnTo>
                  <a:lnTo>
                    <a:pt x="f14" y="f15"/>
                  </a:lnTo>
                  <a:lnTo>
                    <a:pt x="f16" y="f17"/>
                  </a:lnTo>
                  <a:lnTo>
                    <a:pt x="f18" y="f19"/>
                  </a:lnTo>
                  <a:lnTo>
                    <a:pt x="f18" y="f20"/>
                  </a:lnTo>
                  <a:lnTo>
                    <a:pt x="f21" y="f22"/>
                  </a:lnTo>
                  <a:lnTo>
                    <a:pt x="f23" y="f24"/>
                  </a:lnTo>
                  <a:lnTo>
                    <a:pt x="f25" y="f24"/>
                  </a:lnTo>
                  <a:lnTo>
                    <a:pt x="f6" y="f26"/>
                  </a:lnTo>
                  <a:lnTo>
                    <a:pt x="f27" y="f28"/>
                  </a:lnTo>
                  <a:lnTo>
                    <a:pt x="f29" y="f30"/>
                  </a:lnTo>
                  <a:lnTo>
                    <a:pt x="f31" y="f32"/>
                  </a:lnTo>
                  <a:lnTo>
                    <a:pt x="f33" y="f34"/>
                  </a:lnTo>
                  <a:lnTo>
                    <a:pt x="f12" y="f34"/>
                  </a:lnTo>
                  <a:lnTo>
                    <a:pt x="f35" y="f36"/>
                  </a:lnTo>
                  <a:lnTo>
                    <a:pt x="f37" y="f36"/>
                  </a:lnTo>
                  <a:lnTo>
                    <a:pt x="f38" y="f39"/>
                  </a:lnTo>
                  <a:lnTo>
                    <a:pt x="f40" y="f41"/>
                  </a:lnTo>
                  <a:lnTo>
                    <a:pt x="f42" y="f43"/>
                  </a:lnTo>
                  <a:lnTo>
                    <a:pt x="f44" y="f45"/>
                  </a:lnTo>
                  <a:lnTo>
                    <a:pt x="f44" y="f45"/>
                  </a:lnTo>
                  <a:lnTo>
                    <a:pt x="f46" y="f47"/>
                  </a:lnTo>
                  <a:lnTo>
                    <a:pt x="f48" y="f49"/>
                  </a:lnTo>
                  <a:lnTo>
                    <a:pt x="f50" y="f43"/>
                  </a:lnTo>
                  <a:lnTo>
                    <a:pt x="f51" y="f52"/>
                  </a:lnTo>
                  <a:lnTo>
                    <a:pt x="f53" y="f54"/>
                  </a:lnTo>
                  <a:lnTo>
                    <a:pt x="f55" y="f56"/>
                  </a:lnTo>
                  <a:lnTo>
                    <a:pt x="f55" y="f57"/>
                  </a:lnTo>
                  <a:lnTo>
                    <a:pt x="f55" y="f58"/>
                  </a:lnTo>
                  <a:lnTo>
                    <a:pt x="f59" y="f58"/>
                  </a:lnTo>
                  <a:lnTo>
                    <a:pt x="f60" y="f57"/>
                  </a:lnTo>
                  <a:lnTo>
                    <a:pt x="f61" y="f52"/>
                  </a:lnTo>
                  <a:lnTo>
                    <a:pt x="f62" y="f63"/>
                  </a:lnTo>
                  <a:lnTo>
                    <a:pt x="f64" y="f65"/>
                  </a:lnTo>
                  <a:lnTo>
                    <a:pt x="f66" y="f65"/>
                  </a:lnTo>
                  <a:lnTo>
                    <a:pt x="f66" y="f65"/>
                  </a:lnTo>
                  <a:lnTo>
                    <a:pt x="f67" y="f68"/>
                  </a:lnTo>
                  <a:lnTo>
                    <a:pt x="f69" y="f45"/>
                  </a:lnTo>
                  <a:lnTo>
                    <a:pt x="f8" y="f70"/>
                  </a:lnTo>
                  <a:lnTo>
                    <a:pt x="f20" y="f71"/>
                  </a:lnTo>
                  <a:lnTo>
                    <a:pt x="f24" y="f72"/>
                  </a:lnTo>
                  <a:lnTo>
                    <a:pt x="f73" y="f74"/>
                  </a:lnTo>
                  <a:lnTo>
                    <a:pt x="f75" y="f5"/>
                  </a:lnTo>
                  <a:lnTo>
                    <a:pt x="f76" y="f57"/>
                  </a:lnTo>
                  <a:lnTo>
                    <a:pt x="f77" y="f78"/>
                  </a:lnTo>
                  <a:lnTo>
                    <a:pt x="f77" y="f43"/>
                  </a:lnTo>
                  <a:lnTo>
                    <a:pt x="f79" y="f80"/>
                  </a:lnTo>
                  <a:lnTo>
                    <a:pt x="f79" y="f79"/>
                  </a:lnTo>
                  <a:lnTo>
                    <a:pt x="f81" y="f82"/>
                  </a:lnTo>
                  <a:lnTo>
                    <a:pt x="f45" y="f34"/>
                  </a:lnTo>
                  <a:lnTo>
                    <a:pt x="f78" y="f34"/>
                  </a:lnTo>
                  <a:lnTo>
                    <a:pt x="f83" y="f79"/>
                  </a:lnTo>
                  <a:lnTo>
                    <a:pt x="f5" y="f84"/>
                  </a:lnTo>
                  <a:lnTo>
                    <a:pt x="f74" y="f85"/>
                  </a:lnTo>
                  <a:lnTo>
                    <a:pt x="f72" y="f86"/>
                  </a:lnTo>
                  <a:lnTo>
                    <a:pt x="f72" y="f86"/>
                  </a:lnTo>
                  <a:lnTo>
                    <a:pt x="f8" y="f9"/>
                  </a:lnTo>
                  <a:close/>
                </a:path>
              </a:pathLst>
            </a:custGeom>
            <a:solidFill>
              <a:srgbClr val="00B0F0"/>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99" name="Forma libre: forma 74">
              <a:extLst>
                <a:ext uri="{FF2B5EF4-FFF2-40B4-BE49-F238E27FC236}">
                  <a16:creationId xmlns:a16="http://schemas.microsoft.com/office/drawing/2014/main" id="{EAACA2C2-80AB-409E-9B9C-D1B5972DDA7B}"/>
                </a:ext>
              </a:extLst>
            </p:cNvPr>
            <p:cNvSpPr/>
            <p:nvPr/>
          </p:nvSpPr>
          <p:spPr>
            <a:xfrm>
              <a:off x="5981825" y="1779864"/>
              <a:ext cx="1494842" cy="747421"/>
            </a:xfrm>
            <a:custGeom>
              <a:avLst/>
              <a:gdLst>
                <a:gd name="f0" fmla="val 10800000"/>
                <a:gd name="f1" fmla="val 5400000"/>
                <a:gd name="f2" fmla="val 180"/>
                <a:gd name="f3" fmla="val w"/>
                <a:gd name="f4" fmla="val h"/>
                <a:gd name="f5" fmla="val 0"/>
                <a:gd name="f6" fmla="val 1494846"/>
                <a:gd name="f7" fmla="val 747423"/>
                <a:gd name="f8" fmla="val 421419"/>
                <a:gd name="f9" fmla="val 532738"/>
                <a:gd name="f10" fmla="val 1296063"/>
                <a:gd name="f11" fmla="val 691764"/>
                <a:gd name="f12" fmla="val 1399430"/>
                <a:gd name="f13" fmla="val 731520"/>
                <a:gd name="f14" fmla="val 1463040"/>
                <a:gd name="f15" fmla="val 1486894"/>
                <a:gd name="f16" fmla="val 707667"/>
                <a:gd name="f17" fmla="val 628153"/>
                <a:gd name="f18" fmla="val 445273"/>
                <a:gd name="f19" fmla="val 1423284"/>
                <a:gd name="f20" fmla="val 397566"/>
                <a:gd name="f21" fmla="val 1343771"/>
                <a:gd name="f22" fmla="val 437322"/>
                <a:gd name="f23" fmla="val 1304014"/>
                <a:gd name="f24" fmla="val 1280160"/>
                <a:gd name="f25" fmla="val 389614"/>
                <a:gd name="f26" fmla="val 1240404"/>
                <a:gd name="f27" fmla="val 326004"/>
                <a:gd name="f28" fmla="val 1216550"/>
                <a:gd name="f29" fmla="val 310101"/>
                <a:gd name="f30" fmla="val 1184745"/>
                <a:gd name="f31" fmla="val 294199"/>
                <a:gd name="f32" fmla="val 1144988"/>
                <a:gd name="f33" fmla="val 270345"/>
                <a:gd name="f34" fmla="val 1089329"/>
                <a:gd name="f35" fmla="val 1049573"/>
                <a:gd name="f36" fmla="val 190832"/>
                <a:gd name="f37" fmla="val 1017767"/>
                <a:gd name="f38" fmla="val 159027"/>
                <a:gd name="f39" fmla="val 985962"/>
                <a:gd name="f40" fmla="val 143124"/>
                <a:gd name="f41" fmla="val 938254"/>
                <a:gd name="f42" fmla="val 874644"/>
                <a:gd name="f43" fmla="val 826936"/>
                <a:gd name="f44" fmla="val 230588"/>
                <a:gd name="f45" fmla="val 771277"/>
                <a:gd name="f46" fmla="val 723569"/>
                <a:gd name="f47" fmla="val 715618"/>
                <a:gd name="f48" fmla="val 166978"/>
                <a:gd name="f49" fmla="val 659959"/>
                <a:gd name="f50" fmla="val 111319"/>
                <a:gd name="f51" fmla="val 71562"/>
                <a:gd name="f52" fmla="val 556592"/>
                <a:gd name="f53" fmla="val 103367"/>
                <a:gd name="f54" fmla="val 524786"/>
                <a:gd name="f55" fmla="val 47708"/>
                <a:gd name="f56" fmla="val 254442"/>
                <a:gd name="f57" fmla="val 15903"/>
                <a:gd name="f58" fmla="val 31806"/>
                <a:gd name="f59" fmla="val 127221"/>
                <a:gd name="f60" fmla="val 87465"/>
                <a:gd name="f61" fmla="val 79513"/>
                <a:gd name="f62" fmla="val 182880"/>
                <a:gd name="f63" fmla="val 246491"/>
                <a:gd name="f64" fmla="val 341907"/>
                <a:gd name="f65" fmla="val 421420"/>
                <a:gd name="f66" fmla="val 453225"/>
                <a:gd name="f67" fmla="val 95416"/>
                <a:gd name="f68" fmla="val 485030"/>
                <a:gd name="f69" fmla="val 262393"/>
                <a:gd name="f70" fmla="val 508884"/>
                <a:gd name="f71" fmla="+- 0 0 -90"/>
                <a:gd name="f72" fmla="*/ f3 1 1494846"/>
                <a:gd name="f73" fmla="*/ f4 1 747423"/>
                <a:gd name="f74" fmla="val f5"/>
                <a:gd name="f75" fmla="val f6"/>
                <a:gd name="f76" fmla="val f7"/>
                <a:gd name="f77" fmla="*/ f71 f0 1"/>
                <a:gd name="f78" fmla="+- f76 0 f74"/>
                <a:gd name="f79" fmla="+- f75 0 f74"/>
                <a:gd name="f80" fmla="*/ f77 1 f2"/>
                <a:gd name="f81" fmla="*/ f79 1 1494846"/>
                <a:gd name="f82" fmla="*/ f78 1 747423"/>
                <a:gd name="f83" fmla="*/ 421419 f79 1"/>
                <a:gd name="f84" fmla="*/ 532738 f78 1"/>
                <a:gd name="f85" fmla="*/ 1296063 f79 1"/>
                <a:gd name="f86" fmla="*/ 691764 f78 1"/>
                <a:gd name="f87" fmla="*/ 1399430 f79 1"/>
                <a:gd name="f88" fmla="*/ 731520 f78 1"/>
                <a:gd name="f89" fmla="*/ 1463040 f79 1"/>
                <a:gd name="f90" fmla="*/ 747423 f78 1"/>
                <a:gd name="f91" fmla="*/ 1486894 f79 1"/>
                <a:gd name="f92" fmla="*/ 707667 f78 1"/>
                <a:gd name="f93" fmla="*/ 628153 f78 1"/>
                <a:gd name="f94" fmla="*/ 1494846 f79 1"/>
                <a:gd name="f95" fmla="*/ 445273 f78 1"/>
                <a:gd name="f96" fmla="*/ 1423284 f79 1"/>
                <a:gd name="f97" fmla="*/ 397566 f78 1"/>
                <a:gd name="f98" fmla="*/ 1343771 f79 1"/>
                <a:gd name="f99" fmla="*/ 437322 f78 1"/>
                <a:gd name="f100" fmla="*/ 1304014 f79 1"/>
                <a:gd name="f101" fmla="*/ 1280160 f79 1"/>
                <a:gd name="f102" fmla="*/ 389614 f78 1"/>
                <a:gd name="f103" fmla="*/ 1240404 f79 1"/>
                <a:gd name="f104" fmla="*/ 326004 f78 1"/>
                <a:gd name="f105" fmla="*/ 1216550 f79 1"/>
                <a:gd name="f106" fmla="*/ 310101 f78 1"/>
                <a:gd name="f107" fmla="*/ 1184745 f79 1"/>
                <a:gd name="f108" fmla="*/ 294199 f78 1"/>
                <a:gd name="f109" fmla="*/ 1144988 f79 1"/>
                <a:gd name="f110" fmla="*/ 270345 f78 1"/>
                <a:gd name="f111" fmla="*/ 1089329 f79 1"/>
                <a:gd name="f112" fmla="*/ 1049573 f79 1"/>
                <a:gd name="f113" fmla="*/ 190832 f78 1"/>
                <a:gd name="f114" fmla="*/ 1017767 f79 1"/>
                <a:gd name="f115" fmla="*/ 159027 f78 1"/>
                <a:gd name="f116" fmla="*/ 985962 f79 1"/>
                <a:gd name="f117" fmla="*/ 143124 f78 1"/>
                <a:gd name="f118" fmla="*/ 938254 f79 1"/>
                <a:gd name="f119" fmla="*/ 874644 f79 1"/>
                <a:gd name="f120" fmla="*/ 826936 f79 1"/>
                <a:gd name="f121" fmla="*/ 230588 f78 1"/>
                <a:gd name="f122" fmla="*/ 771277 f79 1"/>
                <a:gd name="f123" fmla="*/ 747423 f79 1"/>
                <a:gd name="f124" fmla="*/ 723569 f79 1"/>
                <a:gd name="f125" fmla="*/ 715618 f79 1"/>
                <a:gd name="f126" fmla="*/ 691764 f79 1"/>
                <a:gd name="f127" fmla="*/ 166978 f78 1"/>
                <a:gd name="f128" fmla="*/ 659959 f79 1"/>
                <a:gd name="f129" fmla="*/ 111319 f78 1"/>
                <a:gd name="f130" fmla="*/ 628153 f79 1"/>
                <a:gd name="f131" fmla="*/ 71562 f78 1"/>
                <a:gd name="f132" fmla="*/ 556592 f79 1"/>
                <a:gd name="f133" fmla="*/ 103367 f78 1"/>
                <a:gd name="f134" fmla="*/ 524786 f79 1"/>
                <a:gd name="f135" fmla="*/ 47708 f78 1"/>
                <a:gd name="f136" fmla="*/ 0 f78 1"/>
                <a:gd name="f137" fmla="*/ 445273 f79 1"/>
                <a:gd name="f138" fmla="*/ 389614 f79 1"/>
                <a:gd name="f139" fmla="*/ 254442 f79 1"/>
                <a:gd name="f140" fmla="*/ 15903 f78 1"/>
                <a:gd name="f141" fmla="*/ 190832 f79 1"/>
                <a:gd name="f142" fmla="*/ 31806 f78 1"/>
                <a:gd name="f143" fmla="*/ 127221 f79 1"/>
                <a:gd name="f144" fmla="*/ 87465 f79 1"/>
                <a:gd name="f145" fmla="*/ 79513 f78 1"/>
                <a:gd name="f146" fmla="*/ 143124 f79 1"/>
                <a:gd name="f147" fmla="*/ 182880 f78 1"/>
                <a:gd name="f148" fmla="*/ 246491 f78 1"/>
                <a:gd name="f149" fmla="*/ 71562 f79 1"/>
                <a:gd name="f150" fmla="*/ 341907 f78 1"/>
                <a:gd name="f151" fmla="*/ 0 f79 1"/>
                <a:gd name="f152" fmla="*/ 421420 f78 1"/>
                <a:gd name="f153" fmla="*/ 31806 f79 1"/>
                <a:gd name="f154" fmla="*/ 453225 f78 1"/>
                <a:gd name="f155" fmla="*/ 95416 f79 1"/>
                <a:gd name="f156" fmla="*/ 485030 f78 1"/>
                <a:gd name="f157" fmla="*/ 262393 f79 1"/>
                <a:gd name="f158" fmla="*/ 508884 f78 1"/>
                <a:gd name="f159" fmla="+- f80 0 f1"/>
                <a:gd name="f160" fmla="*/ f83 1 1494846"/>
                <a:gd name="f161" fmla="*/ f84 1 747423"/>
                <a:gd name="f162" fmla="*/ f85 1 1494846"/>
                <a:gd name="f163" fmla="*/ f86 1 747423"/>
                <a:gd name="f164" fmla="*/ f87 1 1494846"/>
                <a:gd name="f165" fmla="*/ f88 1 747423"/>
                <a:gd name="f166" fmla="*/ f89 1 1494846"/>
                <a:gd name="f167" fmla="*/ f90 1 747423"/>
                <a:gd name="f168" fmla="*/ f91 1 1494846"/>
                <a:gd name="f169" fmla="*/ f92 1 747423"/>
                <a:gd name="f170" fmla="*/ f93 1 747423"/>
                <a:gd name="f171" fmla="*/ f94 1 1494846"/>
                <a:gd name="f172" fmla="*/ f95 1 747423"/>
                <a:gd name="f173" fmla="*/ f96 1 1494846"/>
                <a:gd name="f174" fmla="*/ f97 1 747423"/>
                <a:gd name="f175" fmla="*/ f98 1 1494846"/>
                <a:gd name="f176" fmla="*/ f99 1 747423"/>
                <a:gd name="f177" fmla="*/ f100 1 1494846"/>
                <a:gd name="f178" fmla="*/ f101 1 1494846"/>
                <a:gd name="f179" fmla="*/ f102 1 747423"/>
                <a:gd name="f180" fmla="*/ f103 1 1494846"/>
                <a:gd name="f181" fmla="*/ f104 1 747423"/>
                <a:gd name="f182" fmla="*/ f105 1 1494846"/>
                <a:gd name="f183" fmla="*/ f106 1 747423"/>
                <a:gd name="f184" fmla="*/ f107 1 1494846"/>
                <a:gd name="f185" fmla="*/ f108 1 747423"/>
                <a:gd name="f186" fmla="*/ f109 1 1494846"/>
                <a:gd name="f187" fmla="*/ f110 1 747423"/>
                <a:gd name="f188" fmla="*/ f111 1 1494846"/>
                <a:gd name="f189" fmla="*/ f112 1 1494846"/>
                <a:gd name="f190" fmla="*/ f113 1 747423"/>
                <a:gd name="f191" fmla="*/ f114 1 1494846"/>
                <a:gd name="f192" fmla="*/ f115 1 747423"/>
                <a:gd name="f193" fmla="*/ f116 1 1494846"/>
                <a:gd name="f194" fmla="*/ f117 1 747423"/>
                <a:gd name="f195" fmla="*/ f118 1 1494846"/>
                <a:gd name="f196" fmla="*/ f119 1 1494846"/>
                <a:gd name="f197" fmla="*/ f120 1 1494846"/>
                <a:gd name="f198" fmla="*/ f121 1 747423"/>
                <a:gd name="f199" fmla="*/ f122 1 1494846"/>
                <a:gd name="f200" fmla="*/ f123 1 1494846"/>
                <a:gd name="f201" fmla="*/ f124 1 1494846"/>
                <a:gd name="f202" fmla="*/ f125 1 1494846"/>
                <a:gd name="f203" fmla="*/ f126 1 1494846"/>
                <a:gd name="f204" fmla="*/ f127 1 747423"/>
                <a:gd name="f205" fmla="*/ f128 1 1494846"/>
                <a:gd name="f206" fmla="*/ f129 1 747423"/>
                <a:gd name="f207" fmla="*/ f130 1 1494846"/>
                <a:gd name="f208" fmla="*/ f131 1 747423"/>
                <a:gd name="f209" fmla="*/ f132 1 1494846"/>
                <a:gd name="f210" fmla="*/ f133 1 747423"/>
                <a:gd name="f211" fmla="*/ f134 1 1494846"/>
                <a:gd name="f212" fmla="*/ f135 1 747423"/>
                <a:gd name="f213" fmla="*/ f136 1 747423"/>
                <a:gd name="f214" fmla="*/ f137 1 1494846"/>
                <a:gd name="f215" fmla="*/ f138 1 1494846"/>
                <a:gd name="f216" fmla="*/ f139 1 1494846"/>
                <a:gd name="f217" fmla="*/ f140 1 747423"/>
                <a:gd name="f218" fmla="*/ f141 1 1494846"/>
                <a:gd name="f219" fmla="*/ f142 1 747423"/>
                <a:gd name="f220" fmla="*/ f143 1 1494846"/>
                <a:gd name="f221" fmla="*/ f144 1 1494846"/>
                <a:gd name="f222" fmla="*/ f145 1 747423"/>
                <a:gd name="f223" fmla="*/ f146 1 1494846"/>
                <a:gd name="f224" fmla="*/ f147 1 747423"/>
                <a:gd name="f225" fmla="*/ f148 1 747423"/>
                <a:gd name="f226" fmla="*/ f149 1 1494846"/>
                <a:gd name="f227" fmla="*/ f150 1 747423"/>
                <a:gd name="f228" fmla="*/ f151 1 1494846"/>
                <a:gd name="f229" fmla="*/ f152 1 747423"/>
                <a:gd name="f230" fmla="*/ f153 1 1494846"/>
                <a:gd name="f231" fmla="*/ f154 1 747423"/>
                <a:gd name="f232" fmla="*/ f155 1 1494846"/>
                <a:gd name="f233" fmla="*/ f156 1 747423"/>
                <a:gd name="f234" fmla="*/ f157 1 1494846"/>
                <a:gd name="f235" fmla="*/ f158 1 747423"/>
                <a:gd name="f236" fmla="*/ f74 1 f81"/>
                <a:gd name="f237" fmla="*/ f75 1 f81"/>
                <a:gd name="f238" fmla="*/ f74 1 f82"/>
                <a:gd name="f239" fmla="*/ f76 1 f82"/>
                <a:gd name="f240" fmla="*/ f160 1 f81"/>
                <a:gd name="f241" fmla="*/ f161 1 f82"/>
                <a:gd name="f242" fmla="*/ f162 1 f81"/>
                <a:gd name="f243" fmla="*/ f163 1 f82"/>
                <a:gd name="f244" fmla="*/ f164 1 f81"/>
                <a:gd name="f245" fmla="*/ f165 1 f82"/>
                <a:gd name="f246" fmla="*/ f166 1 f81"/>
                <a:gd name="f247" fmla="*/ f167 1 f82"/>
                <a:gd name="f248" fmla="*/ f168 1 f81"/>
                <a:gd name="f249" fmla="*/ f169 1 f82"/>
                <a:gd name="f250" fmla="*/ f170 1 f82"/>
                <a:gd name="f251" fmla="*/ f171 1 f81"/>
                <a:gd name="f252" fmla="*/ f172 1 f82"/>
                <a:gd name="f253" fmla="*/ f173 1 f81"/>
                <a:gd name="f254" fmla="*/ f174 1 f82"/>
                <a:gd name="f255" fmla="*/ f175 1 f81"/>
                <a:gd name="f256" fmla="*/ f176 1 f82"/>
                <a:gd name="f257" fmla="*/ f177 1 f81"/>
                <a:gd name="f258" fmla="*/ f178 1 f81"/>
                <a:gd name="f259" fmla="*/ f179 1 f82"/>
                <a:gd name="f260" fmla="*/ f180 1 f81"/>
                <a:gd name="f261" fmla="*/ f181 1 f82"/>
                <a:gd name="f262" fmla="*/ f182 1 f81"/>
                <a:gd name="f263" fmla="*/ f183 1 f82"/>
                <a:gd name="f264" fmla="*/ f184 1 f81"/>
                <a:gd name="f265" fmla="*/ f185 1 f82"/>
                <a:gd name="f266" fmla="*/ f186 1 f81"/>
                <a:gd name="f267" fmla="*/ f187 1 f82"/>
                <a:gd name="f268" fmla="*/ f188 1 f81"/>
                <a:gd name="f269" fmla="*/ f189 1 f81"/>
                <a:gd name="f270" fmla="*/ f190 1 f82"/>
                <a:gd name="f271" fmla="*/ f191 1 f81"/>
                <a:gd name="f272" fmla="*/ f192 1 f82"/>
                <a:gd name="f273" fmla="*/ f193 1 f81"/>
                <a:gd name="f274" fmla="*/ f194 1 f82"/>
                <a:gd name="f275" fmla="*/ f195 1 f81"/>
                <a:gd name="f276" fmla="*/ f196 1 f81"/>
                <a:gd name="f277" fmla="*/ f197 1 f81"/>
                <a:gd name="f278" fmla="*/ f198 1 f82"/>
                <a:gd name="f279" fmla="*/ f199 1 f81"/>
                <a:gd name="f280" fmla="*/ f200 1 f81"/>
                <a:gd name="f281" fmla="*/ f201 1 f81"/>
                <a:gd name="f282" fmla="*/ f202 1 f81"/>
                <a:gd name="f283" fmla="*/ f203 1 f81"/>
                <a:gd name="f284" fmla="*/ f204 1 f82"/>
                <a:gd name="f285" fmla="*/ f205 1 f81"/>
                <a:gd name="f286" fmla="*/ f206 1 f82"/>
                <a:gd name="f287" fmla="*/ f207 1 f81"/>
                <a:gd name="f288" fmla="*/ f208 1 f82"/>
                <a:gd name="f289" fmla="*/ f209 1 f81"/>
                <a:gd name="f290" fmla="*/ f210 1 f82"/>
                <a:gd name="f291" fmla="*/ f211 1 f81"/>
                <a:gd name="f292" fmla="*/ f212 1 f82"/>
                <a:gd name="f293" fmla="*/ f213 1 f82"/>
                <a:gd name="f294" fmla="*/ f214 1 f81"/>
                <a:gd name="f295" fmla="*/ f215 1 f81"/>
                <a:gd name="f296" fmla="*/ f216 1 f81"/>
                <a:gd name="f297" fmla="*/ f217 1 f82"/>
                <a:gd name="f298" fmla="*/ f218 1 f81"/>
                <a:gd name="f299" fmla="*/ f219 1 f82"/>
                <a:gd name="f300" fmla="*/ f220 1 f81"/>
                <a:gd name="f301" fmla="*/ f221 1 f81"/>
                <a:gd name="f302" fmla="*/ f222 1 f82"/>
                <a:gd name="f303" fmla="*/ f223 1 f81"/>
                <a:gd name="f304" fmla="*/ f224 1 f82"/>
                <a:gd name="f305" fmla="*/ f225 1 f82"/>
                <a:gd name="f306" fmla="*/ f226 1 f81"/>
                <a:gd name="f307" fmla="*/ f227 1 f82"/>
                <a:gd name="f308" fmla="*/ f228 1 f81"/>
                <a:gd name="f309" fmla="*/ f229 1 f82"/>
                <a:gd name="f310" fmla="*/ f230 1 f81"/>
                <a:gd name="f311" fmla="*/ f231 1 f82"/>
                <a:gd name="f312" fmla="*/ f232 1 f81"/>
                <a:gd name="f313" fmla="*/ f233 1 f82"/>
                <a:gd name="f314" fmla="*/ f234 1 f81"/>
                <a:gd name="f315" fmla="*/ f235 1 f82"/>
                <a:gd name="f316" fmla="*/ f236 f72 1"/>
                <a:gd name="f317" fmla="*/ f237 f72 1"/>
                <a:gd name="f318" fmla="*/ f239 f73 1"/>
                <a:gd name="f319" fmla="*/ f238 f73 1"/>
                <a:gd name="f320" fmla="*/ f240 f72 1"/>
                <a:gd name="f321" fmla="*/ f241 f73 1"/>
                <a:gd name="f322" fmla="*/ f242 f72 1"/>
                <a:gd name="f323" fmla="*/ f243 f73 1"/>
                <a:gd name="f324" fmla="*/ f244 f72 1"/>
                <a:gd name="f325" fmla="*/ f245 f73 1"/>
                <a:gd name="f326" fmla="*/ f246 f72 1"/>
                <a:gd name="f327" fmla="*/ f247 f73 1"/>
                <a:gd name="f328" fmla="*/ f248 f72 1"/>
                <a:gd name="f329" fmla="*/ f249 f73 1"/>
                <a:gd name="f330" fmla="*/ f250 f73 1"/>
                <a:gd name="f331" fmla="*/ f251 f72 1"/>
                <a:gd name="f332" fmla="*/ f252 f73 1"/>
                <a:gd name="f333" fmla="*/ f253 f72 1"/>
                <a:gd name="f334" fmla="*/ f254 f73 1"/>
                <a:gd name="f335" fmla="*/ f255 f72 1"/>
                <a:gd name="f336" fmla="*/ f256 f73 1"/>
                <a:gd name="f337" fmla="*/ f257 f72 1"/>
                <a:gd name="f338" fmla="*/ f258 f72 1"/>
                <a:gd name="f339" fmla="*/ f259 f73 1"/>
                <a:gd name="f340" fmla="*/ f260 f72 1"/>
                <a:gd name="f341" fmla="*/ f261 f73 1"/>
                <a:gd name="f342" fmla="*/ f262 f72 1"/>
                <a:gd name="f343" fmla="*/ f263 f73 1"/>
                <a:gd name="f344" fmla="*/ f264 f72 1"/>
                <a:gd name="f345" fmla="*/ f265 f73 1"/>
                <a:gd name="f346" fmla="*/ f266 f72 1"/>
                <a:gd name="f347" fmla="*/ f267 f73 1"/>
                <a:gd name="f348" fmla="*/ f268 f72 1"/>
                <a:gd name="f349" fmla="*/ f269 f72 1"/>
                <a:gd name="f350" fmla="*/ f270 f73 1"/>
                <a:gd name="f351" fmla="*/ f271 f72 1"/>
                <a:gd name="f352" fmla="*/ f272 f73 1"/>
                <a:gd name="f353" fmla="*/ f273 f72 1"/>
                <a:gd name="f354" fmla="*/ f274 f73 1"/>
                <a:gd name="f355" fmla="*/ f275 f72 1"/>
                <a:gd name="f356" fmla="*/ f276 f72 1"/>
                <a:gd name="f357" fmla="*/ f277 f72 1"/>
                <a:gd name="f358" fmla="*/ f278 f73 1"/>
                <a:gd name="f359" fmla="*/ f279 f72 1"/>
                <a:gd name="f360" fmla="*/ f280 f72 1"/>
                <a:gd name="f361" fmla="*/ f281 f72 1"/>
                <a:gd name="f362" fmla="*/ f282 f72 1"/>
                <a:gd name="f363" fmla="*/ f283 f72 1"/>
                <a:gd name="f364" fmla="*/ f284 f73 1"/>
                <a:gd name="f365" fmla="*/ f285 f72 1"/>
                <a:gd name="f366" fmla="*/ f286 f73 1"/>
                <a:gd name="f367" fmla="*/ f287 f72 1"/>
                <a:gd name="f368" fmla="*/ f288 f73 1"/>
                <a:gd name="f369" fmla="*/ f289 f72 1"/>
                <a:gd name="f370" fmla="*/ f290 f73 1"/>
                <a:gd name="f371" fmla="*/ f291 f72 1"/>
                <a:gd name="f372" fmla="*/ f292 f73 1"/>
                <a:gd name="f373" fmla="*/ f293 f73 1"/>
                <a:gd name="f374" fmla="*/ f294 f72 1"/>
                <a:gd name="f375" fmla="*/ f295 f72 1"/>
                <a:gd name="f376" fmla="*/ f296 f72 1"/>
                <a:gd name="f377" fmla="*/ f297 f73 1"/>
                <a:gd name="f378" fmla="*/ f298 f72 1"/>
                <a:gd name="f379" fmla="*/ f299 f73 1"/>
                <a:gd name="f380" fmla="*/ f300 f72 1"/>
                <a:gd name="f381" fmla="*/ f301 f72 1"/>
                <a:gd name="f382" fmla="*/ f302 f73 1"/>
                <a:gd name="f383" fmla="*/ f303 f72 1"/>
                <a:gd name="f384" fmla="*/ f304 f73 1"/>
                <a:gd name="f385" fmla="*/ f305 f73 1"/>
                <a:gd name="f386" fmla="*/ f306 f72 1"/>
                <a:gd name="f387" fmla="*/ f307 f73 1"/>
                <a:gd name="f388" fmla="*/ f308 f72 1"/>
                <a:gd name="f389" fmla="*/ f309 f73 1"/>
                <a:gd name="f390" fmla="*/ f310 f72 1"/>
                <a:gd name="f391" fmla="*/ f311 f73 1"/>
                <a:gd name="f392" fmla="*/ f312 f72 1"/>
                <a:gd name="f393" fmla="*/ f313 f73 1"/>
                <a:gd name="f394" fmla="*/ f314 f72 1"/>
                <a:gd name="f395" fmla="*/ f315 f73 1"/>
              </a:gdLst>
              <a:ahLst/>
              <a:cxnLst>
                <a:cxn ang="3cd4">
                  <a:pos x="hc" y="t"/>
                </a:cxn>
                <a:cxn ang="0">
                  <a:pos x="r" y="vc"/>
                </a:cxn>
                <a:cxn ang="cd4">
                  <a:pos x="hc" y="b"/>
                </a:cxn>
                <a:cxn ang="cd2">
                  <a:pos x="l" y="vc"/>
                </a:cxn>
                <a:cxn ang="f159">
                  <a:pos x="f320" y="f321"/>
                </a:cxn>
                <a:cxn ang="f159">
                  <a:pos x="f322" y="f323"/>
                </a:cxn>
                <a:cxn ang="f159">
                  <a:pos x="f324" y="f325"/>
                </a:cxn>
                <a:cxn ang="f159">
                  <a:pos x="f326" y="f327"/>
                </a:cxn>
                <a:cxn ang="f159">
                  <a:pos x="f328" y="f329"/>
                </a:cxn>
                <a:cxn ang="f159">
                  <a:pos x="f328" y="f330"/>
                </a:cxn>
                <a:cxn ang="f159">
                  <a:pos x="f331" y="f332"/>
                </a:cxn>
                <a:cxn ang="f159">
                  <a:pos x="f331" y="f332"/>
                </a:cxn>
                <a:cxn ang="f159">
                  <a:pos x="f333" y="f334"/>
                </a:cxn>
                <a:cxn ang="f159">
                  <a:pos x="f335" y="f334"/>
                </a:cxn>
                <a:cxn ang="f159">
                  <a:pos x="f335" y="f336"/>
                </a:cxn>
                <a:cxn ang="f159">
                  <a:pos x="f337" y="f336"/>
                </a:cxn>
                <a:cxn ang="f159">
                  <a:pos x="f338" y="f339"/>
                </a:cxn>
                <a:cxn ang="f159">
                  <a:pos x="f340" y="f341"/>
                </a:cxn>
                <a:cxn ang="f159">
                  <a:pos x="f342" y="f343"/>
                </a:cxn>
                <a:cxn ang="f159">
                  <a:pos x="f344" y="f345"/>
                </a:cxn>
                <a:cxn ang="f159">
                  <a:pos x="f346" y="f347"/>
                </a:cxn>
                <a:cxn ang="f159">
                  <a:pos x="f348" y="f347"/>
                </a:cxn>
                <a:cxn ang="f159">
                  <a:pos x="f348" y="f347"/>
                </a:cxn>
                <a:cxn ang="f159">
                  <a:pos x="f349" y="f350"/>
                </a:cxn>
                <a:cxn ang="f159">
                  <a:pos x="f351" y="f352"/>
                </a:cxn>
                <a:cxn ang="f159">
                  <a:pos x="f353" y="f354"/>
                </a:cxn>
                <a:cxn ang="f159">
                  <a:pos x="f355" y="f354"/>
                </a:cxn>
                <a:cxn ang="f159">
                  <a:pos x="f356" y="f350"/>
                </a:cxn>
                <a:cxn ang="f159">
                  <a:pos x="f357" y="f358"/>
                </a:cxn>
                <a:cxn ang="f159">
                  <a:pos x="f357" y="f358"/>
                </a:cxn>
                <a:cxn ang="f159">
                  <a:pos x="f359" y="f352"/>
                </a:cxn>
                <a:cxn ang="f159">
                  <a:pos x="f360" y="f352"/>
                </a:cxn>
                <a:cxn ang="f159">
                  <a:pos x="f361" y="f352"/>
                </a:cxn>
                <a:cxn ang="f159">
                  <a:pos x="f362" y="f352"/>
                </a:cxn>
                <a:cxn ang="f159">
                  <a:pos x="f363" y="f364"/>
                </a:cxn>
                <a:cxn ang="f159">
                  <a:pos x="f365" y="f366"/>
                </a:cxn>
                <a:cxn ang="f159">
                  <a:pos x="f367" y="f368"/>
                </a:cxn>
                <a:cxn ang="f159">
                  <a:pos x="f369" y="f370"/>
                </a:cxn>
                <a:cxn ang="f159">
                  <a:pos x="f369" y="f370"/>
                </a:cxn>
                <a:cxn ang="f159">
                  <a:pos x="f371" y="f372"/>
                </a:cxn>
                <a:cxn ang="f159">
                  <a:pos x="f371" y="f373"/>
                </a:cxn>
                <a:cxn ang="f159">
                  <a:pos x="f374" y="f373"/>
                </a:cxn>
                <a:cxn ang="f159">
                  <a:pos x="f375" y="f373"/>
                </a:cxn>
                <a:cxn ang="f159">
                  <a:pos x="f376" y="f377"/>
                </a:cxn>
                <a:cxn ang="f159">
                  <a:pos x="f378" y="f379"/>
                </a:cxn>
                <a:cxn ang="f159">
                  <a:pos x="f380" y="f379"/>
                </a:cxn>
                <a:cxn ang="f159">
                  <a:pos x="f381" y="f382"/>
                </a:cxn>
                <a:cxn ang="f159">
                  <a:pos x="f383" y="f384"/>
                </a:cxn>
                <a:cxn ang="f159">
                  <a:pos x="f383" y="f385"/>
                </a:cxn>
                <a:cxn ang="f159">
                  <a:pos x="f386" y="f387"/>
                </a:cxn>
                <a:cxn ang="f159">
                  <a:pos x="f388" y="f389"/>
                </a:cxn>
                <a:cxn ang="f159">
                  <a:pos x="f390" y="f391"/>
                </a:cxn>
                <a:cxn ang="f159">
                  <a:pos x="f392" y="f393"/>
                </a:cxn>
                <a:cxn ang="f159">
                  <a:pos x="f394" y="f395"/>
                </a:cxn>
                <a:cxn ang="f159">
                  <a:pos x="f320" y="f321"/>
                </a:cxn>
              </a:cxnLst>
              <a:rect l="f316" t="f319" r="f317" b="f318"/>
              <a:pathLst>
                <a:path w="1494846" h="747423">
                  <a:moveTo>
                    <a:pt x="f8" y="f9"/>
                  </a:moveTo>
                  <a:lnTo>
                    <a:pt x="f10" y="f11"/>
                  </a:lnTo>
                  <a:lnTo>
                    <a:pt x="f12" y="f13"/>
                  </a:lnTo>
                  <a:lnTo>
                    <a:pt x="f14" y="f7"/>
                  </a:lnTo>
                  <a:lnTo>
                    <a:pt x="f15" y="f16"/>
                  </a:lnTo>
                  <a:lnTo>
                    <a:pt x="f15" y="f17"/>
                  </a:lnTo>
                  <a:lnTo>
                    <a:pt x="f6" y="f18"/>
                  </a:lnTo>
                  <a:lnTo>
                    <a:pt x="f6" y="f18"/>
                  </a:lnTo>
                  <a:lnTo>
                    <a:pt x="f19" y="f20"/>
                  </a:lnTo>
                  <a:lnTo>
                    <a:pt x="f21" y="f20"/>
                  </a:lnTo>
                  <a:lnTo>
                    <a:pt x="f21" y="f22"/>
                  </a:lnTo>
                  <a:lnTo>
                    <a:pt x="f23" y="f22"/>
                  </a:lnTo>
                  <a:lnTo>
                    <a:pt x="f24" y="f25"/>
                  </a:lnTo>
                  <a:lnTo>
                    <a:pt x="f26" y="f27"/>
                  </a:lnTo>
                  <a:lnTo>
                    <a:pt x="f28" y="f29"/>
                  </a:lnTo>
                  <a:lnTo>
                    <a:pt x="f30" y="f31"/>
                  </a:lnTo>
                  <a:lnTo>
                    <a:pt x="f32" y="f33"/>
                  </a:lnTo>
                  <a:lnTo>
                    <a:pt x="f34" y="f33"/>
                  </a:lnTo>
                  <a:lnTo>
                    <a:pt x="f34" y="f33"/>
                  </a:lnTo>
                  <a:lnTo>
                    <a:pt x="f35" y="f36"/>
                  </a:lnTo>
                  <a:lnTo>
                    <a:pt x="f37" y="f38"/>
                  </a:lnTo>
                  <a:lnTo>
                    <a:pt x="f39" y="f40"/>
                  </a:lnTo>
                  <a:lnTo>
                    <a:pt x="f41" y="f40"/>
                  </a:lnTo>
                  <a:lnTo>
                    <a:pt x="f42" y="f36"/>
                  </a:lnTo>
                  <a:lnTo>
                    <a:pt x="f43" y="f44"/>
                  </a:lnTo>
                  <a:lnTo>
                    <a:pt x="f43" y="f44"/>
                  </a:lnTo>
                  <a:lnTo>
                    <a:pt x="f45" y="f38"/>
                  </a:lnTo>
                  <a:lnTo>
                    <a:pt x="f7" y="f38"/>
                  </a:lnTo>
                  <a:lnTo>
                    <a:pt x="f46" y="f38"/>
                  </a:lnTo>
                  <a:lnTo>
                    <a:pt x="f47" y="f38"/>
                  </a:lnTo>
                  <a:lnTo>
                    <a:pt x="f11" y="f48"/>
                  </a:lnTo>
                  <a:lnTo>
                    <a:pt x="f49" y="f50"/>
                  </a:lnTo>
                  <a:lnTo>
                    <a:pt x="f17" y="f51"/>
                  </a:lnTo>
                  <a:lnTo>
                    <a:pt x="f52" y="f53"/>
                  </a:lnTo>
                  <a:lnTo>
                    <a:pt x="f52" y="f53"/>
                  </a:lnTo>
                  <a:lnTo>
                    <a:pt x="f54" y="f55"/>
                  </a:lnTo>
                  <a:lnTo>
                    <a:pt x="f54" y="f5"/>
                  </a:lnTo>
                  <a:lnTo>
                    <a:pt x="f18" y="f5"/>
                  </a:lnTo>
                  <a:lnTo>
                    <a:pt x="f25" y="f5"/>
                  </a:lnTo>
                  <a:lnTo>
                    <a:pt x="f56" y="f57"/>
                  </a:lnTo>
                  <a:lnTo>
                    <a:pt x="f36" y="f58"/>
                  </a:lnTo>
                  <a:lnTo>
                    <a:pt x="f59" y="f58"/>
                  </a:lnTo>
                  <a:lnTo>
                    <a:pt x="f60" y="f61"/>
                  </a:lnTo>
                  <a:lnTo>
                    <a:pt x="f40" y="f62"/>
                  </a:lnTo>
                  <a:lnTo>
                    <a:pt x="f40" y="f63"/>
                  </a:lnTo>
                  <a:lnTo>
                    <a:pt x="f51" y="f64"/>
                  </a:lnTo>
                  <a:lnTo>
                    <a:pt x="f5" y="f65"/>
                  </a:lnTo>
                  <a:lnTo>
                    <a:pt x="f58" y="f66"/>
                  </a:lnTo>
                  <a:lnTo>
                    <a:pt x="f67" y="f68"/>
                  </a:lnTo>
                  <a:lnTo>
                    <a:pt x="f69" y="f70"/>
                  </a:lnTo>
                  <a:lnTo>
                    <a:pt x="f8" y="f9"/>
                  </a:lnTo>
                  <a:close/>
                </a:path>
              </a:pathLst>
            </a:custGeom>
            <a:solidFill>
              <a:srgbClr val="00B0F0"/>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00" name="CuadroTexto 75">
              <a:extLst>
                <a:ext uri="{FF2B5EF4-FFF2-40B4-BE49-F238E27FC236}">
                  <a16:creationId xmlns:a16="http://schemas.microsoft.com/office/drawing/2014/main" id="{C42B4873-A058-4B1F-9CB0-E9E4DE0526AB}"/>
                </a:ext>
              </a:extLst>
            </p:cNvPr>
            <p:cNvSpPr txBox="1"/>
            <p:nvPr/>
          </p:nvSpPr>
          <p:spPr>
            <a:xfrm>
              <a:off x="4435675" y="1545742"/>
              <a:ext cx="102258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Usaquén</a:t>
              </a:r>
            </a:p>
          </p:txBody>
        </p:sp>
        <p:sp>
          <p:nvSpPr>
            <p:cNvPr id="101" name="CuadroTexto 76">
              <a:extLst>
                <a:ext uri="{FF2B5EF4-FFF2-40B4-BE49-F238E27FC236}">
                  <a16:creationId xmlns:a16="http://schemas.microsoft.com/office/drawing/2014/main" id="{766E2DBE-5CB9-4F22-A1E4-B40A4663C688}"/>
                </a:ext>
              </a:extLst>
            </p:cNvPr>
            <p:cNvSpPr txBox="1"/>
            <p:nvPr/>
          </p:nvSpPr>
          <p:spPr>
            <a:xfrm>
              <a:off x="4749489" y="2498674"/>
              <a:ext cx="810926"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Suba</a:t>
              </a:r>
            </a:p>
          </p:txBody>
        </p:sp>
        <p:sp>
          <p:nvSpPr>
            <p:cNvPr id="102" name="CuadroTexto 77">
              <a:extLst>
                <a:ext uri="{FF2B5EF4-FFF2-40B4-BE49-F238E27FC236}">
                  <a16:creationId xmlns:a16="http://schemas.microsoft.com/office/drawing/2014/main" id="{C94EDA3E-2976-4528-9B5E-6CA50A62D4FF}"/>
                </a:ext>
              </a:extLst>
            </p:cNvPr>
            <p:cNvSpPr txBox="1"/>
            <p:nvPr/>
          </p:nvSpPr>
          <p:spPr>
            <a:xfrm>
              <a:off x="5141162" y="3435632"/>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Engativá</a:t>
              </a:r>
            </a:p>
          </p:txBody>
        </p:sp>
        <p:sp>
          <p:nvSpPr>
            <p:cNvPr id="103" name="CuadroTexto 78">
              <a:extLst>
                <a:ext uri="{FF2B5EF4-FFF2-40B4-BE49-F238E27FC236}">
                  <a16:creationId xmlns:a16="http://schemas.microsoft.com/office/drawing/2014/main" id="{5F3D2959-599B-49E9-8917-D1E42DD36B99}"/>
                </a:ext>
              </a:extLst>
            </p:cNvPr>
            <p:cNvSpPr txBox="1"/>
            <p:nvPr/>
          </p:nvSpPr>
          <p:spPr>
            <a:xfrm>
              <a:off x="5644996" y="4326176"/>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Fontibón</a:t>
              </a:r>
            </a:p>
          </p:txBody>
        </p:sp>
        <p:sp>
          <p:nvSpPr>
            <p:cNvPr id="104" name="CuadroTexto 79">
              <a:extLst>
                <a:ext uri="{FF2B5EF4-FFF2-40B4-BE49-F238E27FC236}">
                  <a16:creationId xmlns:a16="http://schemas.microsoft.com/office/drawing/2014/main" id="{1DEBBE9D-7A65-448C-8163-BA5E582AB5CB}"/>
                </a:ext>
              </a:extLst>
            </p:cNvPr>
            <p:cNvSpPr txBox="1"/>
            <p:nvPr/>
          </p:nvSpPr>
          <p:spPr>
            <a:xfrm>
              <a:off x="6125331" y="2009936"/>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Chapinero</a:t>
              </a:r>
            </a:p>
          </p:txBody>
        </p:sp>
        <p:sp>
          <p:nvSpPr>
            <p:cNvPr id="105" name="CuadroTexto 80">
              <a:extLst>
                <a:ext uri="{FF2B5EF4-FFF2-40B4-BE49-F238E27FC236}">
                  <a16:creationId xmlns:a16="http://schemas.microsoft.com/office/drawing/2014/main" id="{A5021A4E-D7DE-4C65-A023-5D529129C1D0}"/>
                </a:ext>
              </a:extLst>
            </p:cNvPr>
            <p:cNvSpPr txBox="1"/>
            <p:nvPr/>
          </p:nvSpPr>
          <p:spPr>
            <a:xfrm>
              <a:off x="6006660" y="2395329"/>
              <a:ext cx="83390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Barrios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Unidos</a:t>
              </a:r>
            </a:p>
          </p:txBody>
        </p:sp>
        <p:sp>
          <p:nvSpPr>
            <p:cNvPr id="106" name="CuadroTexto 81">
              <a:extLst>
                <a:ext uri="{FF2B5EF4-FFF2-40B4-BE49-F238E27FC236}">
                  <a16:creationId xmlns:a16="http://schemas.microsoft.com/office/drawing/2014/main" id="{B8D6E7CA-72D5-4E8B-AA83-4B62B09095AD}"/>
                </a:ext>
              </a:extLst>
            </p:cNvPr>
            <p:cNvSpPr txBox="1"/>
            <p:nvPr/>
          </p:nvSpPr>
          <p:spPr>
            <a:xfrm rot="20190874">
              <a:off x="6456846" y="2788219"/>
              <a:ext cx="1053721"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Teusaquillo</a:t>
              </a:r>
            </a:p>
          </p:txBody>
        </p:sp>
        <p:sp>
          <p:nvSpPr>
            <p:cNvPr id="107" name="CuadroTexto 82">
              <a:extLst>
                <a:ext uri="{FF2B5EF4-FFF2-40B4-BE49-F238E27FC236}">
                  <a16:creationId xmlns:a16="http://schemas.microsoft.com/office/drawing/2014/main" id="{1EF79ED4-0B98-4ABA-A8FB-95208E185C9F}"/>
                </a:ext>
              </a:extLst>
            </p:cNvPr>
            <p:cNvSpPr txBox="1"/>
            <p:nvPr/>
          </p:nvSpPr>
          <p:spPr>
            <a:xfrm rot="1524538">
              <a:off x="7556846" y="2429364"/>
              <a:ext cx="962820"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Santa Fe</a:t>
              </a:r>
            </a:p>
          </p:txBody>
        </p:sp>
        <p:sp>
          <p:nvSpPr>
            <p:cNvPr id="108" name="CuadroTexto 84">
              <a:extLst>
                <a:ext uri="{FF2B5EF4-FFF2-40B4-BE49-F238E27FC236}">
                  <a16:creationId xmlns:a16="http://schemas.microsoft.com/office/drawing/2014/main" id="{D171FA3F-2B64-4DEE-81A0-6ECDF0A6BE48}"/>
                </a:ext>
              </a:extLst>
            </p:cNvPr>
            <p:cNvSpPr txBox="1"/>
            <p:nvPr/>
          </p:nvSpPr>
          <p:spPr>
            <a:xfrm>
              <a:off x="7315514" y="3310250"/>
              <a:ext cx="918839"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Puente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Aranda</a:t>
              </a:r>
            </a:p>
          </p:txBody>
        </p:sp>
        <p:sp>
          <p:nvSpPr>
            <p:cNvPr id="109" name="CuadroTexto 85">
              <a:extLst>
                <a:ext uri="{FF2B5EF4-FFF2-40B4-BE49-F238E27FC236}">
                  <a16:creationId xmlns:a16="http://schemas.microsoft.com/office/drawing/2014/main" id="{45AB10F3-421C-4381-BFBD-3DB316F8C2F0}"/>
                </a:ext>
              </a:extLst>
            </p:cNvPr>
            <p:cNvSpPr txBox="1"/>
            <p:nvPr/>
          </p:nvSpPr>
          <p:spPr>
            <a:xfrm>
              <a:off x="7883852" y="2175590"/>
              <a:ext cx="1053730" cy="276999"/>
            </a:xfrm>
            <a:prstGeom prst="rect">
              <a:avLst/>
            </a:prstGeom>
            <a:noFill/>
            <a:ln cap="flat">
              <a:noFill/>
            </a:ln>
          </p:spPr>
          <p:txBody>
            <a:bodyPr vert="horz" wrap="square" lIns="91440" tIns="45720" rIns="91440" bIns="45720" anchor="t" anchorCtr="0" compatLnSpc="1">
              <a:spAutoFit/>
            </a:bodyPr>
            <a:lstStyle>
              <a:defPPr marR="0" lvl="0" algn="l" rtl="0">
                <a:lnSpc>
                  <a:spcPct val="100000"/>
                </a:lnSpc>
                <a:spcBef>
                  <a:spcPts val="0"/>
                </a:spcBef>
                <a:spcAft>
                  <a:spcPts val="0"/>
                </a:spcAft>
              </a:defPPr>
              <a:lvl1pPr marL="0" marR="0" lvl="0" indent="0" defTabSz="914400" fontAlgn="auto" hangingPunct="1">
                <a:lnSpc>
                  <a:spcPct val="100000"/>
                </a:lnSpc>
                <a:spcBef>
                  <a:spcPts val="0"/>
                </a:spcBef>
                <a:spcAft>
                  <a:spcPts val="0"/>
                </a:spcAft>
                <a:buClr>
                  <a:srgbClr val="000000"/>
                </a:buClr>
                <a:buFont typeface="Arial"/>
                <a:buNone/>
                <a:tabLst/>
                <a:defRPr sz="1200" b="1" i="0" u="none" strike="noStrike" cap="none" spc="0" baseline="0">
                  <a:solidFill>
                    <a:srgbClr val="A3C7E7"/>
                  </a:solidFill>
                  <a:uFillTx/>
                  <a:latin typeface="Varela Round"/>
                  <a:ea typeface="Arial"/>
                  <a:cs typeface="Varela Round"/>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0" dirty="0">
                  <a:solidFill>
                    <a:schemeClr val="tx1"/>
                  </a:solidFill>
                </a:rPr>
                <a:t>Candelaria</a:t>
              </a:r>
            </a:p>
          </p:txBody>
        </p:sp>
        <p:sp>
          <p:nvSpPr>
            <p:cNvPr id="110" name="CuadroTexto 15">
              <a:extLst>
                <a:ext uri="{FF2B5EF4-FFF2-40B4-BE49-F238E27FC236}">
                  <a16:creationId xmlns:a16="http://schemas.microsoft.com/office/drawing/2014/main" id="{BFE42586-FF66-4AC5-A955-FC85E7618170}"/>
                </a:ext>
              </a:extLst>
            </p:cNvPr>
            <p:cNvSpPr txBox="1"/>
            <p:nvPr/>
          </p:nvSpPr>
          <p:spPr>
            <a:xfrm>
              <a:off x="7214419" y="4332887"/>
              <a:ext cx="933956"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Kennedy</a:t>
              </a:r>
            </a:p>
          </p:txBody>
        </p:sp>
        <p:sp>
          <p:nvSpPr>
            <p:cNvPr id="111" name="CuadroTexto 86">
              <a:extLst>
                <a:ext uri="{FF2B5EF4-FFF2-40B4-BE49-F238E27FC236}">
                  <a16:creationId xmlns:a16="http://schemas.microsoft.com/office/drawing/2014/main" id="{A2441ED9-D4B7-4978-9FE4-6A7760C2FB50}"/>
                </a:ext>
              </a:extLst>
            </p:cNvPr>
            <p:cNvSpPr txBox="1"/>
            <p:nvPr/>
          </p:nvSpPr>
          <p:spPr>
            <a:xfrm>
              <a:off x="7476678" y="5656125"/>
              <a:ext cx="699708" cy="28446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Bosa</a:t>
              </a:r>
            </a:p>
          </p:txBody>
        </p:sp>
        <p:sp>
          <p:nvSpPr>
            <p:cNvPr id="112" name="CuadroTexto 87">
              <a:extLst>
                <a:ext uri="{FF2B5EF4-FFF2-40B4-BE49-F238E27FC236}">
                  <a16:creationId xmlns:a16="http://schemas.microsoft.com/office/drawing/2014/main" id="{3CDAAD79-6E88-42F7-BF8E-BF1A1D778268}"/>
                </a:ext>
              </a:extLst>
            </p:cNvPr>
            <p:cNvSpPr txBox="1"/>
            <p:nvPr/>
          </p:nvSpPr>
          <p:spPr>
            <a:xfrm>
              <a:off x="9154427" y="4340833"/>
              <a:ext cx="1546149"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Ciudad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Bolívar</a:t>
              </a:r>
            </a:p>
          </p:txBody>
        </p:sp>
        <p:sp>
          <p:nvSpPr>
            <p:cNvPr id="113" name="CuadroTexto 88">
              <a:extLst>
                <a:ext uri="{FF2B5EF4-FFF2-40B4-BE49-F238E27FC236}">
                  <a16:creationId xmlns:a16="http://schemas.microsoft.com/office/drawing/2014/main" id="{A3FDD7B4-E6D9-4F63-84F3-8D7684FDC2E6}"/>
                </a:ext>
              </a:extLst>
            </p:cNvPr>
            <p:cNvSpPr txBox="1"/>
            <p:nvPr/>
          </p:nvSpPr>
          <p:spPr>
            <a:xfrm>
              <a:off x="8281431" y="4131747"/>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Tunjuelito</a:t>
              </a:r>
            </a:p>
          </p:txBody>
        </p:sp>
        <p:sp>
          <p:nvSpPr>
            <p:cNvPr id="114" name="CuadroTexto 89">
              <a:extLst>
                <a:ext uri="{FF2B5EF4-FFF2-40B4-BE49-F238E27FC236}">
                  <a16:creationId xmlns:a16="http://schemas.microsoft.com/office/drawing/2014/main" id="{0E9D027A-13DD-4C78-B658-8CEA86115181}"/>
                </a:ext>
              </a:extLst>
            </p:cNvPr>
            <p:cNvSpPr txBox="1"/>
            <p:nvPr/>
          </p:nvSpPr>
          <p:spPr>
            <a:xfrm>
              <a:off x="8516689" y="3472830"/>
              <a:ext cx="768838"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Rafael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Uribe</a:t>
              </a:r>
            </a:p>
          </p:txBody>
        </p:sp>
        <p:sp>
          <p:nvSpPr>
            <p:cNvPr id="115" name="CuadroTexto 90">
              <a:extLst>
                <a:ext uri="{FF2B5EF4-FFF2-40B4-BE49-F238E27FC236}">
                  <a16:creationId xmlns:a16="http://schemas.microsoft.com/office/drawing/2014/main" id="{96B9DFF8-5B68-4287-B54B-BC2C5C74E6B4}"/>
                </a:ext>
              </a:extLst>
            </p:cNvPr>
            <p:cNvSpPr txBox="1"/>
            <p:nvPr/>
          </p:nvSpPr>
          <p:spPr>
            <a:xfrm>
              <a:off x="9772177" y="3396917"/>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Usme</a:t>
              </a:r>
            </a:p>
          </p:txBody>
        </p:sp>
        <p:sp>
          <p:nvSpPr>
            <p:cNvPr id="116" name="CuadroTexto 91">
              <a:extLst>
                <a:ext uri="{FF2B5EF4-FFF2-40B4-BE49-F238E27FC236}">
                  <a16:creationId xmlns:a16="http://schemas.microsoft.com/office/drawing/2014/main" id="{6EBA560F-9520-41B3-8355-225CC0A7A012}"/>
                </a:ext>
              </a:extLst>
            </p:cNvPr>
            <p:cNvSpPr txBox="1"/>
            <p:nvPr/>
          </p:nvSpPr>
          <p:spPr>
            <a:xfrm>
              <a:off x="8810046" y="2801871"/>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San Cristóbal</a:t>
              </a:r>
            </a:p>
          </p:txBody>
        </p:sp>
        <p:sp>
          <p:nvSpPr>
            <p:cNvPr id="117" name="CuadroTexto 92">
              <a:extLst>
                <a:ext uri="{FF2B5EF4-FFF2-40B4-BE49-F238E27FC236}">
                  <a16:creationId xmlns:a16="http://schemas.microsoft.com/office/drawing/2014/main" id="{32CEED8E-D97F-4834-9D5D-75698773B7F6}"/>
                </a:ext>
              </a:extLst>
            </p:cNvPr>
            <p:cNvSpPr txBox="1"/>
            <p:nvPr/>
          </p:nvSpPr>
          <p:spPr>
            <a:xfrm rot="18672912">
              <a:off x="8172150" y="3087023"/>
              <a:ext cx="623342"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1200" cap="none" spc="0" baseline="0" dirty="0">
                  <a:solidFill>
                    <a:srgbClr val="FFFFFF"/>
                  </a:solidFill>
                  <a:uFillTx/>
                  <a:latin typeface="Varela Round"/>
                  <a:cs typeface="Varela Round"/>
                </a:rPr>
                <a:t>Antonio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1200" cap="none" spc="0" baseline="0" dirty="0">
                  <a:solidFill>
                    <a:srgbClr val="FFFFFF"/>
                  </a:solidFill>
                  <a:uFillTx/>
                  <a:latin typeface="Varela Round"/>
                  <a:cs typeface="Varela Round"/>
                </a:rPr>
                <a:t>Nariño</a:t>
              </a:r>
            </a:p>
          </p:txBody>
        </p:sp>
        <p:sp>
          <p:nvSpPr>
            <p:cNvPr id="118" name="CuadroTexto 117">
              <a:extLst>
                <a:ext uri="{FF2B5EF4-FFF2-40B4-BE49-F238E27FC236}">
                  <a16:creationId xmlns:a16="http://schemas.microsoft.com/office/drawing/2014/main" id="{C4D9FD02-3695-4706-8B0D-F9A7E16ED2AB}"/>
                </a:ext>
              </a:extLst>
            </p:cNvPr>
            <p:cNvSpPr txBox="1"/>
            <p:nvPr/>
          </p:nvSpPr>
          <p:spPr>
            <a:xfrm>
              <a:off x="3465914" y="3493750"/>
              <a:ext cx="814635" cy="396048"/>
            </a:xfrm>
            <a:prstGeom prst="rect">
              <a:avLst/>
            </a:prstGeom>
            <a:noFill/>
          </p:spPr>
          <p:txBody>
            <a:bodyPr wrap="square" rtlCol="0">
              <a:spAutoFit/>
            </a:bodyPr>
            <a:lstStyle/>
            <a:p>
              <a:r>
                <a:rPr lang="es-CO" sz="2000" b="1" dirty="0">
                  <a:solidFill>
                    <a:srgbClr val="BDD7EE"/>
                  </a:solidFill>
                </a:rPr>
                <a:t>14%</a:t>
              </a:r>
            </a:p>
          </p:txBody>
        </p:sp>
        <p:sp>
          <p:nvSpPr>
            <p:cNvPr id="119" name="Elipse 118">
              <a:extLst>
                <a:ext uri="{FF2B5EF4-FFF2-40B4-BE49-F238E27FC236}">
                  <a16:creationId xmlns:a16="http://schemas.microsoft.com/office/drawing/2014/main" id="{B7D81D25-5167-4B74-B1E4-C6CC51362A7D}"/>
                </a:ext>
              </a:extLst>
            </p:cNvPr>
            <p:cNvSpPr/>
            <p:nvPr/>
          </p:nvSpPr>
          <p:spPr>
            <a:xfrm>
              <a:off x="3507991" y="3405154"/>
              <a:ext cx="662178" cy="573241"/>
            </a:xfrm>
            <a:prstGeom prst="ellipse">
              <a:avLst/>
            </a:prstGeom>
            <a:noFill/>
            <a:ln w="28575">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0" name="Conector recto 119">
              <a:extLst>
                <a:ext uri="{FF2B5EF4-FFF2-40B4-BE49-F238E27FC236}">
                  <a16:creationId xmlns:a16="http://schemas.microsoft.com/office/drawing/2014/main" id="{1241C8E4-C082-48F2-96B1-ABCDC799BBF6}"/>
                </a:ext>
              </a:extLst>
            </p:cNvPr>
            <p:cNvCxnSpPr>
              <a:cxnSpLocks/>
              <a:stCxn id="121" idx="0"/>
            </p:cNvCxnSpPr>
            <p:nvPr/>
          </p:nvCxnSpPr>
          <p:spPr>
            <a:xfrm flipH="1" flipV="1">
              <a:off x="9551186" y="4803304"/>
              <a:ext cx="8218" cy="65059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1" name="Elipse 120">
              <a:extLst>
                <a:ext uri="{FF2B5EF4-FFF2-40B4-BE49-F238E27FC236}">
                  <a16:creationId xmlns:a16="http://schemas.microsoft.com/office/drawing/2014/main" id="{6D4EEE29-8AC7-439D-A5DD-51E8E5EF6985}"/>
                </a:ext>
              </a:extLst>
            </p:cNvPr>
            <p:cNvSpPr/>
            <p:nvPr/>
          </p:nvSpPr>
          <p:spPr>
            <a:xfrm>
              <a:off x="9236004" y="5453898"/>
              <a:ext cx="646800" cy="560813"/>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2" name="CuadroTexto 121">
              <a:extLst>
                <a:ext uri="{FF2B5EF4-FFF2-40B4-BE49-F238E27FC236}">
                  <a16:creationId xmlns:a16="http://schemas.microsoft.com/office/drawing/2014/main" id="{09F4DF36-E88C-434C-A875-520AFE5BC447}"/>
                </a:ext>
              </a:extLst>
            </p:cNvPr>
            <p:cNvSpPr txBox="1"/>
            <p:nvPr/>
          </p:nvSpPr>
          <p:spPr>
            <a:xfrm>
              <a:off x="9240768" y="5514006"/>
              <a:ext cx="850291" cy="396048"/>
            </a:xfrm>
            <a:prstGeom prst="rect">
              <a:avLst/>
            </a:prstGeom>
            <a:noFill/>
          </p:spPr>
          <p:txBody>
            <a:bodyPr wrap="square" rtlCol="0">
              <a:spAutoFit/>
            </a:bodyPr>
            <a:lstStyle/>
            <a:p>
              <a:r>
                <a:rPr lang="es-CO" sz="2000" b="1" dirty="0">
                  <a:solidFill>
                    <a:srgbClr val="002060"/>
                  </a:solidFill>
                </a:rPr>
                <a:t>37%</a:t>
              </a:r>
            </a:p>
          </p:txBody>
        </p:sp>
        <p:sp>
          <p:nvSpPr>
            <p:cNvPr id="123" name="CuadroTexto 83">
              <a:extLst>
                <a:ext uri="{FF2B5EF4-FFF2-40B4-BE49-F238E27FC236}">
                  <a16:creationId xmlns:a16="http://schemas.microsoft.com/office/drawing/2014/main" id="{CD48F476-8BD2-49CD-9EF9-472F1A5DD9A8}"/>
                </a:ext>
              </a:extLst>
            </p:cNvPr>
            <p:cNvSpPr txBox="1"/>
            <p:nvPr/>
          </p:nvSpPr>
          <p:spPr>
            <a:xfrm rot="2173275">
              <a:off x="7513404" y="2802738"/>
              <a:ext cx="899168" cy="2760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Mártires</a:t>
              </a:r>
            </a:p>
          </p:txBody>
        </p:sp>
        <p:cxnSp>
          <p:nvCxnSpPr>
            <p:cNvPr id="124" name="Conector recto 123">
              <a:extLst>
                <a:ext uri="{FF2B5EF4-FFF2-40B4-BE49-F238E27FC236}">
                  <a16:creationId xmlns:a16="http://schemas.microsoft.com/office/drawing/2014/main" id="{8C325062-21D0-475F-AB98-ABE3F7FF809D}"/>
                </a:ext>
              </a:extLst>
            </p:cNvPr>
            <p:cNvCxnSpPr>
              <a:cxnSpLocks/>
              <a:endCxn id="119" idx="7"/>
            </p:cNvCxnSpPr>
            <p:nvPr/>
          </p:nvCxnSpPr>
          <p:spPr>
            <a:xfrm flipH="1">
              <a:off x="4073196" y="3336458"/>
              <a:ext cx="343468" cy="152644"/>
            </a:xfrm>
            <a:prstGeom prst="line">
              <a:avLst/>
            </a:prstGeom>
            <a:ln w="28575">
              <a:solidFill>
                <a:srgbClr val="BDD7EE"/>
              </a:solidFill>
            </a:ln>
          </p:spPr>
          <p:style>
            <a:lnRef idx="1">
              <a:schemeClr val="accent1"/>
            </a:lnRef>
            <a:fillRef idx="0">
              <a:schemeClr val="accent1"/>
            </a:fillRef>
            <a:effectRef idx="0">
              <a:schemeClr val="accent1"/>
            </a:effectRef>
            <a:fontRef idx="minor">
              <a:schemeClr val="tx1"/>
            </a:fontRef>
          </p:style>
        </p:cxnSp>
      </p:grpSp>
      <p:sp>
        <p:nvSpPr>
          <p:cNvPr id="2" name="Rectángulo 1">
            <a:extLst>
              <a:ext uri="{FF2B5EF4-FFF2-40B4-BE49-F238E27FC236}">
                <a16:creationId xmlns:a16="http://schemas.microsoft.com/office/drawing/2014/main" id="{498C4E9C-269C-4191-A320-77119C9585C0}"/>
              </a:ext>
            </a:extLst>
          </p:cNvPr>
          <p:cNvSpPr/>
          <p:nvPr/>
        </p:nvSpPr>
        <p:spPr>
          <a:xfrm>
            <a:off x="3307808" y="1655809"/>
            <a:ext cx="1245557" cy="646331"/>
          </a:xfrm>
          <a:prstGeom prst="rect">
            <a:avLst/>
          </a:prstGeom>
        </p:spPr>
        <p:txBody>
          <a:bodyPr wrap="square">
            <a:spAutoFit/>
          </a:bodyPr>
          <a:lstStyle/>
          <a:p>
            <a:r>
              <a:rPr lang="es-CO" sz="3600" b="1" dirty="0">
                <a:solidFill>
                  <a:srgbClr val="002060"/>
                </a:solidFill>
              </a:rPr>
              <a:t> </a:t>
            </a:r>
            <a:endParaRPr lang="es-CO" sz="3600" dirty="0"/>
          </a:p>
        </p:txBody>
      </p:sp>
      <p:grpSp>
        <p:nvGrpSpPr>
          <p:cNvPr id="66" name="Grupo 65">
            <a:extLst>
              <a:ext uri="{FF2B5EF4-FFF2-40B4-BE49-F238E27FC236}">
                <a16:creationId xmlns:a16="http://schemas.microsoft.com/office/drawing/2014/main" id="{1F4A6880-12FA-4E28-A7E9-F04BBC840C77}"/>
              </a:ext>
            </a:extLst>
          </p:cNvPr>
          <p:cNvGrpSpPr/>
          <p:nvPr/>
        </p:nvGrpSpPr>
        <p:grpSpPr>
          <a:xfrm>
            <a:off x="5352608" y="5342632"/>
            <a:ext cx="2212795" cy="1289185"/>
            <a:chOff x="138856" y="2802464"/>
            <a:chExt cx="2211922" cy="1583269"/>
          </a:xfrm>
        </p:grpSpPr>
        <p:sp>
          <p:nvSpPr>
            <p:cNvPr id="67" name="CuadroTexto 97">
              <a:extLst>
                <a:ext uri="{FF2B5EF4-FFF2-40B4-BE49-F238E27FC236}">
                  <a16:creationId xmlns:a16="http://schemas.microsoft.com/office/drawing/2014/main" id="{723CCDE1-31A8-4F7D-99D1-35639A69493F}"/>
                </a:ext>
              </a:extLst>
            </p:cNvPr>
            <p:cNvSpPr txBox="1"/>
            <p:nvPr/>
          </p:nvSpPr>
          <p:spPr>
            <a:xfrm>
              <a:off x="793568" y="3177751"/>
              <a:ext cx="1061090" cy="340187"/>
            </a:xfrm>
            <a:prstGeom prst="rect">
              <a:avLst/>
            </a:prstGeom>
            <a:noFill/>
            <a:ln cap="flat">
              <a:noFill/>
            </a:ln>
          </p:spPr>
          <p:txBody>
            <a:bodyPr vert="horz" wrap="non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r>
                <a:rPr lang="es-ES" sz="1200" dirty="0"/>
                <a:t>Inferior a 15%</a:t>
              </a:r>
            </a:p>
          </p:txBody>
        </p:sp>
        <p:sp>
          <p:nvSpPr>
            <p:cNvPr id="70" name="CuadroTexto 98">
              <a:extLst>
                <a:ext uri="{FF2B5EF4-FFF2-40B4-BE49-F238E27FC236}">
                  <a16:creationId xmlns:a16="http://schemas.microsoft.com/office/drawing/2014/main" id="{452E19F9-CF90-4F08-8E2E-04AC02595CFB}"/>
                </a:ext>
              </a:extLst>
            </p:cNvPr>
            <p:cNvSpPr txBox="1"/>
            <p:nvPr/>
          </p:nvSpPr>
          <p:spPr>
            <a:xfrm>
              <a:off x="788722" y="3602402"/>
              <a:ext cx="1227481" cy="34018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Entre 15% y 19%</a:t>
              </a:r>
            </a:p>
          </p:txBody>
        </p:sp>
        <p:sp>
          <p:nvSpPr>
            <p:cNvPr id="72" name="CuadroTexto 99">
              <a:extLst>
                <a:ext uri="{FF2B5EF4-FFF2-40B4-BE49-F238E27FC236}">
                  <a16:creationId xmlns:a16="http://schemas.microsoft.com/office/drawing/2014/main" id="{94AD2226-AA50-4217-BF00-23CB5B9BAA14}"/>
                </a:ext>
              </a:extLst>
            </p:cNvPr>
            <p:cNvSpPr txBox="1"/>
            <p:nvPr/>
          </p:nvSpPr>
          <p:spPr>
            <a:xfrm>
              <a:off x="776910" y="4045546"/>
              <a:ext cx="1126787" cy="34018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Superior a </a:t>
              </a:r>
              <a:r>
                <a:rPr lang="es-ES" sz="1200" kern="1200" dirty="0">
                  <a:latin typeface="Calibri"/>
                </a:rPr>
                <a:t>19</a:t>
              </a:r>
              <a:r>
                <a:rPr lang="es-ES" sz="1200" b="0" i="0" u="none" strike="noStrike" kern="1200" cap="none" spc="0" baseline="0" dirty="0">
                  <a:solidFill>
                    <a:srgbClr val="000000"/>
                  </a:solidFill>
                  <a:uFillTx/>
                  <a:latin typeface="Calibri"/>
                </a:rPr>
                <a:t>%</a:t>
              </a:r>
            </a:p>
          </p:txBody>
        </p:sp>
        <p:sp>
          <p:nvSpPr>
            <p:cNvPr id="75" name="Rectángulo: esquinas redondeadas 94">
              <a:extLst>
                <a:ext uri="{FF2B5EF4-FFF2-40B4-BE49-F238E27FC236}">
                  <a16:creationId xmlns:a16="http://schemas.microsoft.com/office/drawing/2014/main" id="{43F73203-4887-4F95-925E-D24FC834F06F}"/>
                </a:ext>
              </a:extLst>
            </p:cNvPr>
            <p:cNvSpPr/>
            <p:nvPr/>
          </p:nvSpPr>
          <p:spPr>
            <a:xfrm>
              <a:off x="260766" y="3185834"/>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B0F0"/>
            </a:solidFill>
            <a:ln w="12701" cap="flat">
              <a:solidFill>
                <a:srgbClr val="00B0F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76" name="Rectángulo: esquinas redondeadas 95">
              <a:extLst>
                <a:ext uri="{FF2B5EF4-FFF2-40B4-BE49-F238E27FC236}">
                  <a16:creationId xmlns:a16="http://schemas.microsoft.com/office/drawing/2014/main" id="{7E6818F1-0896-4D1E-A71D-28F99669C85D}"/>
                </a:ext>
              </a:extLst>
            </p:cNvPr>
            <p:cNvSpPr/>
            <p:nvPr/>
          </p:nvSpPr>
          <p:spPr>
            <a:xfrm>
              <a:off x="260208" y="3596016"/>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86" name="Rectángulo: esquinas redondeadas 96">
              <a:extLst>
                <a:ext uri="{FF2B5EF4-FFF2-40B4-BE49-F238E27FC236}">
                  <a16:creationId xmlns:a16="http://schemas.microsoft.com/office/drawing/2014/main" id="{9F5E7076-FE30-4353-8F8A-74F1BB58E926}"/>
                </a:ext>
              </a:extLst>
            </p:cNvPr>
            <p:cNvSpPr/>
            <p:nvPr/>
          </p:nvSpPr>
          <p:spPr>
            <a:xfrm>
              <a:off x="271007" y="4036482"/>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87" name="CuadroTexto 86">
              <a:extLst>
                <a:ext uri="{FF2B5EF4-FFF2-40B4-BE49-F238E27FC236}">
                  <a16:creationId xmlns:a16="http://schemas.microsoft.com/office/drawing/2014/main" id="{997A3736-401D-41AF-80E8-7F65F010E062}"/>
                </a:ext>
              </a:extLst>
            </p:cNvPr>
            <p:cNvSpPr txBox="1"/>
            <p:nvPr/>
          </p:nvSpPr>
          <p:spPr>
            <a:xfrm>
              <a:off x="138856" y="2802464"/>
              <a:ext cx="2211922" cy="453583"/>
            </a:xfrm>
            <a:prstGeom prst="rect">
              <a:avLst/>
            </a:prstGeom>
            <a:noFill/>
            <a:ln cap="flat">
              <a:noFill/>
            </a:ln>
          </p:spPr>
          <p:txBody>
            <a:bodyPr vert="horz" wrap="squar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endParaRPr lang="es-CO" b="1" dirty="0">
                <a:solidFill>
                  <a:schemeClr val="tx1"/>
                </a:solidFill>
              </a:endParaRPr>
            </a:p>
          </p:txBody>
        </p:sp>
      </p:grpSp>
      <p:sp>
        <p:nvSpPr>
          <p:cNvPr id="125" name="Rectángulo 124">
            <a:extLst>
              <a:ext uri="{FF2B5EF4-FFF2-40B4-BE49-F238E27FC236}">
                <a16:creationId xmlns:a16="http://schemas.microsoft.com/office/drawing/2014/main" id="{2993FBFC-22AA-41A8-8344-58DBF68A6064}"/>
              </a:ext>
            </a:extLst>
          </p:cNvPr>
          <p:cNvSpPr/>
          <p:nvPr/>
        </p:nvSpPr>
        <p:spPr>
          <a:xfrm>
            <a:off x="10226803" y="1484812"/>
            <a:ext cx="2626110" cy="21540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800" dirty="0"/>
              <a:t>sumatoria de las justificaciones</a:t>
            </a:r>
          </a:p>
        </p:txBody>
      </p:sp>
      <p:sp>
        <p:nvSpPr>
          <p:cNvPr id="3" name="Rectángulo 2">
            <a:extLst>
              <a:ext uri="{FF2B5EF4-FFF2-40B4-BE49-F238E27FC236}">
                <a16:creationId xmlns:a16="http://schemas.microsoft.com/office/drawing/2014/main" id="{6DBD4162-649B-4158-BFFE-D8BC6EE9700F}"/>
              </a:ext>
            </a:extLst>
          </p:cNvPr>
          <p:cNvSpPr/>
          <p:nvPr/>
        </p:nvSpPr>
        <p:spPr>
          <a:xfrm>
            <a:off x="944546" y="3334359"/>
            <a:ext cx="3533894" cy="307777"/>
          </a:xfrm>
          <a:prstGeom prst="rect">
            <a:avLst/>
          </a:prstGeom>
        </p:spPr>
        <p:txBody>
          <a:bodyPr wrap="square">
            <a:spAutoFit/>
          </a:bodyPr>
          <a:lstStyle/>
          <a:p>
            <a:r>
              <a:rPr lang="es-CO" b="1" dirty="0">
                <a:solidFill>
                  <a:srgbClr val="007EB1"/>
                </a:solidFill>
                <a:latin typeface="Verdana" panose="020B0604030504040204" pitchFamily="34" charset="0"/>
                <a:ea typeface="Verdana" panose="020B0604030504040204" pitchFamily="34" charset="0"/>
                <a:cs typeface="Varela Round" panose="020B0604020202020204" charset="-79"/>
              </a:rPr>
              <a:t>Por grupos de edad</a:t>
            </a:r>
            <a:endParaRPr lang="es-CO" dirty="0">
              <a:latin typeface="Verdana" panose="020B0604030504040204" pitchFamily="34" charset="0"/>
              <a:ea typeface="Verdana" panose="020B0604030504040204" pitchFamily="34" charset="0"/>
            </a:endParaRPr>
          </a:p>
        </p:txBody>
      </p:sp>
      <p:sp>
        <p:nvSpPr>
          <p:cNvPr id="127" name="Rectángulo 126">
            <a:extLst>
              <a:ext uri="{FF2B5EF4-FFF2-40B4-BE49-F238E27FC236}">
                <a16:creationId xmlns:a16="http://schemas.microsoft.com/office/drawing/2014/main" id="{740CAC17-BF61-468B-B903-8C46ABBCA80B}"/>
              </a:ext>
            </a:extLst>
          </p:cNvPr>
          <p:cNvSpPr/>
          <p:nvPr/>
        </p:nvSpPr>
        <p:spPr>
          <a:xfrm>
            <a:off x="253744" y="0"/>
            <a:ext cx="10608219" cy="584775"/>
          </a:xfrm>
          <a:prstGeom prst="rect">
            <a:avLst/>
          </a:prstGeom>
        </p:spPr>
        <p:txBody>
          <a:bodyPr wrap="square">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Paternidad, </a:t>
            </a:r>
            <a:r>
              <a:rPr lang="es-CO" sz="3200" b="1"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materinidad</a:t>
            </a: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y otros roles de género</a:t>
            </a:r>
          </a:p>
        </p:txBody>
      </p:sp>
      <p:graphicFrame>
        <p:nvGraphicFramePr>
          <p:cNvPr id="126" name="Gráfico 125">
            <a:extLst>
              <a:ext uri="{FF2B5EF4-FFF2-40B4-BE49-F238E27FC236}">
                <a16:creationId xmlns:a16="http://schemas.microsoft.com/office/drawing/2014/main" id="{CCC841A7-5C8E-49FF-934C-275E2755D988}"/>
              </a:ext>
            </a:extLst>
          </p:cNvPr>
          <p:cNvGraphicFramePr>
            <a:graphicFrameLocks/>
          </p:cNvGraphicFramePr>
          <p:nvPr>
            <p:extLst/>
          </p:nvPr>
        </p:nvGraphicFramePr>
        <p:xfrm>
          <a:off x="406400" y="3709993"/>
          <a:ext cx="4046771" cy="2695803"/>
        </p:xfrm>
        <a:graphic>
          <a:graphicData uri="http://schemas.openxmlformats.org/drawingml/2006/chart">
            <c:chart xmlns:c="http://schemas.openxmlformats.org/drawingml/2006/chart" xmlns:r="http://schemas.openxmlformats.org/officeDocument/2006/relationships" r:id="rId5"/>
          </a:graphicData>
        </a:graphic>
      </p:graphicFrame>
      <p:sp>
        <p:nvSpPr>
          <p:cNvPr id="65" name="CuadroTexto 64">
            <a:extLst>
              <a:ext uri="{FF2B5EF4-FFF2-40B4-BE49-F238E27FC236}">
                <a16:creationId xmlns:a16="http://schemas.microsoft.com/office/drawing/2014/main" id="{FDE4DFD1-53BE-4451-B6E9-AD7CCE716B5C}"/>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spTree>
    <p:extLst>
      <p:ext uri="{BB962C8B-B14F-4D97-AF65-F5344CB8AC3E}">
        <p14:creationId xmlns:p14="http://schemas.microsoft.com/office/powerpoint/2010/main" val="573901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5123C38-9C90-48E7-9971-F41A93C72B86}"/>
              </a:ext>
            </a:extLst>
          </p:cNvPr>
          <p:cNvSpPr/>
          <p:nvPr/>
        </p:nvSpPr>
        <p:spPr>
          <a:xfrm>
            <a:off x="600364" y="682983"/>
            <a:ext cx="11023855" cy="646331"/>
          </a:xfrm>
          <a:prstGeom prst="rect">
            <a:avLst/>
          </a:prstGeom>
        </p:spPr>
        <p:txBody>
          <a:bodyPr wrap="square">
            <a:spAutoFit/>
          </a:bodyPr>
          <a:lstStyle/>
          <a:p>
            <a:pPr algn="ctr">
              <a:defRPr sz="1400" b="0" i="0" u="none" strike="noStrike" kern="1200" spc="0" baseline="0">
                <a:solidFill>
                  <a:srgbClr val="000000">
                    <a:lumMod val="65000"/>
                    <a:lumOff val="35000"/>
                  </a:srgbClr>
                </a:solidFill>
                <a:latin typeface="+mn-lt"/>
                <a:ea typeface="+mn-ea"/>
                <a:cs typeface="+mn-cs"/>
              </a:defRPr>
            </a:pPr>
            <a:r>
              <a:rPr lang="es-CO" sz="1800" b="1" kern="1200" dirty="0">
                <a:solidFill>
                  <a:srgbClr val="002060"/>
                </a:solidFill>
                <a:latin typeface="Verdana" panose="020B0604030504040204" pitchFamily="34" charset="0"/>
                <a:ea typeface="Verdana" panose="020B0604030504040204" pitchFamily="34" charset="0"/>
              </a:rPr>
              <a:t>Personas que están de acuerdo con las siguientes afirmaciones las cuales denotan inequidad de género EBC 2017</a:t>
            </a:r>
            <a:endParaRPr lang="es-CO" sz="1800" kern="1200" dirty="0">
              <a:solidFill>
                <a:srgbClr val="002060"/>
              </a:solidFill>
              <a:latin typeface="Verdana" panose="020B0604030504040204" pitchFamily="34" charset="0"/>
              <a:ea typeface="Verdana" panose="020B0604030504040204" pitchFamily="34" charset="0"/>
            </a:endParaRPr>
          </a:p>
        </p:txBody>
      </p:sp>
      <p:sp>
        <p:nvSpPr>
          <p:cNvPr id="5" name="Rectángulo 4">
            <a:extLst>
              <a:ext uri="{FF2B5EF4-FFF2-40B4-BE49-F238E27FC236}">
                <a16:creationId xmlns:a16="http://schemas.microsoft.com/office/drawing/2014/main" id="{C5AE719F-3514-45DB-ADB3-0A70E1BA7BFC}"/>
              </a:ext>
            </a:extLst>
          </p:cNvPr>
          <p:cNvSpPr/>
          <p:nvPr/>
        </p:nvSpPr>
        <p:spPr>
          <a:xfrm>
            <a:off x="253744" y="0"/>
            <a:ext cx="10608219" cy="584775"/>
          </a:xfrm>
          <a:prstGeom prst="rect">
            <a:avLst/>
          </a:prstGeom>
        </p:spPr>
        <p:txBody>
          <a:bodyPr wrap="square">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Paternidad, </a:t>
            </a:r>
            <a:r>
              <a:rPr lang="es-CO" sz="3200" b="1"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materinidad</a:t>
            </a: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y otros roles de género</a:t>
            </a:r>
          </a:p>
        </p:txBody>
      </p:sp>
      <p:graphicFrame>
        <p:nvGraphicFramePr>
          <p:cNvPr id="7" name="Gráfico 6">
            <a:extLst>
              <a:ext uri="{FF2B5EF4-FFF2-40B4-BE49-F238E27FC236}">
                <a16:creationId xmlns:a16="http://schemas.microsoft.com/office/drawing/2014/main" id="{85B68A79-C1AD-434D-903A-34FD72F4CD2A}"/>
              </a:ext>
            </a:extLst>
          </p:cNvPr>
          <p:cNvGraphicFramePr>
            <a:graphicFrameLocks/>
          </p:cNvGraphicFramePr>
          <p:nvPr>
            <p:extLst>
              <p:ext uri="{D42A27DB-BD31-4B8C-83A1-F6EECF244321}">
                <p14:modId xmlns:p14="http://schemas.microsoft.com/office/powerpoint/2010/main" val="2003825154"/>
              </p:ext>
            </p:extLst>
          </p:nvPr>
        </p:nvGraphicFramePr>
        <p:xfrm>
          <a:off x="377372" y="1427522"/>
          <a:ext cx="11246848" cy="5074878"/>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3B1779B6-1E03-43D4-A5BD-E1742D6DA920}"/>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spTree>
    <p:extLst>
      <p:ext uri="{BB962C8B-B14F-4D97-AF65-F5344CB8AC3E}">
        <p14:creationId xmlns:p14="http://schemas.microsoft.com/office/powerpoint/2010/main" val="1830580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5"/>
          <p:cNvSpPr txBox="1"/>
          <p:nvPr/>
        </p:nvSpPr>
        <p:spPr>
          <a:xfrm>
            <a:off x="379050" y="555941"/>
            <a:ext cx="11519832"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O" sz="2000" b="1" i="0" u="none" strike="noStrike" cap="none" dirty="0">
                <a:solidFill>
                  <a:srgbClr val="007EB1"/>
                </a:solidFill>
                <a:latin typeface="Verdana"/>
                <a:ea typeface="Verdana"/>
                <a:cs typeface="Verdana"/>
                <a:sym typeface="Verdana"/>
              </a:rPr>
              <a:t>Indicador de relaciones que facilitan la equidad de género. Bogotá por localidad 2017</a:t>
            </a:r>
            <a:endParaRPr dirty="0"/>
          </a:p>
        </p:txBody>
      </p:sp>
      <p:sp>
        <p:nvSpPr>
          <p:cNvPr id="426" name="Google Shape;426;p35"/>
          <p:cNvSpPr txBox="1"/>
          <p:nvPr/>
        </p:nvSpPr>
        <p:spPr>
          <a:xfrm>
            <a:off x="567325" y="1631412"/>
            <a:ext cx="2114607" cy="461665"/>
          </a:xfrm>
          <a:prstGeom prst="rect">
            <a:avLst/>
          </a:prstGeom>
          <a:solidFill>
            <a:srgbClr val="00B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1200" b="1" i="0" u="none" strike="noStrike" cap="none" dirty="0">
                <a:solidFill>
                  <a:schemeClr val="lt1"/>
                </a:solidFill>
                <a:latin typeface="Verdana"/>
                <a:ea typeface="Verdana"/>
                <a:cs typeface="Verdana"/>
                <a:sym typeface="Verdana"/>
              </a:rPr>
              <a:t>Actitudes que facilitan la equidad =0</a:t>
            </a:r>
            <a:endParaRPr dirty="0"/>
          </a:p>
        </p:txBody>
      </p:sp>
      <p:sp>
        <p:nvSpPr>
          <p:cNvPr id="427" name="Google Shape;427;p35"/>
          <p:cNvSpPr txBox="1"/>
          <p:nvPr/>
        </p:nvSpPr>
        <p:spPr>
          <a:xfrm>
            <a:off x="9516978" y="1582065"/>
            <a:ext cx="2237873" cy="646331"/>
          </a:xfrm>
          <a:prstGeom prst="rect">
            <a:avLst/>
          </a:prstGeom>
          <a:solidFill>
            <a:srgbClr val="0C3760"/>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s-CO" sz="1200" b="1" i="0" u="none" strike="noStrike" cap="none">
                <a:solidFill>
                  <a:schemeClr val="lt1"/>
                </a:solidFill>
                <a:latin typeface="Verdana"/>
                <a:ea typeface="Verdana"/>
                <a:cs typeface="Verdana"/>
                <a:sym typeface="Verdana"/>
              </a:rPr>
              <a:t>Actitudes que promueven la inequidad de género=1</a:t>
            </a:r>
            <a:endParaRPr/>
          </a:p>
        </p:txBody>
      </p:sp>
      <p:pic>
        <p:nvPicPr>
          <p:cNvPr id="428" name="Google Shape;428;p35" descr="7,8%"/>
          <p:cNvPicPr preferRelativeResize="0"/>
          <p:nvPr/>
        </p:nvPicPr>
        <p:blipFill rotWithShape="1">
          <a:blip r:embed="rId3">
            <a:alphaModFix/>
          </a:blip>
          <a:srcRect/>
          <a:stretch/>
        </p:blipFill>
        <p:spPr>
          <a:xfrm>
            <a:off x="4110320" y="1140972"/>
            <a:ext cx="889349" cy="851267"/>
          </a:xfrm>
          <a:prstGeom prst="rect">
            <a:avLst/>
          </a:prstGeom>
          <a:noFill/>
          <a:ln>
            <a:noFill/>
          </a:ln>
        </p:spPr>
      </p:pic>
      <p:pic>
        <p:nvPicPr>
          <p:cNvPr id="429" name="Google Shape;429;p35" descr="Men icon"/>
          <p:cNvPicPr preferRelativeResize="0"/>
          <p:nvPr/>
        </p:nvPicPr>
        <p:blipFill rotWithShape="1">
          <a:blip r:embed="rId4">
            <a:alphaModFix/>
          </a:blip>
          <a:srcRect/>
          <a:stretch/>
        </p:blipFill>
        <p:spPr>
          <a:xfrm>
            <a:off x="4999669" y="1210860"/>
            <a:ext cx="857915" cy="815375"/>
          </a:xfrm>
          <a:prstGeom prst="rect">
            <a:avLst/>
          </a:prstGeom>
          <a:noFill/>
          <a:ln>
            <a:noFill/>
          </a:ln>
        </p:spPr>
      </p:pic>
      <p:grpSp>
        <p:nvGrpSpPr>
          <p:cNvPr id="430" name="Google Shape;430;p35"/>
          <p:cNvGrpSpPr/>
          <p:nvPr/>
        </p:nvGrpSpPr>
        <p:grpSpPr>
          <a:xfrm>
            <a:off x="3411651" y="1374398"/>
            <a:ext cx="3110351" cy="1375102"/>
            <a:chOff x="3411651" y="1374398"/>
            <a:chExt cx="3110351" cy="1375102"/>
          </a:xfrm>
        </p:grpSpPr>
        <p:sp>
          <p:nvSpPr>
            <p:cNvPr id="431" name="Google Shape;431;p35"/>
            <p:cNvSpPr txBox="1"/>
            <p:nvPr/>
          </p:nvSpPr>
          <p:spPr>
            <a:xfrm>
              <a:off x="3411651" y="1728701"/>
              <a:ext cx="1295107"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CO" sz="1600" b="0" i="0" u="none" strike="noStrike" cap="none" dirty="0">
                  <a:solidFill>
                    <a:schemeClr val="dk1"/>
                  </a:solidFill>
                  <a:latin typeface="Verdana"/>
                  <a:ea typeface="Verdana"/>
                  <a:cs typeface="Verdana"/>
                  <a:sym typeface="Verdana"/>
                </a:rPr>
                <a:t>0,45</a:t>
              </a:r>
              <a:endParaRPr dirty="0"/>
            </a:p>
          </p:txBody>
        </p:sp>
        <p:grpSp>
          <p:nvGrpSpPr>
            <p:cNvPr id="432" name="Google Shape;432;p35"/>
            <p:cNvGrpSpPr/>
            <p:nvPr/>
          </p:nvGrpSpPr>
          <p:grpSpPr>
            <a:xfrm>
              <a:off x="4554994" y="1374398"/>
              <a:ext cx="1967008" cy="1375102"/>
              <a:chOff x="4554994" y="1374398"/>
              <a:chExt cx="1967008" cy="1375102"/>
            </a:xfrm>
          </p:grpSpPr>
          <p:sp>
            <p:nvSpPr>
              <p:cNvPr id="433" name="Google Shape;433;p35"/>
              <p:cNvSpPr/>
              <p:nvPr/>
            </p:nvSpPr>
            <p:spPr>
              <a:xfrm>
                <a:off x="4868251" y="1374398"/>
                <a:ext cx="241160" cy="639854"/>
              </a:xfrm>
              <a:prstGeom prst="downArrow">
                <a:avLst>
                  <a:gd name="adj1" fmla="val 50000"/>
                  <a:gd name="adj2" fmla="val 50000"/>
                </a:avLst>
              </a:prstGeom>
              <a:solidFill>
                <a:srgbClr val="ADBCC3"/>
              </a:solidFill>
              <a:ln w="25400" cap="flat" cmpd="sng">
                <a:solidFill>
                  <a:srgbClr val="8F8F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4" name="Google Shape;434;p35"/>
              <p:cNvSpPr txBox="1"/>
              <p:nvPr/>
            </p:nvSpPr>
            <p:spPr>
              <a:xfrm>
                <a:off x="4554994" y="2164725"/>
                <a:ext cx="975874"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CO" sz="1600" b="0" i="0" u="none" strike="noStrike" cap="none" dirty="0">
                    <a:solidFill>
                      <a:schemeClr val="dk1"/>
                    </a:solidFill>
                    <a:latin typeface="Verdana"/>
                    <a:ea typeface="Verdana"/>
                    <a:cs typeface="Verdana"/>
                    <a:sym typeface="Verdana"/>
                  </a:rPr>
                  <a:t>Bogotá</a:t>
                </a:r>
                <a:endParaRPr dirty="0"/>
              </a:p>
              <a:p>
                <a:pPr marL="0" marR="0" lvl="0" indent="0" algn="ctr" rtl="0">
                  <a:lnSpc>
                    <a:spcPct val="100000"/>
                  </a:lnSpc>
                  <a:spcBef>
                    <a:spcPts val="0"/>
                  </a:spcBef>
                  <a:spcAft>
                    <a:spcPts val="0"/>
                  </a:spcAft>
                  <a:buClr>
                    <a:srgbClr val="000000"/>
                  </a:buClr>
                  <a:buSzPts val="1600"/>
                  <a:buFont typeface="Arial"/>
                  <a:buNone/>
                </a:pPr>
                <a:r>
                  <a:rPr lang="es-CO" sz="1600" b="0" i="0" u="none" strike="noStrike" cap="none" dirty="0">
                    <a:solidFill>
                      <a:schemeClr val="dk1"/>
                    </a:solidFill>
                    <a:latin typeface="Verdana"/>
                    <a:ea typeface="Verdana"/>
                    <a:cs typeface="Verdana"/>
                    <a:sym typeface="Verdana"/>
                  </a:rPr>
                  <a:t>0,47</a:t>
                </a:r>
                <a:endParaRPr dirty="0"/>
              </a:p>
            </p:txBody>
          </p:sp>
          <p:sp>
            <p:nvSpPr>
              <p:cNvPr id="435" name="Google Shape;435;p35"/>
              <p:cNvSpPr txBox="1"/>
              <p:nvPr/>
            </p:nvSpPr>
            <p:spPr>
              <a:xfrm>
                <a:off x="5226895" y="1687681"/>
                <a:ext cx="1295107"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CO" sz="1600" b="0" i="0" u="none" strike="noStrike" cap="none" dirty="0">
                    <a:solidFill>
                      <a:schemeClr val="dk1"/>
                    </a:solidFill>
                    <a:latin typeface="Verdana"/>
                    <a:ea typeface="Verdana"/>
                    <a:cs typeface="Verdana"/>
                    <a:sym typeface="Verdana"/>
                  </a:rPr>
                  <a:t>0,50</a:t>
                </a:r>
                <a:endParaRPr dirty="0"/>
              </a:p>
            </p:txBody>
          </p:sp>
        </p:grpSp>
      </p:grpSp>
      <p:sp>
        <p:nvSpPr>
          <p:cNvPr id="436" name="Google Shape;436;p35"/>
          <p:cNvSpPr/>
          <p:nvPr/>
        </p:nvSpPr>
        <p:spPr>
          <a:xfrm>
            <a:off x="261743" y="27154"/>
            <a:ext cx="10722280"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O" sz="2400" b="1" dirty="0">
                <a:solidFill>
                  <a:schemeClr val="lt1"/>
                </a:solidFill>
                <a:latin typeface="Tahoma"/>
                <a:ea typeface="Tahoma"/>
                <a:cs typeface="Tahoma"/>
                <a:sym typeface="Tahoma"/>
              </a:rPr>
              <a:t>Indicador de equidad de</a:t>
            </a:r>
            <a:r>
              <a:rPr lang="es-CO" sz="2400" b="1" i="0" u="none" strike="noStrike" cap="none" dirty="0">
                <a:solidFill>
                  <a:schemeClr val="lt1"/>
                </a:solidFill>
                <a:latin typeface="Tahoma"/>
                <a:ea typeface="Tahoma"/>
                <a:cs typeface="Tahoma"/>
                <a:sym typeface="Tahoma"/>
              </a:rPr>
              <a:t> género  </a:t>
            </a:r>
            <a:endParaRPr dirty="0"/>
          </a:p>
        </p:txBody>
      </p:sp>
      <p:sp>
        <p:nvSpPr>
          <p:cNvPr id="437" name="Google Shape;437;p35"/>
          <p:cNvSpPr txBox="1"/>
          <p:nvPr/>
        </p:nvSpPr>
        <p:spPr>
          <a:xfrm>
            <a:off x="6445626" y="6592151"/>
            <a:ext cx="5728447" cy="2308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s-CO" sz="900" b="0" i="0" u="none" strike="noStrike" cap="none">
                <a:solidFill>
                  <a:srgbClr val="595959"/>
                </a:solidFill>
                <a:latin typeface="Verdana"/>
                <a:ea typeface="Verdana"/>
                <a:cs typeface="Verdana"/>
                <a:sym typeface="Verdana"/>
              </a:rPr>
              <a:t>Fuente: Secretaría Distrital de Cultura, Recreación y Deporte</a:t>
            </a:r>
            <a:endParaRPr/>
          </a:p>
        </p:txBody>
      </p:sp>
      <p:cxnSp>
        <p:nvCxnSpPr>
          <p:cNvPr id="18" name="Conector recto de flecha 17">
            <a:extLst>
              <a:ext uri="{FF2B5EF4-FFF2-40B4-BE49-F238E27FC236}">
                <a16:creationId xmlns:a16="http://schemas.microsoft.com/office/drawing/2014/main" id="{C17ED556-456B-48A6-9A05-507FC6BFC211}"/>
              </a:ext>
            </a:extLst>
          </p:cNvPr>
          <p:cNvCxnSpPr>
            <a:cxnSpLocks/>
          </p:cNvCxnSpPr>
          <p:nvPr/>
        </p:nvCxnSpPr>
        <p:spPr>
          <a:xfrm>
            <a:off x="2835472" y="2099220"/>
            <a:ext cx="6606988" cy="0"/>
          </a:xfrm>
          <a:prstGeom prst="straightConnector1">
            <a:avLst/>
          </a:prstGeom>
          <a:ln w="66675">
            <a:solidFill>
              <a:schemeClr val="accent1">
                <a:shade val="95000"/>
                <a:satMod val="105000"/>
                <a:alpha val="92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00A9FEF9-E21F-479E-8938-8BD98D1D5A33}"/>
              </a:ext>
            </a:extLst>
          </p:cNvPr>
          <p:cNvGrpSpPr/>
          <p:nvPr/>
        </p:nvGrpSpPr>
        <p:grpSpPr>
          <a:xfrm>
            <a:off x="1253779" y="2102810"/>
            <a:ext cx="7627211" cy="4497869"/>
            <a:chOff x="1457053" y="2211105"/>
            <a:chExt cx="7574843" cy="4477034"/>
          </a:xfrm>
        </p:grpSpPr>
        <p:grpSp>
          <p:nvGrpSpPr>
            <p:cNvPr id="19" name="Grupo 18">
              <a:extLst>
                <a:ext uri="{FF2B5EF4-FFF2-40B4-BE49-F238E27FC236}">
                  <a16:creationId xmlns:a16="http://schemas.microsoft.com/office/drawing/2014/main" id="{3106ED6B-A3E3-47C9-93DB-B2CE6C6F8D7D}"/>
                </a:ext>
              </a:extLst>
            </p:cNvPr>
            <p:cNvGrpSpPr/>
            <p:nvPr/>
          </p:nvGrpSpPr>
          <p:grpSpPr>
            <a:xfrm>
              <a:off x="1825356" y="2211105"/>
              <a:ext cx="7206540" cy="4477034"/>
              <a:chOff x="3469218" y="820264"/>
              <a:chExt cx="7849108" cy="5142942"/>
            </a:xfrm>
          </p:grpSpPr>
          <p:sp>
            <p:nvSpPr>
              <p:cNvPr id="20" name="Forma libre: forma 28">
                <a:extLst>
                  <a:ext uri="{FF2B5EF4-FFF2-40B4-BE49-F238E27FC236}">
                    <a16:creationId xmlns:a16="http://schemas.microsoft.com/office/drawing/2014/main" id="{007E30EB-2D8D-4989-A72C-1EAF6BFE030A}"/>
                  </a:ext>
                </a:extLst>
              </p:cNvPr>
              <p:cNvSpPr/>
              <p:nvPr/>
            </p:nvSpPr>
            <p:spPr>
              <a:xfrm>
                <a:off x="7276442" y="4773784"/>
                <a:ext cx="1000125" cy="1166810"/>
              </a:xfrm>
              <a:custGeom>
                <a:avLst/>
                <a:gdLst>
                  <a:gd name="f0" fmla="val 10800000"/>
                  <a:gd name="f1" fmla="val 5400000"/>
                  <a:gd name="f2" fmla="val 180"/>
                  <a:gd name="f3" fmla="val w"/>
                  <a:gd name="f4" fmla="val h"/>
                  <a:gd name="f5" fmla="val 0"/>
                  <a:gd name="f6" fmla="val 1000125"/>
                  <a:gd name="f7" fmla="val 1166813"/>
                  <a:gd name="f8" fmla="val 914400"/>
                  <a:gd name="f9" fmla="val 114300"/>
                  <a:gd name="f10" fmla="val 857250"/>
                  <a:gd name="f11" fmla="val 142875"/>
                  <a:gd name="f12" fmla="val 809625"/>
                  <a:gd name="f13" fmla="val 762000"/>
                  <a:gd name="f14" fmla="val 90487"/>
                  <a:gd name="f15" fmla="val 676275"/>
                  <a:gd name="f16" fmla="val 652463"/>
                  <a:gd name="f17" fmla="val 280987"/>
                  <a:gd name="f18" fmla="val 571500"/>
                  <a:gd name="f19" fmla="val 366712"/>
                  <a:gd name="f20" fmla="val 400050"/>
                  <a:gd name="f21" fmla="val 614363"/>
                  <a:gd name="f22" fmla="val 742950"/>
                  <a:gd name="f23" fmla="val 390525"/>
                  <a:gd name="f24" fmla="val 895350"/>
                  <a:gd name="f25" fmla="val 442912"/>
                  <a:gd name="f26" fmla="val 881063"/>
                  <a:gd name="f27" fmla="val 485775"/>
                  <a:gd name="f28" fmla="val 871538"/>
                  <a:gd name="f29" fmla="val 542925"/>
                  <a:gd name="f30" fmla="val 866775"/>
                  <a:gd name="f31" fmla="val 595312"/>
                  <a:gd name="f32" fmla="val 890588"/>
                  <a:gd name="f33" fmla="val 657225"/>
                  <a:gd name="f34" fmla="val 661987"/>
                  <a:gd name="f35" fmla="val 847725"/>
                  <a:gd name="f36" fmla="val 604837"/>
                  <a:gd name="f37" fmla="val 766763"/>
                  <a:gd name="f38" fmla="val 790575"/>
                  <a:gd name="f39" fmla="val 619125"/>
                  <a:gd name="f40" fmla="val 900112"/>
                  <a:gd name="f41" fmla="val 519113"/>
                  <a:gd name="f42" fmla="val 461963"/>
                  <a:gd name="f43" fmla="val 890587"/>
                  <a:gd name="f44" fmla="val 395288"/>
                  <a:gd name="f45" fmla="val 314325"/>
                  <a:gd name="f46" fmla="val 233363"/>
                  <a:gd name="f47" fmla="val 876300"/>
                  <a:gd name="f48" fmla="val 157163"/>
                  <a:gd name="f49" fmla="val 57150"/>
                  <a:gd name="f50" fmla="val 947737"/>
                  <a:gd name="f51" fmla="val 4763"/>
                  <a:gd name="f52" fmla="val 971550"/>
                  <a:gd name="f53" fmla="val 990600"/>
                  <a:gd name="f54" fmla="val 280988"/>
                  <a:gd name="f55" fmla="val 957262"/>
                  <a:gd name="f56" fmla="val 471488"/>
                  <a:gd name="f57" fmla="val 966787"/>
                  <a:gd name="f58" fmla="val 661988"/>
                  <a:gd name="f59" fmla="val 785813"/>
                  <a:gd name="f60" fmla="val 952500"/>
                  <a:gd name="f61" fmla="val 909637"/>
                  <a:gd name="f62" fmla="val 1119188"/>
                  <a:gd name="f63" fmla="val 862012"/>
                  <a:gd name="f64" fmla="val 1157288"/>
                  <a:gd name="f65" fmla="val 328612"/>
                  <a:gd name="f66" fmla="val 1152525"/>
                  <a:gd name="f67" fmla="val 252412"/>
                  <a:gd name="f68" fmla="val 1143000"/>
                  <a:gd name="f69" fmla="val 200025"/>
                  <a:gd name="f70" fmla="val 1062038"/>
                  <a:gd name="f71" fmla="val 176212"/>
                  <a:gd name="f72" fmla="val 995363"/>
                  <a:gd name="f73" fmla="val 128587"/>
                  <a:gd name="f74" fmla="val 966788"/>
                  <a:gd name="f75" fmla="+- 0 0 -90"/>
                  <a:gd name="f76" fmla="*/ f3 1 1000125"/>
                  <a:gd name="f77" fmla="*/ f4 1 1166813"/>
                  <a:gd name="f78" fmla="val f5"/>
                  <a:gd name="f79" fmla="val f6"/>
                  <a:gd name="f80" fmla="val f7"/>
                  <a:gd name="f81" fmla="*/ f75 f0 1"/>
                  <a:gd name="f82" fmla="+- f80 0 f78"/>
                  <a:gd name="f83" fmla="+- f79 0 f78"/>
                  <a:gd name="f84" fmla="*/ f81 1 f2"/>
                  <a:gd name="f85" fmla="*/ f83 1 1000125"/>
                  <a:gd name="f86" fmla="*/ f82 1 1166813"/>
                  <a:gd name="f87" fmla="*/ 0 f83 1"/>
                  <a:gd name="f88" fmla="*/ 914400 f82 1"/>
                  <a:gd name="f89" fmla="*/ 114300 f83 1"/>
                  <a:gd name="f90" fmla="*/ 857250 f82 1"/>
                  <a:gd name="f91" fmla="*/ 142875 f83 1"/>
                  <a:gd name="f92" fmla="*/ 809625 f82 1"/>
                  <a:gd name="f93" fmla="*/ 762000 f82 1"/>
                  <a:gd name="f94" fmla="*/ 90487 f83 1"/>
                  <a:gd name="f95" fmla="*/ 676275 f82 1"/>
                  <a:gd name="f96" fmla="*/ 652463 f82 1"/>
                  <a:gd name="f97" fmla="*/ 280987 f83 1"/>
                  <a:gd name="f98" fmla="*/ 571500 f82 1"/>
                  <a:gd name="f99" fmla="*/ 366712 f83 1"/>
                  <a:gd name="f100" fmla="*/ 400050 f83 1"/>
                  <a:gd name="f101" fmla="*/ 614363 f82 1"/>
                  <a:gd name="f102" fmla="*/ 742950 f82 1"/>
                  <a:gd name="f103" fmla="*/ 390525 f83 1"/>
                  <a:gd name="f104" fmla="*/ 895350 f82 1"/>
                  <a:gd name="f105" fmla="*/ 442912 f83 1"/>
                  <a:gd name="f106" fmla="*/ 881063 f82 1"/>
                  <a:gd name="f107" fmla="*/ 485775 f83 1"/>
                  <a:gd name="f108" fmla="*/ 871538 f82 1"/>
                  <a:gd name="f109" fmla="*/ 542925 f83 1"/>
                  <a:gd name="f110" fmla="*/ 866775 f82 1"/>
                  <a:gd name="f111" fmla="*/ 595312 f83 1"/>
                  <a:gd name="f112" fmla="*/ 890588 f82 1"/>
                  <a:gd name="f113" fmla="*/ 657225 f83 1"/>
                  <a:gd name="f114" fmla="*/ 661987 f83 1"/>
                  <a:gd name="f115" fmla="*/ 847725 f82 1"/>
                  <a:gd name="f116" fmla="*/ 604837 f83 1"/>
                  <a:gd name="f117" fmla="*/ 766763 f82 1"/>
                  <a:gd name="f118" fmla="*/ 790575 f83 1"/>
                  <a:gd name="f119" fmla="*/ 619125 f82 1"/>
                  <a:gd name="f120" fmla="*/ 900112 f83 1"/>
                  <a:gd name="f121" fmla="*/ 519113 f82 1"/>
                  <a:gd name="f122" fmla="*/ 914400 f83 1"/>
                  <a:gd name="f123" fmla="*/ 461963 f82 1"/>
                  <a:gd name="f124" fmla="*/ 890587 f83 1"/>
                  <a:gd name="f125" fmla="*/ 395288 f82 1"/>
                  <a:gd name="f126" fmla="*/ 866775 f83 1"/>
                  <a:gd name="f127" fmla="*/ 314325 f82 1"/>
                  <a:gd name="f128" fmla="*/ 857250 f83 1"/>
                  <a:gd name="f129" fmla="*/ 233363 f82 1"/>
                  <a:gd name="f130" fmla="*/ 876300 f83 1"/>
                  <a:gd name="f131" fmla="*/ 157163 f82 1"/>
                  <a:gd name="f132" fmla="*/ 57150 f82 1"/>
                  <a:gd name="f133" fmla="*/ 947737 f83 1"/>
                  <a:gd name="f134" fmla="*/ 4763 f82 1"/>
                  <a:gd name="f135" fmla="*/ 971550 f83 1"/>
                  <a:gd name="f136" fmla="*/ 0 f82 1"/>
                  <a:gd name="f137" fmla="*/ 990600 f83 1"/>
                  <a:gd name="f138" fmla="*/ 280988 f82 1"/>
                  <a:gd name="f139" fmla="*/ 957262 f83 1"/>
                  <a:gd name="f140" fmla="*/ 471488 f82 1"/>
                  <a:gd name="f141" fmla="*/ 966787 f83 1"/>
                  <a:gd name="f142" fmla="*/ 661988 f82 1"/>
                  <a:gd name="f143" fmla="*/ 1000125 f83 1"/>
                  <a:gd name="f144" fmla="*/ 785813 f82 1"/>
                  <a:gd name="f145" fmla="*/ 952500 f82 1"/>
                  <a:gd name="f146" fmla="*/ 909637 f83 1"/>
                  <a:gd name="f147" fmla="*/ 1119188 f82 1"/>
                  <a:gd name="f148" fmla="*/ 862012 f83 1"/>
                  <a:gd name="f149" fmla="*/ 1166813 f82 1"/>
                  <a:gd name="f150" fmla="*/ 1157288 f82 1"/>
                  <a:gd name="f151" fmla="*/ 328612 f83 1"/>
                  <a:gd name="f152" fmla="*/ 1152525 f82 1"/>
                  <a:gd name="f153" fmla="*/ 252412 f83 1"/>
                  <a:gd name="f154" fmla="*/ 1143000 f82 1"/>
                  <a:gd name="f155" fmla="*/ 200025 f83 1"/>
                  <a:gd name="f156" fmla="*/ 1062038 f82 1"/>
                  <a:gd name="f157" fmla="*/ 176212 f83 1"/>
                  <a:gd name="f158" fmla="*/ 995363 f82 1"/>
                  <a:gd name="f159" fmla="*/ 128587 f83 1"/>
                  <a:gd name="f160" fmla="*/ 966788 f82 1"/>
                  <a:gd name="f161" fmla="+- f84 0 f1"/>
                  <a:gd name="f162" fmla="*/ f87 1 1000125"/>
                  <a:gd name="f163" fmla="*/ f88 1 1166813"/>
                  <a:gd name="f164" fmla="*/ f89 1 1000125"/>
                  <a:gd name="f165" fmla="*/ f90 1 1166813"/>
                  <a:gd name="f166" fmla="*/ f91 1 1000125"/>
                  <a:gd name="f167" fmla="*/ f92 1 1166813"/>
                  <a:gd name="f168" fmla="*/ f93 1 1166813"/>
                  <a:gd name="f169" fmla="*/ f94 1 1000125"/>
                  <a:gd name="f170" fmla="*/ f95 1 1166813"/>
                  <a:gd name="f171" fmla="*/ f96 1 1166813"/>
                  <a:gd name="f172" fmla="*/ f97 1 1000125"/>
                  <a:gd name="f173" fmla="*/ f98 1 1166813"/>
                  <a:gd name="f174" fmla="*/ f99 1 1000125"/>
                  <a:gd name="f175" fmla="*/ f100 1 1000125"/>
                  <a:gd name="f176" fmla="*/ f101 1 1166813"/>
                  <a:gd name="f177" fmla="*/ f102 1 1166813"/>
                  <a:gd name="f178" fmla="*/ f103 1 1000125"/>
                  <a:gd name="f179" fmla="*/ f104 1 1166813"/>
                  <a:gd name="f180" fmla="*/ f105 1 1000125"/>
                  <a:gd name="f181" fmla="*/ f106 1 1166813"/>
                  <a:gd name="f182" fmla="*/ f107 1 1000125"/>
                  <a:gd name="f183" fmla="*/ f108 1 1166813"/>
                  <a:gd name="f184" fmla="*/ f109 1 1000125"/>
                  <a:gd name="f185" fmla="*/ f110 1 1166813"/>
                  <a:gd name="f186" fmla="*/ f111 1 1000125"/>
                  <a:gd name="f187" fmla="*/ f112 1 1166813"/>
                  <a:gd name="f188" fmla="*/ f113 1 1000125"/>
                  <a:gd name="f189" fmla="*/ f114 1 1000125"/>
                  <a:gd name="f190" fmla="*/ f115 1 1166813"/>
                  <a:gd name="f191" fmla="*/ f116 1 1000125"/>
                  <a:gd name="f192" fmla="*/ f117 1 1166813"/>
                  <a:gd name="f193" fmla="*/ f118 1 1000125"/>
                  <a:gd name="f194" fmla="*/ f119 1 1166813"/>
                  <a:gd name="f195" fmla="*/ f120 1 1000125"/>
                  <a:gd name="f196" fmla="*/ f121 1 1166813"/>
                  <a:gd name="f197" fmla="*/ f122 1 1000125"/>
                  <a:gd name="f198" fmla="*/ f123 1 1166813"/>
                  <a:gd name="f199" fmla="*/ f124 1 1000125"/>
                  <a:gd name="f200" fmla="*/ f125 1 1166813"/>
                  <a:gd name="f201" fmla="*/ f126 1 1000125"/>
                  <a:gd name="f202" fmla="*/ f127 1 1166813"/>
                  <a:gd name="f203" fmla="*/ f128 1 1000125"/>
                  <a:gd name="f204" fmla="*/ f129 1 1166813"/>
                  <a:gd name="f205" fmla="*/ f130 1 1000125"/>
                  <a:gd name="f206" fmla="*/ f131 1 1166813"/>
                  <a:gd name="f207" fmla="*/ f132 1 1166813"/>
                  <a:gd name="f208" fmla="*/ f133 1 1000125"/>
                  <a:gd name="f209" fmla="*/ f134 1 1166813"/>
                  <a:gd name="f210" fmla="*/ f135 1 1000125"/>
                  <a:gd name="f211" fmla="*/ f136 1 1166813"/>
                  <a:gd name="f212" fmla="*/ f137 1 1000125"/>
                  <a:gd name="f213" fmla="*/ f138 1 1166813"/>
                  <a:gd name="f214" fmla="*/ f139 1 1000125"/>
                  <a:gd name="f215" fmla="*/ f140 1 1166813"/>
                  <a:gd name="f216" fmla="*/ f141 1 1000125"/>
                  <a:gd name="f217" fmla="*/ f142 1 1166813"/>
                  <a:gd name="f218" fmla="*/ f143 1 1000125"/>
                  <a:gd name="f219" fmla="*/ f144 1 1166813"/>
                  <a:gd name="f220" fmla="*/ f145 1 1166813"/>
                  <a:gd name="f221" fmla="*/ f146 1 1000125"/>
                  <a:gd name="f222" fmla="*/ f147 1 1166813"/>
                  <a:gd name="f223" fmla="*/ f148 1 1000125"/>
                  <a:gd name="f224" fmla="*/ f149 1 1166813"/>
                  <a:gd name="f225" fmla="*/ f150 1 1166813"/>
                  <a:gd name="f226" fmla="*/ f151 1 1000125"/>
                  <a:gd name="f227" fmla="*/ f152 1 1166813"/>
                  <a:gd name="f228" fmla="*/ f153 1 1000125"/>
                  <a:gd name="f229" fmla="*/ f154 1 1166813"/>
                  <a:gd name="f230" fmla="*/ f155 1 1000125"/>
                  <a:gd name="f231" fmla="*/ f156 1 1166813"/>
                  <a:gd name="f232" fmla="*/ f157 1 1000125"/>
                  <a:gd name="f233" fmla="*/ f158 1 1166813"/>
                  <a:gd name="f234" fmla="*/ f159 1 1000125"/>
                  <a:gd name="f235" fmla="*/ f160 1 1166813"/>
                  <a:gd name="f236" fmla="*/ f78 1 f85"/>
                  <a:gd name="f237" fmla="*/ f79 1 f85"/>
                  <a:gd name="f238" fmla="*/ f78 1 f86"/>
                  <a:gd name="f239" fmla="*/ f80 1 f86"/>
                  <a:gd name="f240" fmla="*/ f162 1 f85"/>
                  <a:gd name="f241" fmla="*/ f163 1 f86"/>
                  <a:gd name="f242" fmla="*/ f164 1 f85"/>
                  <a:gd name="f243" fmla="*/ f165 1 f86"/>
                  <a:gd name="f244" fmla="*/ f166 1 f85"/>
                  <a:gd name="f245" fmla="*/ f167 1 f86"/>
                  <a:gd name="f246" fmla="*/ f168 1 f86"/>
                  <a:gd name="f247" fmla="*/ f169 1 f85"/>
                  <a:gd name="f248" fmla="*/ f170 1 f86"/>
                  <a:gd name="f249" fmla="*/ f171 1 f86"/>
                  <a:gd name="f250" fmla="*/ f172 1 f85"/>
                  <a:gd name="f251" fmla="*/ f173 1 f86"/>
                  <a:gd name="f252" fmla="*/ f174 1 f85"/>
                  <a:gd name="f253" fmla="*/ f175 1 f85"/>
                  <a:gd name="f254" fmla="*/ f176 1 f86"/>
                  <a:gd name="f255" fmla="*/ f177 1 f86"/>
                  <a:gd name="f256" fmla="*/ f178 1 f85"/>
                  <a:gd name="f257" fmla="*/ f179 1 f86"/>
                  <a:gd name="f258" fmla="*/ f180 1 f85"/>
                  <a:gd name="f259" fmla="*/ f181 1 f86"/>
                  <a:gd name="f260" fmla="*/ f182 1 f85"/>
                  <a:gd name="f261" fmla="*/ f183 1 f86"/>
                  <a:gd name="f262" fmla="*/ f184 1 f85"/>
                  <a:gd name="f263" fmla="*/ f185 1 f86"/>
                  <a:gd name="f264" fmla="*/ f186 1 f85"/>
                  <a:gd name="f265" fmla="*/ f187 1 f86"/>
                  <a:gd name="f266" fmla="*/ f188 1 f85"/>
                  <a:gd name="f267" fmla="*/ f189 1 f85"/>
                  <a:gd name="f268" fmla="*/ f190 1 f86"/>
                  <a:gd name="f269" fmla="*/ f191 1 f85"/>
                  <a:gd name="f270" fmla="*/ f192 1 f86"/>
                  <a:gd name="f271" fmla="*/ f193 1 f85"/>
                  <a:gd name="f272" fmla="*/ f194 1 f86"/>
                  <a:gd name="f273" fmla="*/ f195 1 f85"/>
                  <a:gd name="f274" fmla="*/ f196 1 f86"/>
                  <a:gd name="f275" fmla="*/ f197 1 f85"/>
                  <a:gd name="f276" fmla="*/ f198 1 f86"/>
                  <a:gd name="f277" fmla="*/ f199 1 f85"/>
                  <a:gd name="f278" fmla="*/ f200 1 f86"/>
                  <a:gd name="f279" fmla="*/ f201 1 f85"/>
                  <a:gd name="f280" fmla="*/ f202 1 f86"/>
                  <a:gd name="f281" fmla="*/ f203 1 f85"/>
                  <a:gd name="f282" fmla="*/ f204 1 f86"/>
                  <a:gd name="f283" fmla="*/ f205 1 f85"/>
                  <a:gd name="f284" fmla="*/ f206 1 f86"/>
                  <a:gd name="f285" fmla="*/ f207 1 f86"/>
                  <a:gd name="f286" fmla="*/ f208 1 f85"/>
                  <a:gd name="f287" fmla="*/ f209 1 f86"/>
                  <a:gd name="f288" fmla="*/ f210 1 f85"/>
                  <a:gd name="f289" fmla="*/ f211 1 f86"/>
                  <a:gd name="f290" fmla="*/ f212 1 f85"/>
                  <a:gd name="f291" fmla="*/ f213 1 f86"/>
                  <a:gd name="f292" fmla="*/ f214 1 f85"/>
                  <a:gd name="f293" fmla="*/ f215 1 f86"/>
                  <a:gd name="f294" fmla="*/ f216 1 f85"/>
                  <a:gd name="f295" fmla="*/ f217 1 f86"/>
                  <a:gd name="f296" fmla="*/ f218 1 f85"/>
                  <a:gd name="f297" fmla="*/ f219 1 f86"/>
                  <a:gd name="f298" fmla="*/ f220 1 f86"/>
                  <a:gd name="f299" fmla="*/ f221 1 f85"/>
                  <a:gd name="f300" fmla="*/ f222 1 f86"/>
                  <a:gd name="f301" fmla="*/ f223 1 f85"/>
                  <a:gd name="f302" fmla="*/ f224 1 f86"/>
                  <a:gd name="f303" fmla="*/ f225 1 f86"/>
                  <a:gd name="f304" fmla="*/ f226 1 f85"/>
                  <a:gd name="f305" fmla="*/ f227 1 f86"/>
                  <a:gd name="f306" fmla="*/ f228 1 f85"/>
                  <a:gd name="f307" fmla="*/ f229 1 f86"/>
                  <a:gd name="f308" fmla="*/ f230 1 f85"/>
                  <a:gd name="f309" fmla="*/ f231 1 f86"/>
                  <a:gd name="f310" fmla="*/ f232 1 f85"/>
                  <a:gd name="f311" fmla="*/ f233 1 f86"/>
                  <a:gd name="f312" fmla="*/ f234 1 f85"/>
                  <a:gd name="f313" fmla="*/ f235 1 f86"/>
                  <a:gd name="f314" fmla="*/ f236 f76 1"/>
                  <a:gd name="f315" fmla="*/ f237 f76 1"/>
                  <a:gd name="f316" fmla="*/ f239 f77 1"/>
                  <a:gd name="f317" fmla="*/ f238 f77 1"/>
                  <a:gd name="f318" fmla="*/ f240 f76 1"/>
                  <a:gd name="f319" fmla="*/ f241 f77 1"/>
                  <a:gd name="f320" fmla="*/ f242 f76 1"/>
                  <a:gd name="f321" fmla="*/ f243 f77 1"/>
                  <a:gd name="f322" fmla="*/ f244 f76 1"/>
                  <a:gd name="f323" fmla="*/ f245 f77 1"/>
                  <a:gd name="f324" fmla="*/ f246 f77 1"/>
                  <a:gd name="f325" fmla="*/ f247 f76 1"/>
                  <a:gd name="f326" fmla="*/ f248 f77 1"/>
                  <a:gd name="f327" fmla="*/ f249 f77 1"/>
                  <a:gd name="f328" fmla="*/ f250 f76 1"/>
                  <a:gd name="f329" fmla="*/ f251 f77 1"/>
                  <a:gd name="f330" fmla="*/ f252 f76 1"/>
                  <a:gd name="f331" fmla="*/ f253 f76 1"/>
                  <a:gd name="f332" fmla="*/ f254 f77 1"/>
                  <a:gd name="f333" fmla="*/ f255 f77 1"/>
                  <a:gd name="f334" fmla="*/ f256 f76 1"/>
                  <a:gd name="f335" fmla="*/ f257 f77 1"/>
                  <a:gd name="f336" fmla="*/ f258 f76 1"/>
                  <a:gd name="f337" fmla="*/ f259 f77 1"/>
                  <a:gd name="f338" fmla="*/ f260 f76 1"/>
                  <a:gd name="f339" fmla="*/ f261 f77 1"/>
                  <a:gd name="f340" fmla="*/ f262 f76 1"/>
                  <a:gd name="f341" fmla="*/ f263 f77 1"/>
                  <a:gd name="f342" fmla="*/ f264 f76 1"/>
                  <a:gd name="f343" fmla="*/ f265 f77 1"/>
                  <a:gd name="f344" fmla="*/ f266 f76 1"/>
                  <a:gd name="f345" fmla="*/ f267 f76 1"/>
                  <a:gd name="f346" fmla="*/ f268 f77 1"/>
                  <a:gd name="f347" fmla="*/ f269 f76 1"/>
                  <a:gd name="f348" fmla="*/ f270 f77 1"/>
                  <a:gd name="f349" fmla="*/ f271 f76 1"/>
                  <a:gd name="f350" fmla="*/ f272 f77 1"/>
                  <a:gd name="f351" fmla="*/ f273 f76 1"/>
                  <a:gd name="f352" fmla="*/ f274 f77 1"/>
                  <a:gd name="f353" fmla="*/ f275 f76 1"/>
                  <a:gd name="f354" fmla="*/ f276 f77 1"/>
                  <a:gd name="f355" fmla="*/ f277 f76 1"/>
                  <a:gd name="f356" fmla="*/ f278 f77 1"/>
                  <a:gd name="f357" fmla="*/ f279 f76 1"/>
                  <a:gd name="f358" fmla="*/ f280 f77 1"/>
                  <a:gd name="f359" fmla="*/ f281 f76 1"/>
                  <a:gd name="f360" fmla="*/ f282 f77 1"/>
                  <a:gd name="f361" fmla="*/ f283 f76 1"/>
                  <a:gd name="f362" fmla="*/ f284 f77 1"/>
                  <a:gd name="f363" fmla="*/ f285 f77 1"/>
                  <a:gd name="f364" fmla="*/ f286 f76 1"/>
                  <a:gd name="f365" fmla="*/ f287 f77 1"/>
                  <a:gd name="f366" fmla="*/ f288 f76 1"/>
                  <a:gd name="f367" fmla="*/ f289 f77 1"/>
                  <a:gd name="f368" fmla="*/ f290 f76 1"/>
                  <a:gd name="f369" fmla="*/ f291 f77 1"/>
                  <a:gd name="f370" fmla="*/ f292 f76 1"/>
                  <a:gd name="f371" fmla="*/ f293 f77 1"/>
                  <a:gd name="f372" fmla="*/ f294 f76 1"/>
                  <a:gd name="f373" fmla="*/ f295 f77 1"/>
                  <a:gd name="f374" fmla="*/ f296 f76 1"/>
                  <a:gd name="f375" fmla="*/ f297 f77 1"/>
                  <a:gd name="f376" fmla="*/ f298 f77 1"/>
                  <a:gd name="f377" fmla="*/ f299 f76 1"/>
                  <a:gd name="f378" fmla="*/ f300 f77 1"/>
                  <a:gd name="f379" fmla="*/ f301 f76 1"/>
                  <a:gd name="f380" fmla="*/ f302 f77 1"/>
                  <a:gd name="f381" fmla="*/ f303 f77 1"/>
                  <a:gd name="f382" fmla="*/ f304 f76 1"/>
                  <a:gd name="f383" fmla="*/ f305 f77 1"/>
                  <a:gd name="f384" fmla="*/ f306 f76 1"/>
                  <a:gd name="f385" fmla="*/ f307 f77 1"/>
                  <a:gd name="f386" fmla="*/ f308 f76 1"/>
                  <a:gd name="f387" fmla="*/ f309 f77 1"/>
                  <a:gd name="f388" fmla="*/ f310 f76 1"/>
                  <a:gd name="f389" fmla="*/ f311 f77 1"/>
                  <a:gd name="f390" fmla="*/ f312 f76 1"/>
                  <a:gd name="f391" fmla="*/ f313 f77 1"/>
                </a:gdLst>
                <a:ahLst/>
                <a:cxnLst>
                  <a:cxn ang="3cd4">
                    <a:pos x="hc" y="t"/>
                  </a:cxn>
                  <a:cxn ang="0">
                    <a:pos x="r" y="vc"/>
                  </a:cxn>
                  <a:cxn ang="cd4">
                    <a:pos x="hc" y="b"/>
                  </a:cxn>
                  <a:cxn ang="cd2">
                    <a:pos x="l" y="vc"/>
                  </a:cxn>
                  <a:cxn ang="f161">
                    <a:pos x="f318" y="f319"/>
                  </a:cxn>
                  <a:cxn ang="f161">
                    <a:pos x="f320" y="f321"/>
                  </a:cxn>
                  <a:cxn ang="f161">
                    <a:pos x="f322" y="f323"/>
                  </a:cxn>
                  <a:cxn ang="f161">
                    <a:pos x="f322" y="f324"/>
                  </a:cxn>
                  <a:cxn ang="f161">
                    <a:pos x="f325" y="f326"/>
                  </a:cxn>
                  <a:cxn ang="f161">
                    <a:pos x="f325" y="f327"/>
                  </a:cxn>
                  <a:cxn ang="f161">
                    <a:pos x="f328" y="f329"/>
                  </a:cxn>
                  <a:cxn ang="f161">
                    <a:pos x="f330" y="f329"/>
                  </a:cxn>
                  <a:cxn ang="f161">
                    <a:pos x="f331" y="f332"/>
                  </a:cxn>
                  <a:cxn ang="f161">
                    <a:pos x="f331" y="f333"/>
                  </a:cxn>
                  <a:cxn ang="f161">
                    <a:pos x="f334" y="f335"/>
                  </a:cxn>
                  <a:cxn ang="f161">
                    <a:pos x="f336" y="f337"/>
                  </a:cxn>
                  <a:cxn ang="f161">
                    <a:pos x="f338" y="f339"/>
                  </a:cxn>
                  <a:cxn ang="f161">
                    <a:pos x="f340" y="f341"/>
                  </a:cxn>
                  <a:cxn ang="f161">
                    <a:pos x="f342" y="f343"/>
                  </a:cxn>
                  <a:cxn ang="f161">
                    <a:pos x="f344" y="f343"/>
                  </a:cxn>
                  <a:cxn ang="f161">
                    <a:pos x="f345" y="f346"/>
                  </a:cxn>
                  <a:cxn ang="f161">
                    <a:pos x="f347" y="f348"/>
                  </a:cxn>
                  <a:cxn ang="f161">
                    <a:pos x="f349" y="f350"/>
                  </a:cxn>
                  <a:cxn ang="f161">
                    <a:pos x="f351" y="f352"/>
                  </a:cxn>
                  <a:cxn ang="f161">
                    <a:pos x="f353" y="f354"/>
                  </a:cxn>
                  <a:cxn ang="f161">
                    <a:pos x="f355" y="f356"/>
                  </a:cxn>
                  <a:cxn ang="f161">
                    <a:pos x="f357" y="f358"/>
                  </a:cxn>
                  <a:cxn ang="f161">
                    <a:pos x="f359" y="f360"/>
                  </a:cxn>
                  <a:cxn ang="f161">
                    <a:pos x="f361" y="f362"/>
                  </a:cxn>
                  <a:cxn ang="f161">
                    <a:pos x="f353" y="f363"/>
                  </a:cxn>
                  <a:cxn ang="f161">
                    <a:pos x="f364" y="f365"/>
                  </a:cxn>
                  <a:cxn ang="f161">
                    <a:pos x="f366" y="f367"/>
                  </a:cxn>
                  <a:cxn ang="f161">
                    <a:pos x="f366" y="f367"/>
                  </a:cxn>
                  <a:cxn ang="f161">
                    <a:pos x="f368" y="f369"/>
                  </a:cxn>
                  <a:cxn ang="f161">
                    <a:pos x="f370" y="f371"/>
                  </a:cxn>
                  <a:cxn ang="f161">
                    <a:pos x="f372" y="f373"/>
                  </a:cxn>
                  <a:cxn ang="f161">
                    <a:pos x="f374" y="f375"/>
                  </a:cxn>
                  <a:cxn ang="f161">
                    <a:pos x="f366" y="f376"/>
                  </a:cxn>
                  <a:cxn ang="f161">
                    <a:pos x="f377" y="f378"/>
                  </a:cxn>
                  <a:cxn ang="f161">
                    <a:pos x="f379" y="f380"/>
                  </a:cxn>
                  <a:cxn ang="f161">
                    <a:pos x="f349" y="f381"/>
                  </a:cxn>
                  <a:cxn ang="f161">
                    <a:pos x="f382" y="f383"/>
                  </a:cxn>
                  <a:cxn ang="f161">
                    <a:pos x="f384" y="f385"/>
                  </a:cxn>
                  <a:cxn ang="f161">
                    <a:pos x="f386" y="f387"/>
                  </a:cxn>
                  <a:cxn ang="f161">
                    <a:pos x="f388" y="f389"/>
                  </a:cxn>
                  <a:cxn ang="f161">
                    <a:pos x="f390" y="f391"/>
                  </a:cxn>
                  <a:cxn ang="f161">
                    <a:pos x="f318" y="f319"/>
                  </a:cxn>
                </a:cxnLst>
                <a:rect l="f314" t="f317" r="f315" b="f316"/>
                <a:pathLst>
                  <a:path w="1000125" h="1166813">
                    <a:moveTo>
                      <a:pt x="f5" y="f8"/>
                    </a:moveTo>
                    <a:lnTo>
                      <a:pt x="f9" y="f10"/>
                    </a:lnTo>
                    <a:lnTo>
                      <a:pt x="f11" y="f12"/>
                    </a:lnTo>
                    <a:lnTo>
                      <a:pt x="f11" y="f13"/>
                    </a:lnTo>
                    <a:lnTo>
                      <a:pt x="f14" y="f15"/>
                    </a:lnTo>
                    <a:lnTo>
                      <a:pt x="f14" y="f16"/>
                    </a:lnTo>
                    <a:lnTo>
                      <a:pt x="f17" y="f18"/>
                    </a:lnTo>
                    <a:lnTo>
                      <a:pt x="f19" y="f18"/>
                    </a:lnTo>
                    <a:lnTo>
                      <a:pt x="f20" y="f21"/>
                    </a:lnTo>
                    <a:lnTo>
                      <a:pt x="f20" y="f22"/>
                    </a:lnTo>
                    <a:lnTo>
                      <a:pt x="f23" y="f24"/>
                    </a:lnTo>
                    <a:lnTo>
                      <a:pt x="f25" y="f26"/>
                    </a:lnTo>
                    <a:lnTo>
                      <a:pt x="f27" y="f28"/>
                    </a:lnTo>
                    <a:lnTo>
                      <a:pt x="f29" y="f30"/>
                    </a:lnTo>
                    <a:lnTo>
                      <a:pt x="f31" y="f32"/>
                    </a:lnTo>
                    <a:lnTo>
                      <a:pt x="f33" y="f32"/>
                    </a:lnTo>
                    <a:lnTo>
                      <a:pt x="f34" y="f35"/>
                    </a:lnTo>
                    <a:lnTo>
                      <a:pt x="f36" y="f37"/>
                    </a:lnTo>
                    <a:lnTo>
                      <a:pt x="f38" y="f39"/>
                    </a:lnTo>
                    <a:lnTo>
                      <a:pt x="f40" y="f41"/>
                    </a:lnTo>
                    <a:lnTo>
                      <a:pt x="f8" y="f42"/>
                    </a:lnTo>
                    <a:lnTo>
                      <a:pt x="f43" y="f44"/>
                    </a:lnTo>
                    <a:lnTo>
                      <a:pt x="f30" y="f45"/>
                    </a:lnTo>
                    <a:lnTo>
                      <a:pt x="f10" y="f46"/>
                    </a:lnTo>
                    <a:lnTo>
                      <a:pt x="f47" y="f48"/>
                    </a:lnTo>
                    <a:lnTo>
                      <a:pt x="f8" y="f49"/>
                    </a:lnTo>
                    <a:lnTo>
                      <a:pt x="f50" y="f51"/>
                    </a:lnTo>
                    <a:lnTo>
                      <a:pt x="f52" y="f5"/>
                    </a:lnTo>
                    <a:lnTo>
                      <a:pt x="f52" y="f5"/>
                    </a:lnTo>
                    <a:lnTo>
                      <a:pt x="f53" y="f54"/>
                    </a:lnTo>
                    <a:lnTo>
                      <a:pt x="f55" y="f56"/>
                    </a:lnTo>
                    <a:lnTo>
                      <a:pt x="f57" y="f58"/>
                    </a:lnTo>
                    <a:lnTo>
                      <a:pt x="f6" y="f59"/>
                    </a:lnTo>
                    <a:lnTo>
                      <a:pt x="f52" y="f60"/>
                    </a:lnTo>
                    <a:lnTo>
                      <a:pt x="f61" y="f62"/>
                    </a:lnTo>
                    <a:lnTo>
                      <a:pt x="f63" y="f7"/>
                    </a:lnTo>
                    <a:lnTo>
                      <a:pt x="f38" y="f64"/>
                    </a:lnTo>
                    <a:lnTo>
                      <a:pt x="f65" y="f66"/>
                    </a:lnTo>
                    <a:lnTo>
                      <a:pt x="f67" y="f68"/>
                    </a:lnTo>
                    <a:lnTo>
                      <a:pt x="f69" y="f70"/>
                    </a:lnTo>
                    <a:lnTo>
                      <a:pt x="f71" y="f72"/>
                    </a:lnTo>
                    <a:lnTo>
                      <a:pt x="f73" y="f74"/>
                    </a:lnTo>
                    <a:lnTo>
                      <a:pt x="f5" y="f8"/>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1" name="Forma libre: forma 39">
                <a:extLst>
                  <a:ext uri="{FF2B5EF4-FFF2-40B4-BE49-F238E27FC236}">
                    <a16:creationId xmlns:a16="http://schemas.microsoft.com/office/drawing/2014/main" id="{FBA95060-F65B-4CEF-A7A2-52BD3607C70F}"/>
                  </a:ext>
                </a:extLst>
              </p:cNvPr>
              <p:cNvSpPr/>
              <p:nvPr/>
            </p:nvSpPr>
            <p:spPr>
              <a:xfrm>
                <a:off x="5318581" y="3202151"/>
                <a:ext cx="1876504" cy="2051438"/>
              </a:xfrm>
              <a:custGeom>
                <a:avLst/>
                <a:gdLst>
                  <a:gd name="f0" fmla="val 10800000"/>
                  <a:gd name="f1" fmla="val 5400000"/>
                  <a:gd name="f2" fmla="val 180"/>
                  <a:gd name="f3" fmla="val w"/>
                  <a:gd name="f4" fmla="val h"/>
                  <a:gd name="f5" fmla="val 0"/>
                  <a:gd name="f6" fmla="val 1876508"/>
                  <a:gd name="f7" fmla="val 2051436"/>
                  <a:gd name="f8" fmla="val 15903"/>
                  <a:gd name="f9" fmla="val 1542553"/>
                  <a:gd name="f10" fmla="val 31806"/>
                  <a:gd name="f11" fmla="val 1478942"/>
                  <a:gd name="f12" fmla="val 1415332"/>
                  <a:gd name="f13" fmla="val 548640"/>
                  <a:gd name="f14" fmla="val 652007"/>
                  <a:gd name="f15" fmla="val 659959"/>
                  <a:gd name="f16" fmla="val 707666"/>
                  <a:gd name="f17" fmla="val 1844703"/>
                  <a:gd name="f18" fmla="val 166977"/>
                  <a:gd name="f19" fmla="val 1701580"/>
                  <a:gd name="f20" fmla="val 318052"/>
                  <a:gd name="f21" fmla="val 1669774"/>
                  <a:gd name="f22" fmla="val 373711"/>
                  <a:gd name="f23" fmla="val 1661823"/>
                  <a:gd name="f24" fmla="val 413467"/>
                  <a:gd name="f25" fmla="val 1717482"/>
                  <a:gd name="f26" fmla="val 469127"/>
                  <a:gd name="f27" fmla="val 1781093"/>
                  <a:gd name="f28" fmla="val 524786"/>
                  <a:gd name="f29" fmla="val 1812898"/>
                  <a:gd name="f30" fmla="val 572494"/>
                  <a:gd name="f31" fmla="val 1828800"/>
                  <a:gd name="f32" fmla="val 588396"/>
                  <a:gd name="f33" fmla="val 1789044"/>
                  <a:gd name="f34" fmla="val 636104"/>
                  <a:gd name="f35" fmla="val 1550505"/>
                  <a:gd name="f36" fmla="val 779227"/>
                  <a:gd name="f37" fmla="val 1423284"/>
                  <a:gd name="f38" fmla="val 866692"/>
                  <a:gd name="f39" fmla="val 1343771"/>
                  <a:gd name="f40" fmla="val 938254"/>
                  <a:gd name="f41" fmla="val 1280160"/>
                  <a:gd name="f42" fmla="val 1105231"/>
                  <a:gd name="f43" fmla="val 1224501"/>
                  <a:gd name="f44" fmla="val 1248354"/>
                  <a:gd name="f45" fmla="val 1208599"/>
                  <a:gd name="f46" fmla="val 1319916"/>
                  <a:gd name="f47" fmla="val 1248355"/>
                  <a:gd name="f48" fmla="val 1383527"/>
                  <a:gd name="f49" fmla="val 1288112"/>
                  <a:gd name="f50" fmla="val 1630017"/>
                  <a:gd name="f51" fmla="val 1677725"/>
                  <a:gd name="f52" fmla="val 1160891"/>
                  <a:gd name="f53" fmla="val 1725433"/>
                  <a:gd name="f54" fmla="val 1129086"/>
                  <a:gd name="f55" fmla="val 1781092"/>
                  <a:gd name="f56" fmla="val 1121134"/>
                  <a:gd name="f57" fmla="val 1892410"/>
                  <a:gd name="f58" fmla="val 1041621"/>
                  <a:gd name="f59" fmla="val 1948069"/>
                  <a:gd name="f60" fmla="val 993913"/>
                  <a:gd name="f61" fmla="val 1979874"/>
                  <a:gd name="f62" fmla="val 914400"/>
                  <a:gd name="f63" fmla="val 787180"/>
                  <a:gd name="f64" fmla="val 723569"/>
                  <a:gd name="f65" fmla="val 1956020"/>
                  <a:gd name="f66" fmla="val 644056"/>
                  <a:gd name="f67" fmla="val 1908313"/>
                  <a:gd name="f68" fmla="val 485030"/>
                  <a:gd name="f69" fmla="val 1987826"/>
                  <a:gd name="f70" fmla="val 389614"/>
                  <a:gd name="f71" fmla="val 1916264"/>
                  <a:gd name="f72" fmla="val 326004"/>
                  <a:gd name="f73" fmla="val 262393"/>
                  <a:gd name="f74" fmla="val 1852654"/>
                  <a:gd name="f75" fmla="val 190832"/>
                  <a:gd name="f76" fmla="val 1645920"/>
                  <a:gd name="f77" fmla="val 71562"/>
                  <a:gd name="f78" fmla="val 1558455"/>
                  <a:gd name="f79" fmla="+- 0 0 -90"/>
                  <a:gd name="f80" fmla="*/ f3 1 1876508"/>
                  <a:gd name="f81" fmla="*/ f4 1 2051436"/>
                  <a:gd name="f82" fmla="val f5"/>
                  <a:gd name="f83" fmla="val f6"/>
                  <a:gd name="f84" fmla="val f7"/>
                  <a:gd name="f85" fmla="*/ f79 f0 1"/>
                  <a:gd name="f86" fmla="+- f84 0 f82"/>
                  <a:gd name="f87" fmla="+- f83 0 f82"/>
                  <a:gd name="f88" fmla="*/ f85 1 f2"/>
                  <a:gd name="f89" fmla="*/ f87 1 1876508"/>
                  <a:gd name="f90" fmla="*/ f86 1 2051436"/>
                  <a:gd name="f91" fmla="*/ 15903 f87 1"/>
                  <a:gd name="f92" fmla="*/ 1542553 f86 1"/>
                  <a:gd name="f93" fmla="*/ 31806 f87 1"/>
                  <a:gd name="f94" fmla="*/ 1478942 f86 1"/>
                  <a:gd name="f95" fmla="*/ 0 f87 1"/>
                  <a:gd name="f96" fmla="*/ 1415332 f86 1"/>
                  <a:gd name="f97" fmla="*/ 548640 f87 1"/>
                  <a:gd name="f98" fmla="*/ 652007 f86 1"/>
                  <a:gd name="f99" fmla="*/ 659959 f87 1"/>
                  <a:gd name="f100" fmla="*/ 707666 f86 1"/>
                  <a:gd name="f101" fmla="*/ 1844703 f87 1"/>
                  <a:gd name="f102" fmla="*/ 0 f86 1"/>
                  <a:gd name="f103" fmla="*/ 1876508 f87 1"/>
                  <a:gd name="f104" fmla="*/ 166977 f86 1"/>
                  <a:gd name="f105" fmla="*/ 1701580 f87 1"/>
                  <a:gd name="f106" fmla="*/ 318052 f86 1"/>
                  <a:gd name="f107" fmla="*/ 1669774 f87 1"/>
                  <a:gd name="f108" fmla="*/ 373711 f86 1"/>
                  <a:gd name="f109" fmla="*/ 1661823 f87 1"/>
                  <a:gd name="f110" fmla="*/ 413467 f86 1"/>
                  <a:gd name="f111" fmla="*/ 1717482 f87 1"/>
                  <a:gd name="f112" fmla="*/ 469127 f86 1"/>
                  <a:gd name="f113" fmla="*/ 1781093 f87 1"/>
                  <a:gd name="f114" fmla="*/ 524786 f86 1"/>
                  <a:gd name="f115" fmla="*/ 1812898 f87 1"/>
                  <a:gd name="f116" fmla="*/ 572494 f86 1"/>
                  <a:gd name="f117" fmla="*/ 1828800 f87 1"/>
                  <a:gd name="f118" fmla="*/ 588396 f86 1"/>
                  <a:gd name="f119" fmla="*/ 1789044 f87 1"/>
                  <a:gd name="f120" fmla="*/ 636104 f86 1"/>
                  <a:gd name="f121" fmla="*/ 1550505 f87 1"/>
                  <a:gd name="f122" fmla="*/ 779227 f86 1"/>
                  <a:gd name="f123" fmla="*/ 1423284 f87 1"/>
                  <a:gd name="f124" fmla="*/ 866692 f86 1"/>
                  <a:gd name="f125" fmla="*/ 1343771 f87 1"/>
                  <a:gd name="f126" fmla="*/ 938254 f86 1"/>
                  <a:gd name="f127" fmla="*/ 1280160 f87 1"/>
                  <a:gd name="f128" fmla="*/ 1105231 f86 1"/>
                  <a:gd name="f129" fmla="*/ 1224501 f87 1"/>
                  <a:gd name="f130" fmla="*/ 1248354 f86 1"/>
                  <a:gd name="f131" fmla="*/ 1208599 f87 1"/>
                  <a:gd name="f132" fmla="*/ 1319916 f86 1"/>
                  <a:gd name="f133" fmla="*/ 1248355 f87 1"/>
                  <a:gd name="f134" fmla="*/ 1383527 f86 1"/>
                  <a:gd name="f135" fmla="*/ 1288112 f87 1"/>
                  <a:gd name="f136" fmla="*/ 1630017 f86 1"/>
                  <a:gd name="f137" fmla="*/ 1677725 f86 1"/>
                  <a:gd name="f138" fmla="*/ 1160891 f87 1"/>
                  <a:gd name="f139" fmla="*/ 1725433 f86 1"/>
                  <a:gd name="f140" fmla="*/ 1129086 f87 1"/>
                  <a:gd name="f141" fmla="*/ 1781092 f86 1"/>
                  <a:gd name="f142" fmla="*/ 1121134 f87 1"/>
                  <a:gd name="f143" fmla="*/ 1892410 f86 1"/>
                  <a:gd name="f144" fmla="*/ 1041621 f87 1"/>
                  <a:gd name="f145" fmla="*/ 1948069 f86 1"/>
                  <a:gd name="f146" fmla="*/ 993913 f87 1"/>
                  <a:gd name="f147" fmla="*/ 1979874 f86 1"/>
                  <a:gd name="f148" fmla="*/ 914400 f87 1"/>
                  <a:gd name="f149" fmla="*/ 2051436 f86 1"/>
                  <a:gd name="f150" fmla="*/ 787180 f87 1"/>
                  <a:gd name="f151" fmla="*/ 723569 f87 1"/>
                  <a:gd name="f152" fmla="*/ 1956020 f86 1"/>
                  <a:gd name="f153" fmla="*/ 644056 f87 1"/>
                  <a:gd name="f154" fmla="*/ 1908313 f86 1"/>
                  <a:gd name="f155" fmla="*/ 485030 f87 1"/>
                  <a:gd name="f156" fmla="*/ 1987826 f86 1"/>
                  <a:gd name="f157" fmla="*/ 389614 f87 1"/>
                  <a:gd name="f158" fmla="*/ 1916264 f86 1"/>
                  <a:gd name="f159" fmla="*/ 326004 f87 1"/>
                  <a:gd name="f160" fmla="*/ 262393 f87 1"/>
                  <a:gd name="f161" fmla="*/ 1852654 f86 1"/>
                  <a:gd name="f162" fmla="*/ 190832 f87 1"/>
                  <a:gd name="f163" fmla="*/ 1645920 f86 1"/>
                  <a:gd name="f164" fmla="*/ 71562 f87 1"/>
                  <a:gd name="f165" fmla="*/ 1558455 f86 1"/>
                  <a:gd name="f166" fmla="+- f88 0 f1"/>
                  <a:gd name="f167" fmla="*/ f91 1 1876508"/>
                  <a:gd name="f168" fmla="*/ f92 1 2051436"/>
                  <a:gd name="f169" fmla="*/ f93 1 1876508"/>
                  <a:gd name="f170" fmla="*/ f94 1 2051436"/>
                  <a:gd name="f171" fmla="*/ f95 1 1876508"/>
                  <a:gd name="f172" fmla="*/ f96 1 2051436"/>
                  <a:gd name="f173" fmla="*/ f97 1 1876508"/>
                  <a:gd name="f174" fmla="*/ f98 1 2051436"/>
                  <a:gd name="f175" fmla="*/ f99 1 1876508"/>
                  <a:gd name="f176" fmla="*/ f100 1 2051436"/>
                  <a:gd name="f177" fmla="*/ f101 1 1876508"/>
                  <a:gd name="f178" fmla="*/ f102 1 2051436"/>
                  <a:gd name="f179" fmla="*/ f103 1 1876508"/>
                  <a:gd name="f180" fmla="*/ f104 1 2051436"/>
                  <a:gd name="f181" fmla="*/ f105 1 1876508"/>
                  <a:gd name="f182" fmla="*/ f106 1 2051436"/>
                  <a:gd name="f183" fmla="*/ f107 1 1876508"/>
                  <a:gd name="f184" fmla="*/ f108 1 2051436"/>
                  <a:gd name="f185" fmla="*/ f109 1 1876508"/>
                  <a:gd name="f186" fmla="*/ f110 1 2051436"/>
                  <a:gd name="f187" fmla="*/ f111 1 1876508"/>
                  <a:gd name="f188" fmla="*/ f112 1 2051436"/>
                  <a:gd name="f189" fmla="*/ f113 1 1876508"/>
                  <a:gd name="f190" fmla="*/ f114 1 2051436"/>
                  <a:gd name="f191" fmla="*/ f115 1 1876508"/>
                  <a:gd name="f192" fmla="*/ f116 1 2051436"/>
                  <a:gd name="f193" fmla="*/ f117 1 1876508"/>
                  <a:gd name="f194" fmla="*/ f118 1 2051436"/>
                  <a:gd name="f195" fmla="*/ f119 1 1876508"/>
                  <a:gd name="f196" fmla="*/ f120 1 2051436"/>
                  <a:gd name="f197" fmla="*/ f121 1 1876508"/>
                  <a:gd name="f198" fmla="*/ f122 1 2051436"/>
                  <a:gd name="f199" fmla="*/ f123 1 1876508"/>
                  <a:gd name="f200" fmla="*/ f124 1 2051436"/>
                  <a:gd name="f201" fmla="*/ f125 1 1876508"/>
                  <a:gd name="f202" fmla="*/ f126 1 2051436"/>
                  <a:gd name="f203" fmla="*/ f127 1 1876508"/>
                  <a:gd name="f204" fmla="*/ f128 1 2051436"/>
                  <a:gd name="f205" fmla="*/ f129 1 1876508"/>
                  <a:gd name="f206" fmla="*/ f130 1 2051436"/>
                  <a:gd name="f207" fmla="*/ f131 1 1876508"/>
                  <a:gd name="f208" fmla="*/ f132 1 2051436"/>
                  <a:gd name="f209" fmla="*/ f133 1 1876508"/>
                  <a:gd name="f210" fmla="*/ f134 1 2051436"/>
                  <a:gd name="f211" fmla="*/ f135 1 1876508"/>
                  <a:gd name="f212" fmla="*/ f136 1 2051436"/>
                  <a:gd name="f213" fmla="*/ f137 1 2051436"/>
                  <a:gd name="f214" fmla="*/ f138 1 1876508"/>
                  <a:gd name="f215" fmla="*/ f139 1 2051436"/>
                  <a:gd name="f216" fmla="*/ f140 1 1876508"/>
                  <a:gd name="f217" fmla="*/ f141 1 2051436"/>
                  <a:gd name="f218" fmla="*/ f142 1 1876508"/>
                  <a:gd name="f219" fmla="*/ f143 1 2051436"/>
                  <a:gd name="f220" fmla="*/ f144 1 1876508"/>
                  <a:gd name="f221" fmla="*/ f145 1 2051436"/>
                  <a:gd name="f222" fmla="*/ f146 1 1876508"/>
                  <a:gd name="f223" fmla="*/ f147 1 2051436"/>
                  <a:gd name="f224" fmla="*/ f148 1 1876508"/>
                  <a:gd name="f225" fmla="*/ f149 1 2051436"/>
                  <a:gd name="f226" fmla="*/ f150 1 1876508"/>
                  <a:gd name="f227" fmla="*/ f151 1 1876508"/>
                  <a:gd name="f228" fmla="*/ f152 1 2051436"/>
                  <a:gd name="f229" fmla="*/ f153 1 1876508"/>
                  <a:gd name="f230" fmla="*/ f154 1 2051436"/>
                  <a:gd name="f231" fmla="*/ f155 1 1876508"/>
                  <a:gd name="f232" fmla="*/ f156 1 2051436"/>
                  <a:gd name="f233" fmla="*/ f157 1 1876508"/>
                  <a:gd name="f234" fmla="*/ f158 1 2051436"/>
                  <a:gd name="f235" fmla="*/ f159 1 1876508"/>
                  <a:gd name="f236" fmla="*/ f160 1 1876508"/>
                  <a:gd name="f237" fmla="*/ f161 1 2051436"/>
                  <a:gd name="f238" fmla="*/ f162 1 1876508"/>
                  <a:gd name="f239" fmla="*/ f163 1 2051436"/>
                  <a:gd name="f240" fmla="*/ f164 1 1876508"/>
                  <a:gd name="f241" fmla="*/ f165 1 2051436"/>
                  <a:gd name="f242" fmla="*/ f82 1 f89"/>
                  <a:gd name="f243" fmla="*/ f83 1 f89"/>
                  <a:gd name="f244" fmla="*/ f82 1 f90"/>
                  <a:gd name="f245" fmla="*/ f84 1 f90"/>
                  <a:gd name="f246" fmla="*/ f167 1 f89"/>
                  <a:gd name="f247" fmla="*/ f168 1 f90"/>
                  <a:gd name="f248" fmla="*/ f169 1 f89"/>
                  <a:gd name="f249" fmla="*/ f170 1 f90"/>
                  <a:gd name="f250" fmla="*/ f171 1 f89"/>
                  <a:gd name="f251" fmla="*/ f172 1 f90"/>
                  <a:gd name="f252" fmla="*/ f173 1 f89"/>
                  <a:gd name="f253" fmla="*/ f174 1 f90"/>
                  <a:gd name="f254" fmla="*/ f175 1 f89"/>
                  <a:gd name="f255" fmla="*/ f176 1 f90"/>
                  <a:gd name="f256" fmla="*/ f177 1 f89"/>
                  <a:gd name="f257" fmla="*/ f178 1 f90"/>
                  <a:gd name="f258" fmla="*/ f179 1 f89"/>
                  <a:gd name="f259" fmla="*/ f180 1 f90"/>
                  <a:gd name="f260" fmla="*/ f181 1 f89"/>
                  <a:gd name="f261" fmla="*/ f182 1 f90"/>
                  <a:gd name="f262" fmla="*/ f183 1 f89"/>
                  <a:gd name="f263" fmla="*/ f184 1 f90"/>
                  <a:gd name="f264" fmla="*/ f185 1 f89"/>
                  <a:gd name="f265" fmla="*/ f186 1 f90"/>
                  <a:gd name="f266" fmla="*/ f187 1 f89"/>
                  <a:gd name="f267" fmla="*/ f188 1 f90"/>
                  <a:gd name="f268" fmla="*/ f189 1 f89"/>
                  <a:gd name="f269" fmla="*/ f190 1 f90"/>
                  <a:gd name="f270" fmla="*/ f191 1 f89"/>
                  <a:gd name="f271" fmla="*/ f192 1 f90"/>
                  <a:gd name="f272" fmla="*/ f193 1 f89"/>
                  <a:gd name="f273" fmla="*/ f194 1 f90"/>
                  <a:gd name="f274" fmla="*/ f195 1 f89"/>
                  <a:gd name="f275" fmla="*/ f196 1 f90"/>
                  <a:gd name="f276" fmla="*/ f197 1 f89"/>
                  <a:gd name="f277" fmla="*/ f198 1 f90"/>
                  <a:gd name="f278" fmla="*/ f199 1 f89"/>
                  <a:gd name="f279" fmla="*/ f200 1 f90"/>
                  <a:gd name="f280" fmla="*/ f201 1 f89"/>
                  <a:gd name="f281" fmla="*/ f202 1 f90"/>
                  <a:gd name="f282" fmla="*/ f203 1 f89"/>
                  <a:gd name="f283" fmla="*/ f204 1 f90"/>
                  <a:gd name="f284" fmla="*/ f205 1 f89"/>
                  <a:gd name="f285" fmla="*/ f206 1 f90"/>
                  <a:gd name="f286" fmla="*/ f207 1 f89"/>
                  <a:gd name="f287" fmla="*/ f208 1 f90"/>
                  <a:gd name="f288" fmla="*/ f209 1 f89"/>
                  <a:gd name="f289" fmla="*/ f210 1 f90"/>
                  <a:gd name="f290" fmla="*/ f211 1 f89"/>
                  <a:gd name="f291" fmla="*/ f212 1 f90"/>
                  <a:gd name="f292" fmla="*/ f213 1 f90"/>
                  <a:gd name="f293" fmla="*/ f214 1 f89"/>
                  <a:gd name="f294" fmla="*/ f215 1 f90"/>
                  <a:gd name="f295" fmla="*/ f216 1 f89"/>
                  <a:gd name="f296" fmla="*/ f217 1 f90"/>
                  <a:gd name="f297" fmla="*/ f218 1 f89"/>
                  <a:gd name="f298" fmla="*/ f219 1 f90"/>
                  <a:gd name="f299" fmla="*/ f220 1 f89"/>
                  <a:gd name="f300" fmla="*/ f221 1 f90"/>
                  <a:gd name="f301" fmla="*/ f222 1 f89"/>
                  <a:gd name="f302" fmla="*/ f223 1 f90"/>
                  <a:gd name="f303" fmla="*/ f224 1 f89"/>
                  <a:gd name="f304" fmla="*/ f225 1 f90"/>
                  <a:gd name="f305" fmla="*/ f226 1 f89"/>
                  <a:gd name="f306" fmla="*/ f227 1 f89"/>
                  <a:gd name="f307" fmla="*/ f228 1 f90"/>
                  <a:gd name="f308" fmla="*/ f229 1 f89"/>
                  <a:gd name="f309" fmla="*/ f230 1 f90"/>
                  <a:gd name="f310" fmla="*/ f231 1 f89"/>
                  <a:gd name="f311" fmla="*/ f232 1 f90"/>
                  <a:gd name="f312" fmla="*/ f233 1 f89"/>
                  <a:gd name="f313" fmla="*/ f234 1 f90"/>
                  <a:gd name="f314" fmla="*/ f235 1 f89"/>
                  <a:gd name="f315" fmla="*/ f236 1 f89"/>
                  <a:gd name="f316" fmla="*/ f237 1 f90"/>
                  <a:gd name="f317" fmla="*/ f238 1 f89"/>
                  <a:gd name="f318" fmla="*/ f239 1 f90"/>
                  <a:gd name="f319" fmla="*/ f240 1 f89"/>
                  <a:gd name="f320" fmla="*/ f241 1 f90"/>
                  <a:gd name="f321" fmla="*/ f242 f80 1"/>
                  <a:gd name="f322" fmla="*/ f243 f80 1"/>
                  <a:gd name="f323" fmla="*/ f245 f81 1"/>
                  <a:gd name="f324" fmla="*/ f244 f81 1"/>
                  <a:gd name="f325" fmla="*/ f246 f80 1"/>
                  <a:gd name="f326" fmla="*/ f247 f81 1"/>
                  <a:gd name="f327" fmla="*/ f248 f80 1"/>
                  <a:gd name="f328" fmla="*/ f249 f81 1"/>
                  <a:gd name="f329" fmla="*/ f250 f80 1"/>
                  <a:gd name="f330" fmla="*/ f251 f81 1"/>
                  <a:gd name="f331" fmla="*/ f252 f80 1"/>
                  <a:gd name="f332" fmla="*/ f253 f81 1"/>
                  <a:gd name="f333" fmla="*/ f254 f80 1"/>
                  <a:gd name="f334" fmla="*/ f255 f81 1"/>
                  <a:gd name="f335" fmla="*/ f256 f80 1"/>
                  <a:gd name="f336" fmla="*/ f257 f81 1"/>
                  <a:gd name="f337" fmla="*/ f258 f80 1"/>
                  <a:gd name="f338" fmla="*/ f259 f81 1"/>
                  <a:gd name="f339" fmla="*/ f260 f80 1"/>
                  <a:gd name="f340" fmla="*/ f261 f81 1"/>
                  <a:gd name="f341" fmla="*/ f262 f80 1"/>
                  <a:gd name="f342" fmla="*/ f263 f81 1"/>
                  <a:gd name="f343" fmla="*/ f264 f80 1"/>
                  <a:gd name="f344" fmla="*/ f265 f81 1"/>
                  <a:gd name="f345" fmla="*/ f266 f80 1"/>
                  <a:gd name="f346" fmla="*/ f267 f81 1"/>
                  <a:gd name="f347" fmla="*/ f268 f80 1"/>
                  <a:gd name="f348" fmla="*/ f269 f81 1"/>
                  <a:gd name="f349" fmla="*/ f270 f80 1"/>
                  <a:gd name="f350" fmla="*/ f271 f81 1"/>
                  <a:gd name="f351" fmla="*/ f272 f80 1"/>
                  <a:gd name="f352" fmla="*/ f273 f81 1"/>
                  <a:gd name="f353" fmla="*/ f274 f80 1"/>
                  <a:gd name="f354" fmla="*/ f275 f81 1"/>
                  <a:gd name="f355" fmla="*/ f276 f80 1"/>
                  <a:gd name="f356" fmla="*/ f277 f81 1"/>
                  <a:gd name="f357" fmla="*/ f278 f80 1"/>
                  <a:gd name="f358" fmla="*/ f279 f81 1"/>
                  <a:gd name="f359" fmla="*/ f280 f80 1"/>
                  <a:gd name="f360" fmla="*/ f281 f81 1"/>
                  <a:gd name="f361" fmla="*/ f282 f80 1"/>
                  <a:gd name="f362" fmla="*/ f283 f81 1"/>
                  <a:gd name="f363" fmla="*/ f284 f80 1"/>
                  <a:gd name="f364" fmla="*/ f285 f81 1"/>
                  <a:gd name="f365" fmla="*/ f286 f80 1"/>
                  <a:gd name="f366" fmla="*/ f287 f81 1"/>
                  <a:gd name="f367" fmla="*/ f288 f80 1"/>
                  <a:gd name="f368" fmla="*/ f289 f81 1"/>
                  <a:gd name="f369" fmla="*/ f290 f80 1"/>
                  <a:gd name="f370" fmla="*/ f291 f81 1"/>
                  <a:gd name="f371" fmla="*/ f292 f81 1"/>
                  <a:gd name="f372" fmla="*/ f293 f80 1"/>
                  <a:gd name="f373" fmla="*/ f294 f81 1"/>
                  <a:gd name="f374" fmla="*/ f295 f80 1"/>
                  <a:gd name="f375" fmla="*/ f296 f81 1"/>
                  <a:gd name="f376" fmla="*/ f297 f80 1"/>
                  <a:gd name="f377" fmla="*/ f298 f81 1"/>
                  <a:gd name="f378" fmla="*/ f299 f80 1"/>
                  <a:gd name="f379" fmla="*/ f300 f81 1"/>
                  <a:gd name="f380" fmla="*/ f301 f80 1"/>
                  <a:gd name="f381" fmla="*/ f302 f81 1"/>
                  <a:gd name="f382" fmla="*/ f303 f80 1"/>
                  <a:gd name="f383" fmla="*/ f304 f81 1"/>
                  <a:gd name="f384" fmla="*/ f305 f80 1"/>
                  <a:gd name="f385" fmla="*/ f306 f80 1"/>
                  <a:gd name="f386" fmla="*/ f307 f81 1"/>
                  <a:gd name="f387" fmla="*/ f308 f80 1"/>
                  <a:gd name="f388" fmla="*/ f309 f81 1"/>
                  <a:gd name="f389" fmla="*/ f310 f80 1"/>
                  <a:gd name="f390" fmla="*/ f311 f81 1"/>
                  <a:gd name="f391" fmla="*/ f312 f80 1"/>
                  <a:gd name="f392" fmla="*/ f313 f81 1"/>
                  <a:gd name="f393" fmla="*/ f314 f80 1"/>
                  <a:gd name="f394" fmla="*/ f315 f80 1"/>
                  <a:gd name="f395" fmla="*/ f316 f81 1"/>
                  <a:gd name="f396" fmla="*/ f317 f80 1"/>
                  <a:gd name="f397" fmla="*/ f318 f81 1"/>
                  <a:gd name="f398" fmla="*/ f319 f80 1"/>
                  <a:gd name="f399" fmla="*/ f320 f81 1"/>
                </a:gdLst>
                <a:ahLst/>
                <a:cxnLst>
                  <a:cxn ang="3cd4">
                    <a:pos x="hc" y="t"/>
                  </a:cxn>
                  <a:cxn ang="0">
                    <a:pos x="r" y="vc"/>
                  </a:cxn>
                  <a:cxn ang="cd4">
                    <a:pos x="hc" y="b"/>
                  </a:cxn>
                  <a:cxn ang="cd2">
                    <a:pos x="l" y="vc"/>
                  </a:cxn>
                  <a:cxn ang="f166">
                    <a:pos x="f325" y="f326"/>
                  </a:cxn>
                  <a:cxn ang="f166">
                    <a:pos x="f327" y="f328"/>
                  </a:cxn>
                  <a:cxn ang="f166">
                    <a:pos x="f327" y="f328"/>
                  </a:cxn>
                  <a:cxn ang="f166">
                    <a:pos x="f329" y="f330"/>
                  </a:cxn>
                  <a:cxn ang="f166">
                    <a:pos x="f331" y="f332"/>
                  </a:cxn>
                  <a:cxn ang="f166">
                    <a:pos x="f333" y="f334"/>
                  </a:cxn>
                  <a:cxn ang="f166">
                    <a:pos x="f335" y="f336"/>
                  </a:cxn>
                  <a:cxn ang="f166">
                    <a:pos x="f337" y="f338"/>
                  </a:cxn>
                  <a:cxn ang="f166">
                    <a:pos x="f339" y="f340"/>
                  </a:cxn>
                  <a:cxn ang="f166">
                    <a:pos x="f341" y="f342"/>
                  </a:cxn>
                  <a:cxn ang="f166">
                    <a:pos x="f343" y="f344"/>
                  </a:cxn>
                  <a:cxn ang="f166">
                    <a:pos x="f345" y="f346"/>
                  </a:cxn>
                  <a:cxn ang="f166">
                    <a:pos x="f347" y="f348"/>
                  </a:cxn>
                  <a:cxn ang="f166">
                    <a:pos x="f349" y="f350"/>
                  </a:cxn>
                  <a:cxn ang="f166">
                    <a:pos x="f351" y="f352"/>
                  </a:cxn>
                  <a:cxn ang="f166">
                    <a:pos x="f353" y="f354"/>
                  </a:cxn>
                  <a:cxn ang="f166">
                    <a:pos x="f355" y="f356"/>
                  </a:cxn>
                  <a:cxn ang="f166">
                    <a:pos x="f357" y="f358"/>
                  </a:cxn>
                  <a:cxn ang="f166">
                    <a:pos x="f359" y="f360"/>
                  </a:cxn>
                  <a:cxn ang="f166">
                    <a:pos x="f361" y="f362"/>
                  </a:cxn>
                  <a:cxn ang="f166">
                    <a:pos x="f363" y="f364"/>
                  </a:cxn>
                  <a:cxn ang="f166">
                    <a:pos x="f365" y="f366"/>
                  </a:cxn>
                  <a:cxn ang="f166">
                    <a:pos x="f367" y="f368"/>
                  </a:cxn>
                  <a:cxn ang="f166">
                    <a:pos x="f367" y="f368"/>
                  </a:cxn>
                  <a:cxn ang="f166">
                    <a:pos x="f363" y="f328"/>
                  </a:cxn>
                  <a:cxn ang="f166">
                    <a:pos x="f367" y="f326"/>
                  </a:cxn>
                  <a:cxn ang="f166">
                    <a:pos x="f369" y="f370"/>
                  </a:cxn>
                  <a:cxn ang="f166">
                    <a:pos x="f363" y="f371"/>
                  </a:cxn>
                  <a:cxn ang="f166">
                    <a:pos x="f372" y="f373"/>
                  </a:cxn>
                  <a:cxn ang="f166">
                    <a:pos x="f374" y="f375"/>
                  </a:cxn>
                  <a:cxn ang="f166">
                    <a:pos x="f376" y="f377"/>
                  </a:cxn>
                  <a:cxn ang="f166">
                    <a:pos x="f378" y="f379"/>
                  </a:cxn>
                  <a:cxn ang="f166">
                    <a:pos x="f380" y="f381"/>
                  </a:cxn>
                  <a:cxn ang="f166">
                    <a:pos x="f382" y="f383"/>
                  </a:cxn>
                  <a:cxn ang="f166">
                    <a:pos x="f382" y="f383"/>
                  </a:cxn>
                  <a:cxn ang="f166">
                    <a:pos x="f384" y="f383"/>
                  </a:cxn>
                  <a:cxn ang="f166">
                    <a:pos x="f385" y="f386"/>
                  </a:cxn>
                  <a:cxn ang="f166">
                    <a:pos x="f387" y="f388"/>
                  </a:cxn>
                  <a:cxn ang="f166">
                    <a:pos x="f389" y="f390"/>
                  </a:cxn>
                  <a:cxn ang="f166">
                    <a:pos x="f391" y="f392"/>
                  </a:cxn>
                  <a:cxn ang="f166">
                    <a:pos x="f393" y="f377"/>
                  </a:cxn>
                  <a:cxn ang="f166">
                    <a:pos x="f394" y="f395"/>
                  </a:cxn>
                  <a:cxn ang="f166">
                    <a:pos x="f396" y="f397"/>
                  </a:cxn>
                  <a:cxn ang="f166">
                    <a:pos x="f398" y="f399"/>
                  </a:cxn>
                  <a:cxn ang="f166">
                    <a:pos x="f325" y="f326"/>
                  </a:cxn>
                </a:cxnLst>
                <a:rect l="f321" t="f324" r="f322" b="f323"/>
                <a:pathLst>
                  <a:path w="1876508" h="2051436">
                    <a:moveTo>
                      <a:pt x="f8" y="f9"/>
                    </a:moveTo>
                    <a:lnTo>
                      <a:pt x="f10" y="f11"/>
                    </a:lnTo>
                    <a:lnTo>
                      <a:pt x="f10" y="f11"/>
                    </a:lnTo>
                    <a:lnTo>
                      <a:pt x="f5" y="f12"/>
                    </a:lnTo>
                    <a:lnTo>
                      <a:pt x="f13" y="f14"/>
                    </a:lnTo>
                    <a:lnTo>
                      <a:pt x="f15" y="f16"/>
                    </a:lnTo>
                    <a:lnTo>
                      <a:pt x="f17" y="f5"/>
                    </a:lnTo>
                    <a:lnTo>
                      <a:pt x="f6"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7" y="f48"/>
                    </a:lnTo>
                    <a:lnTo>
                      <a:pt x="f43" y="f11"/>
                    </a:lnTo>
                    <a:lnTo>
                      <a:pt x="f47" y="f9"/>
                    </a:lnTo>
                    <a:lnTo>
                      <a:pt x="f49" y="f50"/>
                    </a:lnTo>
                    <a:lnTo>
                      <a:pt x="f43" y="f51"/>
                    </a:lnTo>
                    <a:lnTo>
                      <a:pt x="f52" y="f53"/>
                    </a:lnTo>
                    <a:lnTo>
                      <a:pt x="f54" y="f55"/>
                    </a:lnTo>
                    <a:lnTo>
                      <a:pt x="f56" y="f57"/>
                    </a:lnTo>
                    <a:lnTo>
                      <a:pt x="f58" y="f59"/>
                    </a:lnTo>
                    <a:lnTo>
                      <a:pt x="f60" y="f61"/>
                    </a:lnTo>
                    <a:lnTo>
                      <a:pt x="f62" y="f7"/>
                    </a:lnTo>
                    <a:lnTo>
                      <a:pt x="f62" y="f7"/>
                    </a:lnTo>
                    <a:lnTo>
                      <a:pt x="f63" y="f7"/>
                    </a:lnTo>
                    <a:lnTo>
                      <a:pt x="f64" y="f65"/>
                    </a:lnTo>
                    <a:lnTo>
                      <a:pt x="f66" y="f67"/>
                    </a:lnTo>
                    <a:lnTo>
                      <a:pt x="f68" y="f69"/>
                    </a:lnTo>
                    <a:lnTo>
                      <a:pt x="f70" y="f71"/>
                    </a:lnTo>
                    <a:lnTo>
                      <a:pt x="f72" y="f57"/>
                    </a:lnTo>
                    <a:lnTo>
                      <a:pt x="f73" y="f74"/>
                    </a:lnTo>
                    <a:lnTo>
                      <a:pt x="f75" y="f76"/>
                    </a:lnTo>
                    <a:lnTo>
                      <a:pt x="f77" y="f78"/>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dirty="0">
                  <a:solidFill>
                    <a:srgbClr val="FFFFFF"/>
                  </a:solidFill>
                  <a:latin typeface="Calibri"/>
                </a:endParaRPr>
              </a:p>
            </p:txBody>
          </p:sp>
          <p:sp>
            <p:nvSpPr>
              <p:cNvPr id="22" name="Forma libre: forma 41">
                <a:extLst>
                  <a:ext uri="{FF2B5EF4-FFF2-40B4-BE49-F238E27FC236}">
                    <a16:creationId xmlns:a16="http://schemas.microsoft.com/office/drawing/2014/main" id="{A76C100E-E7E7-4DE1-8FC6-EDFC75EA6DB0}"/>
                  </a:ext>
                </a:extLst>
              </p:cNvPr>
              <p:cNvSpPr/>
              <p:nvPr/>
            </p:nvSpPr>
            <p:spPr>
              <a:xfrm>
                <a:off x="6756529" y="3839541"/>
                <a:ext cx="1558457" cy="1789040"/>
              </a:xfrm>
              <a:custGeom>
                <a:avLst/>
                <a:gdLst>
                  <a:gd name="f0" fmla="val 10800000"/>
                  <a:gd name="f1" fmla="val 5400000"/>
                  <a:gd name="f2" fmla="val 180"/>
                  <a:gd name="f3" fmla="val w"/>
                  <a:gd name="f4" fmla="val h"/>
                  <a:gd name="f5" fmla="val 0"/>
                  <a:gd name="f6" fmla="val 1558456"/>
                  <a:gd name="f7" fmla="val 1789044"/>
                  <a:gd name="f8" fmla="val 381663"/>
                  <a:gd name="f9" fmla="val 71562"/>
                  <a:gd name="f10" fmla="val 294199"/>
                  <a:gd name="f11" fmla="val 119270"/>
                  <a:gd name="f12" fmla="val 55659"/>
                  <a:gd name="f13" fmla="val 270345"/>
                  <a:gd name="f14" fmla="val 389614"/>
                  <a:gd name="f15" fmla="val 15903"/>
                  <a:gd name="f16" fmla="val 492981"/>
                  <a:gd name="f17" fmla="val 87465"/>
                  <a:gd name="f18" fmla="val 540689"/>
                  <a:gd name="f19" fmla="val 198783"/>
                  <a:gd name="f20" fmla="val 604299"/>
                  <a:gd name="f21" fmla="val 278296"/>
                  <a:gd name="f22" fmla="val 588397"/>
                  <a:gd name="f23" fmla="val 341906"/>
                  <a:gd name="f24" fmla="val 596348"/>
                  <a:gd name="f25" fmla="val 365760"/>
                  <a:gd name="f26" fmla="val 659959"/>
                  <a:gd name="f27" fmla="val 405517"/>
                  <a:gd name="f28" fmla="val 675861"/>
                  <a:gd name="f29" fmla="val 429371"/>
                  <a:gd name="f30" fmla="val 683812"/>
                  <a:gd name="f31" fmla="val 485030"/>
                  <a:gd name="f32" fmla="val 707666"/>
                  <a:gd name="f33" fmla="val 516835"/>
                  <a:gd name="f34" fmla="val 779228"/>
                  <a:gd name="f35" fmla="val 548640"/>
                  <a:gd name="f36" fmla="val 842839"/>
                  <a:gd name="f37" fmla="val 946205"/>
                  <a:gd name="f38" fmla="val 1017767"/>
                  <a:gd name="f39" fmla="val 413468"/>
                  <a:gd name="f40" fmla="val 1113183"/>
                  <a:gd name="f41" fmla="val 1200647"/>
                  <a:gd name="f42" fmla="val 469127"/>
                  <a:gd name="f43" fmla="val 1216550"/>
                  <a:gd name="f44" fmla="val 333955"/>
                  <a:gd name="f45" fmla="val 1359673"/>
                  <a:gd name="f46" fmla="val 1478943"/>
                  <a:gd name="f47" fmla="val 652007"/>
                  <a:gd name="f48" fmla="val 1391479"/>
                  <a:gd name="f49" fmla="val 723569"/>
                  <a:gd name="f50" fmla="val 1343771"/>
                  <a:gd name="f51" fmla="val 763326"/>
                  <a:gd name="f52" fmla="val 1311965"/>
                  <a:gd name="f53" fmla="val 787179"/>
                  <a:gd name="f54" fmla="val 1351722"/>
                  <a:gd name="f55" fmla="val 826936"/>
                  <a:gd name="f56" fmla="val 1407381"/>
                  <a:gd name="f57" fmla="val 866693"/>
                  <a:gd name="f58" fmla="val 1455089"/>
                  <a:gd name="f59" fmla="val 922352"/>
                  <a:gd name="f60" fmla="val 1463040"/>
                  <a:gd name="f61" fmla="val 1009816"/>
                  <a:gd name="f62" fmla="val 1033670"/>
                  <a:gd name="f63" fmla="val 1510748"/>
                  <a:gd name="f64" fmla="val 1041621"/>
                  <a:gd name="f65" fmla="val 1550505"/>
                  <a:gd name="f66" fmla="val 1598212"/>
                  <a:gd name="f67" fmla="val 1001865"/>
                  <a:gd name="f68" fmla="val 1669774"/>
                  <a:gd name="f69" fmla="val 1749287"/>
                  <a:gd name="f70" fmla="val 1057524"/>
                  <a:gd name="f71" fmla="val 1781092"/>
                  <a:gd name="f72" fmla="val 1717482"/>
                  <a:gd name="f73" fmla="val 1168842"/>
                  <a:gd name="f74" fmla="val 1645920"/>
                  <a:gd name="f75" fmla="val 1272209"/>
                  <a:gd name="f76" fmla="val 1486894"/>
                  <a:gd name="f77" fmla="val 1319917"/>
                  <a:gd name="f78" fmla="val 1073426"/>
                  <a:gd name="f79" fmla="val 1415333"/>
                  <a:gd name="f80" fmla="val 962108"/>
                  <a:gd name="f81" fmla="val 644056"/>
                  <a:gd name="f82" fmla="val 500932"/>
                  <a:gd name="f83" fmla="val 357809"/>
                  <a:gd name="f84" fmla="val 143124"/>
                  <a:gd name="f85" fmla="val 1105232"/>
                  <a:gd name="f86" fmla="val 1025719"/>
                  <a:gd name="f87" fmla="val 954157"/>
                  <a:gd name="f88" fmla="val 135172"/>
                  <a:gd name="f89" fmla="val 47708"/>
                  <a:gd name="f90" fmla="+- 0 0 -90"/>
                  <a:gd name="f91" fmla="*/ f3 1 1558456"/>
                  <a:gd name="f92" fmla="*/ f4 1 1789044"/>
                  <a:gd name="f93" fmla="val f5"/>
                  <a:gd name="f94" fmla="val f6"/>
                  <a:gd name="f95" fmla="val f7"/>
                  <a:gd name="f96" fmla="*/ f90 f0 1"/>
                  <a:gd name="f97" fmla="+- f95 0 f93"/>
                  <a:gd name="f98" fmla="+- f94 0 f93"/>
                  <a:gd name="f99" fmla="*/ f96 1 f2"/>
                  <a:gd name="f100" fmla="*/ f98 1 1558456"/>
                  <a:gd name="f101" fmla="*/ f97 1 1789044"/>
                  <a:gd name="f102" fmla="*/ 381663 f98 1"/>
                  <a:gd name="f103" fmla="*/ 71562 f97 1"/>
                  <a:gd name="f104" fmla="*/ 294199 f98 1"/>
                  <a:gd name="f105" fmla="*/ 119270 f97 1"/>
                  <a:gd name="f106" fmla="*/ 55659 f98 1"/>
                  <a:gd name="f107" fmla="*/ 270345 f97 1"/>
                  <a:gd name="f108" fmla="*/ 0 f98 1"/>
                  <a:gd name="f109" fmla="*/ 389614 f97 1"/>
                  <a:gd name="f110" fmla="*/ 15903 f98 1"/>
                  <a:gd name="f111" fmla="*/ 492981 f97 1"/>
                  <a:gd name="f112" fmla="*/ 87465 f98 1"/>
                  <a:gd name="f113" fmla="*/ 540689 f97 1"/>
                  <a:gd name="f114" fmla="*/ 198783 f98 1"/>
                  <a:gd name="f115" fmla="*/ 604299 f97 1"/>
                  <a:gd name="f116" fmla="*/ 278296 f98 1"/>
                  <a:gd name="f117" fmla="*/ 588397 f97 1"/>
                  <a:gd name="f118" fmla="*/ 341906 f98 1"/>
                  <a:gd name="f119" fmla="*/ 596348 f97 1"/>
                  <a:gd name="f120" fmla="*/ 365760 f98 1"/>
                  <a:gd name="f121" fmla="*/ 659959 f97 1"/>
                  <a:gd name="f122" fmla="*/ 405517 f98 1"/>
                  <a:gd name="f123" fmla="*/ 675861 f97 1"/>
                  <a:gd name="f124" fmla="*/ 429371 f98 1"/>
                  <a:gd name="f125" fmla="*/ 683812 f97 1"/>
                  <a:gd name="f126" fmla="*/ 485030 f98 1"/>
                  <a:gd name="f127" fmla="*/ 707666 f97 1"/>
                  <a:gd name="f128" fmla="*/ 516835 f98 1"/>
                  <a:gd name="f129" fmla="*/ 779228 f97 1"/>
                  <a:gd name="f130" fmla="*/ 548640 f98 1"/>
                  <a:gd name="f131" fmla="*/ 842839 f97 1"/>
                  <a:gd name="f132" fmla="*/ 946205 f97 1"/>
                  <a:gd name="f133" fmla="*/ 1017767 f97 1"/>
                  <a:gd name="f134" fmla="*/ 413468 f98 1"/>
                  <a:gd name="f135" fmla="*/ 1113183 f97 1"/>
                  <a:gd name="f136" fmla="*/ 1200647 f97 1"/>
                  <a:gd name="f137" fmla="*/ 469127 f98 1"/>
                  <a:gd name="f138" fmla="*/ 1216550 f97 1"/>
                  <a:gd name="f139" fmla="*/ 333955 f98 1"/>
                  <a:gd name="f140" fmla="*/ 1359673 f97 1"/>
                  <a:gd name="f141" fmla="*/ 1478943 f97 1"/>
                  <a:gd name="f142" fmla="*/ 652007 f98 1"/>
                  <a:gd name="f143" fmla="*/ 1391479 f97 1"/>
                  <a:gd name="f144" fmla="*/ 723569 f98 1"/>
                  <a:gd name="f145" fmla="*/ 1343771 f97 1"/>
                  <a:gd name="f146" fmla="*/ 763326 f98 1"/>
                  <a:gd name="f147" fmla="*/ 1311965 f97 1"/>
                  <a:gd name="f148" fmla="*/ 787179 f98 1"/>
                  <a:gd name="f149" fmla="*/ 1351722 f97 1"/>
                  <a:gd name="f150" fmla="*/ 826936 f98 1"/>
                  <a:gd name="f151" fmla="*/ 1407381 f97 1"/>
                  <a:gd name="f152" fmla="*/ 866693 f98 1"/>
                  <a:gd name="f153" fmla="*/ 1455089 f97 1"/>
                  <a:gd name="f154" fmla="*/ 922352 f98 1"/>
                  <a:gd name="f155" fmla="*/ 1463040 f97 1"/>
                  <a:gd name="f156" fmla="*/ 1009816 f98 1"/>
                  <a:gd name="f157" fmla="*/ 1033670 f98 1"/>
                  <a:gd name="f158" fmla="*/ 1510748 f97 1"/>
                  <a:gd name="f159" fmla="*/ 1041621 f98 1"/>
                  <a:gd name="f160" fmla="*/ 1550505 f97 1"/>
                  <a:gd name="f161" fmla="*/ 1598212 f97 1"/>
                  <a:gd name="f162" fmla="*/ 1001865 f98 1"/>
                  <a:gd name="f163" fmla="*/ 1669774 f97 1"/>
                  <a:gd name="f164" fmla="*/ 1749287 f97 1"/>
                  <a:gd name="f165" fmla="*/ 1057524 f98 1"/>
                  <a:gd name="f166" fmla="*/ 1781092 f97 1"/>
                  <a:gd name="f167" fmla="*/ 1113183 f98 1"/>
                  <a:gd name="f168" fmla="*/ 1789044 f97 1"/>
                  <a:gd name="f169" fmla="*/ 1717482 f97 1"/>
                  <a:gd name="f170" fmla="*/ 1168842 f98 1"/>
                  <a:gd name="f171" fmla="*/ 1645920 f97 1"/>
                  <a:gd name="f172" fmla="*/ 1272209 f98 1"/>
                  <a:gd name="f173" fmla="*/ 1558456 f97 1"/>
                  <a:gd name="f174" fmla="*/ 1359673 f98 1"/>
                  <a:gd name="f175" fmla="*/ 1486894 f97 1"/>
                  <a:gd name="f176" fmla="*/ 1391479 f98 1"/>
                  <a:gd name="f177" fmla="*/ 1319917 f97 1"/>
                  <a:gd name="f178" fmla="*/ 1073426 f97 1"/>
                  <a:gd name="f179" fmla="*/ 1415333 f98 1"/>
                  <a:gd name="f180" fmla="*/ 962108 f97 1"/>
                  <a:gd name="f181" fmla="*/ 1486894 f98 1"/>
                  <a:gd name="f182" fmla="*/ 826936 f97 1"/>
                  <a:gd name="f183" fmla="*/ 1558456 f98 1"/>
                  <a:gd name="f184" fmla="*/ 644056 f97 1"/>
                  <a:gd name="f185" fmla="*/ 500932 f97 1"/>
                  <a:gd name="f186" fmla="*/ 357809 f97 1"/>
                  <a:gd name="f187" fmla="*/ 1200647 f98 1"/>
                  <a:gd name="f188" fmla="*/ 143124 f97 1"/>
                  <a:gd name="f189" fmla="*/ 1105232 f98 1"/>
                  <a:gd name="f190" fmla="*/ 1025719 f98 1"/>
                  <a:gd name="f191" fmla="*/ 87465 f97 1"/>
                  <a:gd name="f192" fmla="*/ 954157 f98 1"/>
                  <a:gd name="f193" fmla="*/ 135172 f97 1"/>
                  <a:gd name="f194" fmla="*/ 707666 f98 1"/>
                  <a:gd name="f195" fmla="*/ 47708 f97 1"/>
                  <a:gd name="f196" fmla="*/ 0 f97 1"/>
                  <a:gd name="f197" fmla="*/ 492981 f98 1"/>
                  <a:gd name="f198" fmla="+- f99 0 f1"/>
                  <a:gd name="f199" fmla="*/ f102 1 1558456"/>
                  <a:gd name="f200" fmla="*/ f103 1 1789044"/>
                  <a:gd name="f201" fmla="*/ f104 1 1558456"/>
                  <a:gd name="f202" fmla="*/ f105 1 1789044"/>
                  <a:gd name="f203" fmla="*/ f106 1 1558456"/>
                  <a:gd name="f204" fmla="*/ f107 1 1789044"/>
                  <a:gd name="f205" fmla="*/ f108 1 1558456"/>
                  <a:gd name="f206" fmla="*/ f109 1 1789044"/>
                  <a:gd name="f207" fmla="*/ f110 1 1558456"/>
                  <a:gd name="f208" fmla="*/ f111 1 1789044"/>
                  <a:gd name="f209" fmla="*/ f112 1 1558456"/>
                  <a:gd name="f210" fmla="*/ f113 1 1789044"/>
                  <a:gd name="f211" fmla="*/ f114 1 1558456"/>
                  <a:gd name="f212" fmla="*/ f115 1 1789044"/>
                  <a:gd name="f213" fmla="*/ f116 1 1558456"/>
                  <a:gd name="f214" fmla="*/ f117 1 1789044"/>
                  <a:gd name="f215" fmla="*/ f118 1 1558456"/>
                  <a:gd name="f216" fmla="*/ f119 1 1789044"/>
                  <a:gd name="f217" fmla="*/ f120 1 1558456"/>
                  <a:gd name="f218" fmla="*/ f121 1 1789044"/>
                  <a:gd name="f219" fmla="*/ f122 1 1558456"/>
                  <a:gd name="f220" fmla="*/ f123 1 1789044"/>
                  <a:gd name="f221" fmla="*/ f124 1 1558456"/>
                  <a:gd name="f222" fmla="*/ f125 1 1789044"/>
                  <a:gd name="f223" fmla="*/ f126 1 1558456"/>
                  <a:gd name="f224" fmla="*/ f127 1 1789044"/>
                  <a:gd name="f225" fmla="*/ f128 1 1558456"/>
                  <a:gd name="f226" fmla="*/ f129 1 1789044"/>
                  <a:gd name="f227" fmla="*/ f130 1 1558456"/>
                  <a:gd name="f228" fmla="*/ f131 1 1789044"/>
                  <a:gd name="f229" fmla="*/ f132 1 1789044"/>
                  <a:gd name="f230" fmla="*/ f133 1 1789044"/>
                  <a:gd name="f231" fmla="*/ f134 1 1558456"/>
                  <a:gd name="f232" fmla="*/ f135 1 1789044"/>
                  <a:gd name="f233" fmla="*/ f136 1 1789044"/>
                  <a:gd name="f234" fmla="*/ f137 1 1558456"/>
                  <a:gd name="f235" fmla="*/ f138 1 1789044"/>
                  <a:gd name="f236" fmla="*/ f139 1 1558456"/>
                  <a:gd name="f237" fmla="*/ f140 1 1789044"/>
                  <a:gd name="f238" fmla="*/ f141 1 1789044"/>
                  <a:gd name="f239" fmla="*/ f142 1 1558456"/>
                  <a:gd name="f240" fmla="*/ f143 1 1789044"/>
                  <a:gd name="f241" fmla="*/ f144 1 1558456"/>
                  <a:gd name="f242" fmla="*/ f145 1 1789044"/>
                  <a:gd name="f243" fmla="*/ f146 1 1558456"/>
                  <a:gd name="f244" fmla="*/ f147 1 1789044"/>
                  <a:gd name="f245" fmla="*/ f148 1 1558456"/>
                  <a:gd name="f246" fmla="*/ f149 1 1789044"/>
                  <a:gd name="f247" fmla="*/ f150 1 1558456"/>
                  <a:gd name="f248" fmla="*/ f151 1 1789044"/>
                  <a:gd name="f249" fmla="*/ f152 1 1558456"/>
                  <a:gd name="f250" fmla="*/ f153 1 1789044"/>
                  <a:gd name="f251" fmla="*/ f154 1 1558456"/>
                  <a:gd name="f252" fmla="*/ f155 1 1789044"/>
                  <a:gd name="f253" fmla="*/ f156 1 1558456"/>
                  <a:gd name="f254" fmla="*/ f157 1 1558456"/>
                  <a:gd name="f255" fmla="*/ f158 1 1789044"/>
                  <a:gd name="f256" fmla="*/ f159 1 1558456"/>
                  <a:gd name="f257" fmla="*/ f160 1 1789044"/>
                  <a:gd name="f258" fmla="*/ f161 1 1789044"/>
                  <a:gd name="f259" fmla="*/ f162 1 1558456"/>
                  <a:gd name="f260" fmla="*/ f163 1 1789044"/>
                  <a:gd name="f261" fmla="*/ f164 1 1789044"/>
                  <a:gd name="f262" fmla="*/ f165 1 1558456"/>
                  <a:gd name="f263" fmla="*/ f166 1 1789044"/>
                  <a:gd name="f264" fmla="*/ f167 1 1558456"/>
                  <a:gd name="f265" fmla="*/ f168 1 1789044"/>
                  <a:gd name="f266" fmla="*/ f169 1 1789044"/>
                  <a:gd name="f267" fmla="*/ f170 1 1558456"/>
                  <a:gd name="f268" fmla="*/ f171 1 1789044"/>
                  <a:gd name="f269" fmla="*/ f172 1 1558456"/>
                  <a:gd name="f270" fmla="*/ f173 1 1789044"/>
                  <a:gd name="f271" fmla="*/ f174 1 1558456"/>
                  <a:gd name="f272" fmla="*/ f175 1 1789044"/>
                  <a:gd name="f273" fmla="*/ f176 1 1558456"/>
                  <a:gd name="f274" fmla="*/ f177 1 1789044"/>
                  <a:gd name="f275" fmla="*/ f178 1 1789044"/>
                  <a:gd name="f276" fmla="*/ f179 1 1558456"/>
                  <a:gd name="f277" fmla="*/ f180 1 1789044"/>
                  <a:gd name="f278" fmla="*/ f181 1 1558456"/>
                  <a:gd name="f279" fmla="*/ f182 1 1789044"/>
                  <a:gd name="f280" fmla="*/ f183 1 1558456"/>
                  <a:gd name="f281" fmla="*/ f184 1 1789044"/>
                  <a:gd name="f282" fmla="*/ f185 1 1789044"/>
                  <a:gd name="f283" fmla="*/ f186 1 1789044"/>
                  <a:gd name="f284" fmla="*/ f187 1 1558456"/>
                  <a:gd name="f285" fmla="*/ f188 1 1789044"/>
                  <a:gd name="f286" fmla="*/ f189 1 1558456"/>
                  <a:gd name="f287" fmla="*/ f190 1 1558456"/>
                  <a:gd name="f288" fmla="*/ f191 1 1789044"/>
                  <a:gd name="f289" fmla="*/ f192 1 1558456"/>
                  <a:gd name="f290" fmla="*/ f193 1 1789044"/>
                  <a:gd name="f291" fmla="*/ f194 1 1558456"/>
                  <a:gd name="f292" fmla="*/ f195 1 1789044"/>
                  <a:gd name="f293" fmla="*/ f196 1 1789044"/>
                  <a:gd name="f294" fmla="*/ f197 1 1558456"/>
                  <a:gd name="f295" fmla="*/ f93 1 f100"/>
                  <a:gd name="f296" fmla="*/ f94 1 f100"/>
                  <a:gd name="f297" fmla="*/ f93 1 f101"/>
                  <a:gd name="f298" fmla="*/ f95 1 f101"/>
                  <a:gd name="f299" fmla="*/ f199 1 f100"/>
                  <a:gd name="f300" fmla="*/ f200 1 f101"/>
                  <a:gd name="f301" fmla="*/ f201 1 f100"/>
                  <a:gd name="f302" fmla="*/ f202 1 f101"/>
                  <a:gd name="f303" fmla="*/ f203 1 f100"/>
                  <a:gd name="f304" fmla="*/ f204 1 f101"/>
                  <a:gd name="f305" fmla="*/ f205 1 f100"/>
                  <a:gd name="f306" fmla="*/ f206 1 f101"/>
                  <a:gd name="f307" fmla="*/ f207 1 f100"/>
                  <a:gd name="f308" fmla="*/ f208 1 f101"/>
                  <a:gd name="f309" fmla="*/ f209 1 f100"/>
                  <a:gd name="f310" fmla="*/ f210 1 f101"/>
                  <a:gd name="f311" fmla="*/ f211 1 f100"/>
                  <a:gd name="f312" fmla="*/ f212 1 f101"/>
                  <a:gd name="f313" fmla="*/ f213 1 f100"/>
                  <a:gd name="f314" fmla="*/ f214 1 f101"/>
                  <a:gd name="f315" fmla="*/ f215 1 f100"/>
                  <a:gd name="f316" fmla="*/ f216 1 f101"/>
                  <a:gd name="f317" fmla="*/ f217 1 f100"/>
                  <a:gd name="f318" fmla="*/ f218 1 f101"/>
                  <a:gd name="f319" fmla="*/ f219 1 f100"/>
                  <a:gd name="f320" fmla="*/ f220 1 f101"/>
                  <a:gd name="f321" fmla="*/ f221 1 f100"/>
                  <a:gd name="f322" fmla="*/ f222 1 f101"/>
                  <a:gd name="f323" fmla="*/ f223 1 f100"/>
                  <a:gd name="f324" fmla="*/ f224 1 f101"/>
                  <a:gd name="f325" fmla="*/ f225 1 f100"/>
                  <a:gd name="f326" fmla="*/ f226 1 f101"/>
                  <a:gd name="f327" fmla="*/ f227 1 f100"/>
                  <a:gd name="f328" fmla="*/ f228 1 f101"/>
                  <a:gd name="f329" fmla="*/ f229 1 f101"/>
                  <a:gd name="f330" fmla="*/ f230 1 f101"/>
                  <a:gd name="f331" fmla="*/ f231 1 f100"/>
                  <a:gd name="f332" fmla="*/ f232 1 f101"/>
                  <a:gd name="f333" fmla="*/ f233 1 f101"/>
                  <a:gd name="f334" fmla="*/ f234 1 f100"/>
                  <a:gd name="f335" fmla="*/ f235 1 f101"/>
                  <a:gd name="f336" fmla="*/ f236 1 f100"/>
                  <a:gd name="f337" fmla="*/ f237 1 f101"/>
                  <a:gd name="f338" fmla="*/ f238 1 f101"/>
                  <a:gd name="f339" fmla="*/ f239 1 f100"/>
                  <a:gd name="f340" fmla="*/ f240 1 f101"/>
                  <a:gd name="f341" fmla="*/ f241 1 f100"/>
                  <a:gd name="f342" fmla="*/ f242 1 f101"/>
                  <a:gd name="f343" fmla="*/ f243 1 f100"/>
                  <a:gd name="f344" fmla="*/ f244 1 f101"/>
                  <a:gd name="f345" fmla="*/ f245 1 f100"/>
                  <a:gd name="f346" fmla="*/ f246 1 f101"/>
                  <a:gd name="f347" fmla="*/ f247 1 f100"/>
                  <a:gd name="f348" fmla="*/ f248 1 f101"/>
                  <a:gd name="f349" fmla="*/ f249 1 f100"/>
                  <a:gd name="f350" fmla="*/ f250 1 f101"/>
                  <a:gd name="f351" fmla="*/ f251 1 f100"/>
                  <a:gd name="f352" fmla="*/ f252 1 f101"/>
                  <a:gd name="f353" fmla="*/ f253 1 f100"/>
                  <a:gd name="f354" fmla="*/ f254 1 f100"/>
                  <a:gd name="f355" fmla="*/ f255 1 f101"/>
                  <a:gd name="f356" fmla="*/ f256 1 f100"/>
                  <a:gd name="f357" fmla="*/ f257 1 f101"/>
                  <a:gd name="f358" fmla="*/ f258 1 f101"/>
                  <a:gd name="f359" fmla="*/ f259 1 f100"/>
                  <a:gd name="f360" fmla="*/ f260 1 f101"/>
                  <a:gd name="f361" fmla="*/ f261 1 f101"/>
                  <a:gd name="f362" fmla="*/ f262 1 f100"/>
                  <a:gd name="f363" fmla="*/ f263 1 f101"/>
                  <a:gd name="f364" fmla="*/ f264 1 f100"/>
                  <a:gd name="f365" fmla="*/ f265 1 f101"/>
                  <a:gd name="f366" fmla="*/ f266 1 f101"/>
                  <a:gd name="f367" fmla="*/ f267 1 f100"/>
                  <a:gd name="f368" fmla="*/ f268 1 f101"/>
                  <a:gd name="f369" fmla="*/ f269 1 f100"/>
                  <a:gd name="f370" fmla="*/ f270 1 f101"/>
                  <a:gd name="f371" fmla="*/ f271 1 f100"/>
                  <a:gd name="f372" fmla="*/ f272 1 f101"/>
                  <a:gd name="f373" fmla="*/ f273 1 f100"/>
                  <a:gd name="f374" fmla="*/ f274 1 f101"/>
                  <a:gd name="f375" fmla="*/ f275 1 f101"/>
                  <a:gd name="f376" fmla="*/ f276 1 f100"/>
                  <a:gd name="f377" fmla="*/ f277 1 f101"/>
                  <a:gd name="f378" fmla="*/ f278 1 f100"/>
                  <a:gd name="f379" fmla="*/ f279 1 f101"/>
                  <a:gd name="f380" fmla="*/ f280 1 f100"/>
                  <a:gd name="f381" fmla="*/ f281 1 f101"/>
                  <a:gd name="f382" fmla="*/ f282 1 f101"/>
                  <a:gd name="f383" fmla="*/ f283 1 f101"/>
                  <a:gd name="f384" fmla="*/ f284 1 f100"/>
                  <a:gd name="f385" fmla="*/ f285 1 f101"/>
                  <a:gd name="f386" fmla="*/ f286 1 f100"/>
                  <a:gd name="f387" fmla="*/ f287 1 f100"/>
                  <a:gd name="f388" fmla="*/ f288 1 f101"/>
                  <a:gd name="f389" fmla="*/ f289 1 f100"/>
                  <a:gd name="f390" fmla="*/ f290 1 f101"/>
                  <a:gd name="f391" fmla="*/ f291 1 f100"/>
                  <a:gd name="f392" fmla="*/ f292 1 f101"/>
                  <a:gd name="f393" fmla="*/ f293 1 f101"/>
                  <a:gd name="f394" fmla="*/ f294 1 f100"/>
                  <a:gd name="f395" fmla="*/ f295 f91 1"/>
                  <a:gd name="f396" fmla="*/ f296 f91 1"/>
                  <a:gd name="f397" fmla="*/ f298 f92 1"/>
                  <a:gd name="f398" fmla="*/ f297 f92 1"/>
                  <a:gd name="f399" fmla="*/ f299 f91 1"/>
                  <a:gd name="f400" fmla="*/ f300 f92 1"/>
                  <a:gd name="f401" fmla="*/ f301 f91 1"/>
                  <a:gd name="f402" fmla="*/ f302 f92 1"/>
                  <a:gd name="f403" fmla="*/ f303 f91 1"/>
                  <a:gd name="f404" fmla="*/ f304 f92 1"/>
                  <a:gd name="f405" fmla="*/ f305 f91 1"/>
                  <a:gd name="f406" fmla="*/ f306 f92 1"/>
                  <a:gd name="f407" fmla="*/ f307 f91 1"/>
                  <a:gd name="f408" fmla="*/ f308 f92 1"/>
                  <a:gd name="f409" fmla="*/ f309 f91 1"/>
                  <a:gd name="f410" fmla="*/ f310 f92 1"/>
                  <a:gd name="f411" fmla="*/ f311 f91 1"/>
                  <a:gd name="f412" fmla="*/ f312 f92 1"/>
                  <a:gd name="f413" fmla="*/ f313 f91 1"/>
                  <a:gd name="f414" fmla="*/ f314 f92 1"/>
                  <a:gd name="f415" fmla="*/ f315 f91 1"/>
                  <a:gd name="f416" fmla="*/ f316 f92 1"/>
                  <a:gd name="f417" fmla="*/ f317 f91 1"/>
                  <a:gd name="f418" fmla="*/ f318 f92 1"/>
                  <a:gd name="f419" fmla="*/ f319 f91 1"/>
                  <a:gd name="f420" fmla="*/ f320 f92 1"/>
                  <a:gd name="f421" fmla="*/ f321 f91 1"/>
                  <a:gd name="f422" fmla="*/ f322 f92 1"/>
                  <a:gd name="f423" fmla="*/ f323 f91 1"/>
                  <a:gd name="f424" fmla="*/ f324 f92 1"/>
                  <a:gd name="f425" fmla="*/ f325 f91 1"/>
                  <a:gd name="f426" fmla="*/ f326 f92 1"/>
                  <a:gd name="f427" fmla="*/ f327 f91 1"/>
                  <a:gd name="f428" fmla="*/ f328 f92 1"/>
                  <a:gd name="f429" fmla="*/ f329 f92 1"/>
                  <a:gd name="f430" fmla="*/ f330 f92 1"/>
                  <a:gd name="f431" fmla="*/ f331 f91 1"/>
                  <a:gd name="f432" fmla="*/ f332 f92 1"/>
                  <a:gd name="f433" fmla="*/ f333 f92 1"/>
                  <a:gd name="f434" fmla="*/ f334 f91 1"/>
                  <a:gd name="f435" fmla="*/ f335 f92 1"/>
                  <a:gd name="f436" fmla="*/ f336 f91 1"/>
                  <a:gd name="f437" fmla="*/ f337 f92 1"/>
                  <a:gd name="f438" fmla="*/ f338 f92 1"/>
                  <a:gd name="f439" fmla="*/ f339 f91 1"/>
                  <a:gd name="f440" fmla="*/ f340 f92 1"/>
                  <a:gd name="f441" fmla="*/ f341 f91 1"/>
                  <a:gd name="f442" fmla="*/ f342 f92 1"/>
                  <a:gd name="f443" fmla="*/ f343 f91 1"/>
                  <a:gd name="f444" fmla="*/ f344 f92 1"/>
                  <a:gd name="f445" fmla="*/ f345 f91 1"/>
                  <a:gd name="f446" fmla="*/ f346 f92 1"/>
                  <a:gd name="f447" fmla="*/ f347 f91 1"/>
                  <a:gd name="f448" fmla="*/ f348 f92 1"/>
                  <a:gd name="f449" fmla="*/ f349 f91 1"/>
                  <a:gd name="f450" fmla="*/ f350 f92 1"/>
                  <a:gd name="f451" fmla="*/ f351 f91 1"/>
                  <a:gd name="f452" fmla="*/ f352 f92 1"/>
                  <a:gd name="f453" fmla="*/ f353 f91 1"/>
                  <a:gd name="f454" fmla="*/ f354 f91 1"/>
                  <a:gd name="f455" fmla="*/ f355 f92 1"/>
                  <a:gd name="f456" fmla="*/ f356 f91 1"/>
                  <a:gd name="f457" fmla="*/ f357 f92 1"/>
                  <a:gd name="f458" fmla="*/ f358 f92 1"/>
                  <a:gd name="f459" fmla="*/ f359 f91 1"/>
                  <a:gd name="f460" fmla="*/ f360 f92 1"/>
                  <a:gd name="f461" fmla="*/ f361 f92 1"/>
                  <a:gd name="f462" fmla="*/ f362 f91 1"/>
                  <a:gd name="f463" fmla="*/ f363 f92 1"/>
                  <a:gd name="f464" fmla="*/ f364 f91 1"/>
                  <a:gd name="f465" fmla="*/ f365 f92 1"/>
                  <a:gd name="f466" fmla="*/ f366 f92 1"/>
                  <a:gd name="f467" fmla="*/ f367 f91 1"/>
                  <a:gd name="f468" fmla="*/ f368 f92 1"/>
                  <a:gd name="f469" fmla="*/ f369 f91 1"/>
                  <a:gd name="f470" fmla="*/ f370 f92 1"/>
                  <a:gd name="f471" fmla="*/ f371 f91 1"/>
                  <a:gd name="f472" fmla="*/ f372 f92 1"/>
                  <a:gd name="f473" fmla="*/ f373 f91 1"/>
                  <a:gd name="f474" fmla="*/ f374 f92 1"/>
                  <a:gd name="f475" fmla="*/ f375 f92 1"/>
                  <a:gd name="f476" fmla="*/ f376 f91 1"/>
                  <a:gd name="f477" fmla="*/ f377 f92 1"/>
                  <a:gd name="f478" fmla="*/ f378 f91 1"/>
                  <a:gd name="f479" fmla="*/ f379 f92 1"/>
                  <a:gd name="f480" fmla="*/ f380 f91 1"/>
                  <a:gd name="f481" fmla="*/ f381 f92 1"/>
                  <a:gd name="f482" fmla="*/ f382 f92 1"/>
                  <a:gd name="f483" fmla="*/ f383 f92 1"/>
                  <a:gd name="f484" fmla="*/ f384 f91 1"/>
                  <a:gd name="f485" fmla="*/ f385 f92 1"/>
                  <a:gd name="f486" fmla="*/ f386 f91 1"/>
                  <a:gd name="f487" fmla="*/ f387 f91 1"/>
                  <a:gd name="f488" fmla="*/ f388 f92 1"/>
                  <a:gd name="f489" fmla="*/ f389 f91 1"/>
                  <a:gd name="f490" fmla="*/ f390 f92 1"/>
                  <a:gd name="f491" fmla="*/ f391 f91 1"/>
                  <a:gd name="f492" fmla="*/ f392 f92 1"/>
                  <a:gd name="f493" fmla="*/ f393 f92 1"/>
                  <a:gd name="f494" fmla="*/ f394 f91 1"/>
                </a:gdLst>
                <a:ahLst/>
                <a:cxnLst>
                  <a:cxn ang="3cd4">
                    <a:pos x="hc" y="t"/>
                  </a:cxn>
                  <a:cxn ang="0">
                    <a:pos x="r" y="vc"/>
                  </a:cxn>
                  <a:cxn ang="cd4">
                    <a:pos x="hc" y="b"/>
                  </a:cxn>
                  <a:cxn ang="cd2">
                    <a:pos x="l" y="vc"/>
                  </a:cxn>
                  <a:cxn ang="f198">
                    <a:pos x="f399" y="f400"/>
                  </a:cxn>
                  <a:cxn ang="f198">
                    <a:pos x="f399" y="f400"/>
                  </a:cxn>
                  <a:cxn ang="f198">
                    <a:pos x="f401" y="f402"/>
                  </a:cxn>
                  <a:cxn ang="f198">
                    <a:pos x="f403" y="f404"/>
                  </a:cxn>
                  <a:cxn ang="f198">
                    <a:pos x="f405" y="f406"/>
                  </a:cxn>
                  <a:cxn ang="f198">
                    <a:pos x="f407" y="f408"/>
                  </a:cxn>
                  <a:cxn ang="f198">
                    <a:pos x="f409" y="f410"/>
                  </a:cxn>
                  <a:cxn ang="f198">
                    <a:pos x="f411" y="f412"/>
                  </a:cxn>
                  <a:cxn ang="f198">
                    <a:pos x="f413" y="f414"/>
                  </a:cxn>
                  <a:cxn ang="f198">
                    <a:pos x="f415" y="f416"/>
                  </a:cxn>
                  <a:cxn ang="f198">
                    <a:pos x="f417" y="f418"/>
                  </a:cxn>
                  <a:cxn ang="f198">
                    <a:pos x="f419" y="f420"/>
                  </a:cxn>
                  <a:cxn ang="f198">
                    <a:pos x="f421" y="f422"/>
                  </a:cxn>
                  <a:cxn ang="f198">
                    <a:pos x="f423" y="f424"/>
                  </a:cxn>
                  <a:cxn ang="f198">
                    <a:pos x="f425" y="f426"/>
                  </a:cxn>
                  <a:cxn ang="f198">
                    <a:pos x="f427" y="f428"/>
                  </a:cxn>
                  <a:cxn ang="f198">
                    <a:pos x="f425" y="f429"/>
                  </a:cxn>
                  <a:cxn ang="f198">
                    <a:pos x="f421" y="f430"/>
                  </a:cxn>
                  <a:cxn ang="f198">
                    <a:pos x="f431" y="f432"/>
                  </a:cxn>
                  <a:cxn ang="f198">
                    <a:pos x="f431" y="f433"/>
                  </a:cxn>
                  <a:cxn ang="f198">
                    <a:pos x="f434" y="f435"/>
                  </a:cxn>
                  <a:cxn ang="f198">
                    <a:pos x="f436" y="f437"/>
                  </a:cxn>
                  <a:cxn ang="f198">
                    <a:pos x="f434" y="f438"/>
                  </a:cxn>
                  <a:cxn ang="f198">
                    <a:pos x="f439" y="f440"/>
                  </a:cxn>
                  <a:cxn ang="f198">
                    <a:pos x="f441" y="f442"/>
                  </a:cxn>
                  <a:cxn ang="f198">
                    <a:pos x="f443" y="f444"/>
                  </a:cxn>
                  <a:cxn ang="f198">
                    <a:pos x="f445" y="f446"/>
                  </a:cxn>
                  <a:cxn ang="f198">
                    <a:pos x="f447" y="f448"/>
                  </a:cxn>
                  <a:cxn ang="f198">
                    <a:pos x="f449" y="f450"/>
                  </a:cxn>
                  <a:cxn ang="f198">
                    <a:pos x="f451" y="f452"/>
                  </a:cxn>
                  <a:cxn ang="f198">
                    <a:pos x="f451" y="f452"/>
                  </a:cxn>
                  <a:cxn ang="f198">
                    <a:pos x="f453" y="f438"/>
                  </a:cxn>
                  <a:cxn ang="f198">
                    <a:pos x="f454" y="f455"/>
                  </a:cxn>
                  <a:cxn ang="f198">
                    <a:pos x="f456" y="f457"/>
                  </a:cxn>
                  <a:cxn ang="f198">
                    <a:pos x="f456" y="f458"/>
                  </a:cxn>
                  <a:cxn ang="f198">
                    <a:pos x="f456" y="f458"/>
                  </a:cxn>
                  <a:cxn ang="f198">
                    <a:pos x="f459" y="f460"/>
                  </a:cxn>
                  <a:cxn ang="f198">
                    <a:pos x="f459" y="f460"/>
                  </a:cxn>
                  <a:cxn ang="f198">
                    <a:pos x="f453" y="f461"/>
                  </a:cxn>
                  <a:cxn ang="f198">
                    <a:pos x="f462" y="f463"/>
                  </a:cxn>
                  <a:cxn ang="f198">
                    <a:pos x="f462" y="f463"/>
                  </a:cxn>
                  <a:cxn ang="f198">
                    <a:pos x="f464" y="f465"/>
                  </a:cxn>
                  <a:cxn ang="f198">
                    <a:pos x="f464" y="f466"/>
                  </a:cxn>
                  <a:cxn ang="f198">
                    <a:pos x="f467" y="f468"/>
                  </a:cxn>
                  <a:cxn ang="f198">
                    <a:pos x="f469" y="f470"/>
                  </a:cxn>
                  <a:cxn ang="f198">
                    <a:pos x="f471" y="f472"/>
                  </a:cxn>
                  <a:cxn ang="f198">
                    <a:pos x="f473" y="f448"/>
                  </a:cxn>
                  <a:cxn ang="f198">
                    <a:pos x="f471" y="f474"/>
                  </a:cxn>
                  <a:cxn ang="f198">
                    <a:pos x="f471" y="f433"/>
                  </a:cxn>
                  <a:cxn ang="f198">
                    <a:pos x="f473" y="f475"/>
                  </a:cxn>
                  <a:cxn ang="f198">
                    <a:pos x="f476" y="f477"/>
                  </a:cxn>
                  <a:cxn ang="f198">
                    <a:pos x="f478" y="f479"/>
                  </a:cxn>
                  <a:cxn ang="f198">
                    <a:pos x="f480" y="f481"/>
                  </a:cxn>
                  <a:cxn ang="f198">
                    <a:pos x="f480" y="f482"/>
                  </a:cxn>
                  <a:cxn ang="f198">
                    <a:pos x="f476" y="f483"/>
                  </a:cxn>
                  <a:cxn ang="f198">
                    <a:pos x="f484" y="f485"/>
                  </a:cxn>
                  <a:cxn ang="f198">
                    <a:pos x="f486" y="f400"/>
                  </a:cxn>
                  <a:cxn ang="f198">
                    <a:pos x="f487" y="f488"/>
                  </a:cxn>
                  <a:cxn ang="f198">
                    <a:pos x="f489" y="f490"/>
                  </a:cxn>
                  <a:cxn ang="f198">
                    <a:pos x="f449" y="f490"/>
                  </a:cxn>
                  <a:cxn ang="f198">
                    <a:pos x="f491" y="f492"/>
                  </a:cxn>
                  <a:cxn ang="f198">
                    <a:pos x="f427" y="f493"/>
                  </a:cxn>
                  <a:cxn ang="f198">
                    <a:pos x="f494" y="f493"/>
                  </a:cxn>
                  <a:cxn ang="f198">
                    <a:pos x="f399" y="f400"/>
                  </a:cxn>
                </a:cxnLst>
                <a:rect l="f395" t="f398" r="f396" b="f397"/>
                <a:pathLst>
                  <a:path w="1558456" h="1789044">
                    <a:moveTo>
                      <a:pt x="f8" y="f9"/>
                    </a:moveTo>
                    <a:lnTo>
                      <a:pt x="f8" y="f9"/>
                    </a:lnTo>
                    <a:lnTo>
                      <a:pt x="f10" y="f11"/>
                    </a:lnTo>
                    <a:lnTo>
                      <a:pt x="f12" y="f13"/>
                    </a:lnTo>
                    <a:lnTo>
                      <a:pt x="f5"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29" y="f38"/>
                    </a:lnTo>
                    <a:lnTo>
                      <a:pt x="f39" y="f40"/>
                    </a:lnTo>
                    <a:lnTo>
                      <a:pt x="f39" y="f41"/>
                    </a:lnTo>
                    <a:lnTo>
                      <a:pt x="f42" y="f43"/>
                    </a:lnTo>
                    <a:lnTo>
                      <a:pt x="f44" y="f45"/>
                    </a:lnTo>
                    <a:lnTo>
                      <a:pt x="f42" y="f46"/>
                    </a:lnTo>
                    <a:lnTo>
                      <a:pt x="f47" y="f48"/>
                    </a:lnTo>
                    <a:lnTo>
                      <a:pt x="f49" y="f50"/>
                    </a:lnTo>
                    <a:lnTo>
                      <a:pt x="f51" y="f52"/>
                    </a:lnTo>
                    <a:lnTo>
                      <a:pt x="f53" y="f54"/>
                    </a:lnTo>
                    <a:lnTo>
                      <a:pt x="f55" y="f56"/>
                    </a:lnTo>
                    <a:lnTo>
                      <a:pt x="f57" y="f58"/>
                    </a:lnTo>
                    <a:lnTo>
                      <a:pt x="f59" y="f60"/>
                    </a:lnTo>
                    <a:lnTo>
                      <a:pt x="f59" y="f60"/>
                    </a:lnTo>
                    <a:lnTo>
                      <a:pt x="f61" y="f46"/>
                    </a:lnTo>
                    <a:lnTo>
                      <a:pt x="f62" y="f63"/>
                    </a:lnTo>
                    <a:lnTo>
                      <a:pt x="f64" y="f65"/>
                    </a:lnTo>
                    <a:lnTo>
                      <a:pt x="f64" y="f66"/>
                    </a:lnTo>
                    <a:lnTo>
                      <a:pt x="f64" y="f66"/>
                    </a:lnTo>
                    <a:lnTo>
                      <a:pt x="f67" y="f68"/>
                    </a:lnTo>
                    <a:lnTo>
                      <a:pt x="f67" y="f68"/>
                    </a:lnTo>
                    <a:lnTo>
                      <a:pt x="f61" y="f69"/>
                    </a:lnTo>
                    <a:lnTo>
                      <a:pt x="f70" y="f71"/>
                    </a:lnTo>
                    <a:lnTo>
                      <a:pt x="f70" y="f71"/>
                    </a:lnTo>
                    <a:lnTo>
                      <a:pt x="f40" y="f7"/>
                    </a:lnTo>
                    <a:lnTo>
                      <a:pt x="f40" y="f72"/>
                    </a:lnTo>
                    <a:lnTo>
                      <a:pt x="f73" y="f74"/>
                    </a:lnTo>
                    <a:lnTo>
                      <a:pt x="f75" y="f6"/>
                    </a:lnTo>
                    <a:lnTo>
                      <a:pt x="f45" y="f76"/>
                    </a:lnTo>
                    <a:lnTo>
                      <a:pt x="f48" y="f56"/>
                    </a:lnTo>
                    <a:lnTo>
                      <a:pt x="f45" y="f77"/>
                    </a:lnTo>
                    <a:lnTo>
                      <a:pt x="f45" y="f41"/>
                    </a:lnTo>
                    <a:lnTo>
                      <a:pt x="f48" y="f78"/>
                    </a:lnTo>
                    <a:lnTo>
                      <a:pt x="f79" y="f80"/>
                    </a:lnTo>
                    <a:lnTo>
                      <a:pt x="f76" y="f55"/>
                    </a:lnTo>
                    <a:lnTo>
                      <a:pt x="f6" y="f81"/>
                    </a:lnTo>
                    <a:lnTo>
                      <a:pt x="f6" y="f82"/>
                    </a:lnTo>
                    <a:lnTo>
                      <a:pt x="f79" y="f83"/>
                    </a:lnTo>
                    <a:lnTo>
                      <a:pt x="f41" y="f84"/>
                    </a:lnTo>
                    <a:lnTo>
                      <a:pt x="f85" y="f9"/>
                    </a:lnTo>
                    <a:lnTo>
                      <a:pt x="f86" y="f17"/>
                    </a:lnTo>
                    <a:lnTo>
                      <a:pt x="f87" y="f88"/>
                    </a:lnTo>
                    <a:lnTo>
                      <a:pt x="f57" y="f88"/>
                    </a:lnTo>
                    <a:lnTo>
                      <a:pt x="f32" y="f89"/>
                    </a:lnTo>
                    <a:lnTo>
                      <a:pt x="f35" y="f5"/>
                    </a:lnTo>
                    <a:lnTo>
                      <a:pt x="f16" y="f5"/>
                    </a:lnTo>
                    <a:lnTo>
                      <a:pt x="f8" y="f9"/>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23" name="Forma libre: forma 42">
                <a:extLst>
                  <a:ext uri="{FF2B5EF4-FFF2-40B4-BE49-F238E27FC236}">
                    <a16:creationId xmlns:a16="http://schemas.microsoft.com/office/drawing/2014/main" id="{9391CE19-4F54-4A4A-B0DC-D535EAFEC643}"/>
                  </a:ext>
                </a:extLst>
              </p:cNvPr>
              <p:cNvSpPr/>
              <p:nvPr/>
            </p:nvSpPr>
            <p:spPr>
              <a:xfrm>
                <a:off x="7033842" y="2940436"/>
                <a:ext cx="1216545" cy="1296061"/>
              </a:xfrm>
              <a:custGeom>
                <a:avLst/>
                <a:gdLst>
                  <a:gd name="f0" fmla="val 10800000"/>
                  <a:gd name="f1" fmla="val 5400000"/>
                  <a:gd name="f2" fmla="val 180"/>
                  <a:gd name="f3" fmla="val w"/>
                  <a:gd name="f4" fmla="val h"/>
                  <a:gd name="f5" fmla="val 0"/>
                  <a:gd name="f6" fmla="val 1216549"/>
                  <a:gd name="f7" fmla="val 1296062"/>
                  <a:gd name="f8" fmla="val 246490"/>
                  <a:gd name="f9" fmla="val 166977"/>
                  <a:gd name="f10" fmla="val 548640"/>
                  <a:gd name="f11" fmla="val 1121134"/>
                  <a:gd name="f12" fmla="val 532737"/>
                  <a:gd name="f13" fmla="val 1168841"/>
                  <a:gd name="f14" fmla="val 564542"/>
                  <a:gd name="f15" fmla="val 1200647"/>
                  <a:gd name="f16" fmla="val 636104"/>
                  <a:gd name="f17" fmla="val 755374"/>
                  <a:gd name="f18" fmla="val 866692"/>
                  <a:gd name="f19" fmla="val 946205"/>
                  <a:gd name="f20" fmla="val 818984"/>
                  <a:gd name="f21" fmla="val 898497"/>
                  <a:gd name="f22" fmla="val 699715"/>
                  <a:gd name="f23" fmla="val 930302"/>
                  <a:gd name="f24" fmla="val 970059"/>
                  <a:gd name="f25" fmla="val 326003"/>
                  <a:gd name="f26" fmla="val 159026"/>
                  <a:gd name="f27" fmla="val 604299"/>
                  <a:gd name="f28" fmla="val 198782"/>
                  <a:gd name="f29" fmla="val 437322"/>
                  <a:gd name="f30" fmla="val 230588"/>
                  <a:gd name="f31" fmla="val 341906"/>
                  <a:gd name="f32" fmla="val 222636"/>
                  <a:gd name="f33" fmla="+- 0 0 -90"/>
                  <a:gd name="f34" fmla="*/ f3 1 1216549"/>
                  <a:gd name="f35" fmla="*/ f4 1 1296062"/>
                  <a:gd name="f36" fmla="val f5"/>
                  <a:gd name="f37" fmla="val f6"/>
                  <a:gd name="f38" fmla="val f7"/>
                  <a:gd name="f39" fmla="*/ f33 f0 1"/>
                  <a:gd name="f40" fmla="+- f38 0 f36"/>
                  <a:gd name="f41" fmla="+- f37 0 f36"/>
                  <a:gd name="f42" fmla="*/ f39 1 f2"/>
                  <a:gd name="f43" fmla="*/ f41 1 1216549"/>
                  <a:gd name="f44" fmla="*/ f40 1 1296062"/>
                  <a:gd name="f45" fmla="*/ 246490 f41 1"/>
                  <a:gd name="f46" fmla="*/ 166977 f40 1"/>
                  <a:gd name="f47" fmla="*/ 548640 f41 1"/>
                  <a:gd name="f48" fmla="*/ 0 f40 1"/>
                  <a:gd name="f49" fmla="*/ 1121134 f41 1"/>
                  <a:gd name="f50" fmla="*/ 532737 f40 1"/>
                  <a:gd name="f51" fmla="*/ 1168841 f41 1"/>
                  <a:gd name="f52" fmla="*/ 564542 f40 1"/>
                  <a:gd name="f53" fmla="*/ 1200647 f41 1"/>
                  <a:gd name="f54" fmla="*/ 636104 f40 1"/>
                  <a:gd name="f55" fmla="*/ 755374 f40 1"/>
                  <a:gd name="f56" fmla="*/ 1216549 f41 1"/>
                  <a:gd name="f57" fmla="*/ 1296062 f40 1"/>
                  <a:gd name="f58" fmla="*/ 866692 f41 1"/>
                  <a:gd name="f59" fmla="*/ 946205 f40 1"/>
                  <a:gd name="f60" fmla="*/ 818984 f41 1"/>
                  <a:gd name="f61" fmla="*/ 898497 f40 1"/>
                  <a:gd name="f62" fmla="*/ 699715 f41 1"/>
                  <a:gd name="f63" fmla="*/ 930302 f40 1"/>
                  <a:gd name="f64" fmla="*/ 564542 f41 1"/>
                  <a:gd name="f65" fmla="*/ 970059 f40 1"/>
                  <a:gd name="f66" fmla="*/ 326003 f41 1"/>
                  <a:gd name="f67" fmla="*/ 866692 f40 1"/>
                  <a:gd name="f68" fmla="*/ 159026 f41 1"/>
                  <a:gd name="f69" fmla="*/ 0 f41 1"/>
                  <a:gd name="f70" fmla="*/ 604299 f40 1"/>
                  <a:gd name="f71" fmla="*/ 198782 f41 1"/>
                  <a:gd name="f72" fmla="*/ 437322 f40 1"/>
                  <a:gd name="f73" fmla="*/ 230588 f41 1"/>
                  <a:gd name="f74" fmla="*/ 341906 f40 1"/>
                  <a:gd name="f75" fmla="*/ 166977 f41 1"/>
                  <a:gd name="f76" fmla="*/ 222636 f40 1"/>
                  <a:gd name="f77" fmla="+- f42 0 f1"/>
                  <a:gd name="f78" fmla="*/ f45 1 1216549"/>
                  <a:gd name="f79" fmla="*/ f46 1 1296062"/>
                  <a:gd name="f80" fmla="*/ f47 1 1216549"/>
                  <a:gd name="f81" fmla="*/ f48 1 1296062"/>
                  <a:gd name="f82" fmla="*/ f49 1 1216549"/>
                  <a:gd name="f83" fmla="*/ f50 1 1296062"/>
                  <a:gd name="f84" fmla="*/ f51 1 1216549"/>
                  <a:gd name="f85" fmla="*/ f52 1 1296062"/>
                  <a:gd name="f86" fmla="*/ f53 1 1216549"/>
                  <a:gd name="f87" fmla="*/ f54 1 1296062"/>
                  <a:gd name="f88" fmla="*/ f55 1 1296062"/>
                  <a:gd name="f89" fmla="*/ f56 1 1216549"/>
                  <a:gd name="f90" fmla="*/ f57 1 1296062"/>
                  <a:gd name="f91" fmla="*/ f58 1 1216549"/>
                  <a:gd name="f92" fmla="*/ f59 1 1296062"/>
                  <a:gd name="f93" fmla="*/ f60 1 1216549"/>
                  <a:gd name="f94" fmla="*/ f61 1 1296062"/>
                  <a:gd name="f95" fmla="*/ f62 1 1216549"/>
                  <a:gd name="f96" fmla="*/ f63 1 1296062"/>
                  <a:gd name="f97" fmla="*/ f64 1 1216549"/>
                  <a:gd name="f98" fmla="*/ f65 1 1296062"/>
                  <a:gd name="f99" fmla="*/ f66 1 1216549"/>
                  <a:gd name="f100" fmla="*/ f67 1 1296062"/>
                  <a:gd name="f101" fmla="*/ f68 1 1216549"/>
                  <a:gd name="f102" fmla="*/ f69 1 1216549"/>
                  <a:gd name="f103" fmla="*/ f70 1 1296062"/>
                  <a:gd name="f104" fmla="*/ f71 1 1216549"/>
                  <a:gd name="f105" fmla="*/ f72 1 1296062"/>
                  <a:gd name="f106" fmla="*/ f73 1 1216549"/>
                  <a:gd name="f107" fmla="*/ f74 1 1296062"/>
                  <a:gd name="f108" fmla="*/ f75 1 1216549"/>
                  <a:gd name="f109" fmla="*/ f76 1 1296062"/>
                  <a:gd name="f110" fmla="*/ f36 1 f43"/>
                  <a:gd name="f111" fmla="*/ f37 1 f43"/>
                  <a:gd name="f112" fmla="*/ f36 1 f44"/>
                  <a:gd name="f113" fmla="*/ f38 1 f44"/>
                  <a:gd name="f114" fmla="*/ f78 1 f43"/>
                  <a:gd name="f115" fmla="*/ f79 1 f44"/>
                  <a:gd name="f116" fmla="*/ f80 1 f43"/>
                  <a:gd name="f117" fmla="*/ f81 1 f44"/>
                  <a:gd name="f118" fmla="*/ f82 1 f43"/>
                  <a:gd name="f119" fmla="*/ f83 1 f44"/>
                  <a:gd name="f120" fmla="*/ f84 1 f43"/>
                  <a:gd name="f121" fmla="*/ f85 1 f44"/>
                  <a:gd name="f122" fmla="*/ f86 1 f43"/>
                  <a:gd name="f123" fmla="*/ f87 1 f44"/>
                  <a:gd name="f124" fmla="*/ f88 1 f44"/>
                  <a:gd name="f125" fmla="*/ f89 1 f43"/>
                  <a:gd name="f126" fmla="*/ f90 1 f44"/>
                  <a:gd name="f127" fmla="*/ f91 1 f43"/>
                  <a:gd name="f128" fmla="*/ f92 1 f44"/>
                  <a:gd name="f129" fmla="*/ f93 1 f43"/>
                  <a:gd name="f130" fmla="*/ f94 1 f44"/>
                  <a:gd name="f131" fmla="*/ f95 1 f43"/>
                  <a:gd name="f132" fmla="*/ f96 1 f44"/>
                  <a:gd name="f133" fmla="*/ f97 1 f43"/>
                  <a:gd name="f134" fmla="*/ f98 1 f44"/>
                  <a:gd name="f135" fmla="*/ f99 1 f43"/>
                  <a:gd name="f136" fmla="*/ f100 1 f44"/>
                  <a:gd name="f137" fmla="*/ f101 1 f43"/>
                  <a:gd name="f138" fmla="*/ f102 1 f43"/>
                  <a:gd name="f139" fmla="*/ f103 1 f44"/>
                  <a:gd name="f140" fmla="*/ f104 1 f43"/>
                  <a:gd name="f141" fmla="*/ f105 1 f44"/>
                  <a:gd name="f142" fmla="*/ f106 1 f43"/>
                  <a:gd name="f143" fmla="*/ f107 1 f44"/>
                  <a:gd name="f144" fmla="*/ f108 1 f43"/>
                  <a:gd name="f145" fmla="*/ f109 1 f44"/>
                  <a:gd name="f146" fmla="*/ f110 f34 1"/>
                  <a:gd name="f147" fmla="*/ f111 f34 1"/>
                  <a:gd name="f148" fmla="*/ f113 f35 1"/>
                  <a:gd name="f149" fmla="*/ f112 f35 1"/>
                  <a:gd name="f150" fmla="*/ f114 f34 1"/>
                  <a:gd name="f151" fmla="*/ f115 f35 1"/>
                  <a:gd name="f152" fmla="*/ f116 f34 1"/>
                  <a:gd name="f153" fmla="*/ f117 f35 1"/>
                  <a:gd name="f154" fmla="*/ f118 f34 1"/>
                  <a:gd name="f155" fmla="*/ f119 f35 1"/>
                  <a:gd name="f156" fmla="*/ f120 f34 1"/>
                  <a:gd name="f157" fmla="*/ f121 f35 1"/>
                  <a:gd name="f158" fmla="*/ f122 f34 1"/>
                  <a:gd name="f159" fmla="*/ f123 f35 1"/>
                  <a:gd name="f160" fmla="*/ f124 f35 1"/>
                  <a:gd name="f161" fmla="*/ f125 f34 1"/>
                  <a:gd name="f162" fmla="*/ f126 f35 1"/>
                  <a:gd name="f163" fmla="*/ f127 f34 1"/>
                  <a:gd name="f164" fmla="*/ f128 f35 1"/>
                  <a:gd name="f165" fmla="*/ f129 f34 1"/>
                  <a:gd name="f166" fmla="*/ f130 f35 1"/>
                  <a:gd name="f167" fmla="*/ f131 f34 1"/>
                  <a:gd name="f168" fmla="*/ f132 f35 1"/>
                  <a:gd name="f169" fmla="*/ f133 f34 1"/>
                  <a:gd name="f170" fmla="*/ f134 f35 1"/>
                  <a:gd name="f171" fmla="*/ f135 f34 1"/>
                  <a:gd name="f172" fmla="*/ f136 f35 1"/>
                  <a:gd name="f173" fmla="*/ f137 f34 1"/>
                  <a:gd name="f174" fmla="*/ f138 f34 1"/>
                  <a:gd name="f175" fmla="*/ f139 f35 1"/>
                  <a:gd name="f176" fmla="*/ f140 f34 1"/>
                  <a:gd name="f177" fmla="*/ f141 f35 1"/>
                  <a:gd name="f178" fmla="*/ f142 f34 1"/>
                  <a:gd name="f179" fmla="*/ f143 f35 1"/>
                  <a:gd name="f180" fmla="*/ f144 f34 1"/>
                  <a:gd name="f181" fmla="*/ f145 f35 1"/>
                </a:gdLst>
                <a:ahLst/>
                <a:cxnLst>
                  <a:cxn ang="3cd4">
                    <a:pos x="hc" y="t"/>
                  </a:cxn>
                  <a:cxn ang="0">
                    <a:pos x="r" y="vc"/>
                  </a:cxn>
                  <a:cxn ang="cd4">
                    <a:pos x="hc" y="b"/>
                  </a:cxn>
                  <a:cxn ang="cd2">
                    <a:pos x="l" y="vc"/>
                  </a:cxn>
                  <a:cxn ang="f77">
                    <a:pos x="f150" y="f151"/>
                  </a:cxn>
                  <a:cxn ang="f77">
                    <a:pos x="f152" y="f153"/>
                  </a:cxn>
                  <a:cxn ang="f77">
                    <a:pos x="f154" y="f155"/>
                  </a:cxn>
                  <a:cxn ang="f77">
                    <a:pos x="f156" y="f157"/>
                  </a:cxn>
                  <a:cxn ang="f77">
                    <a:pos x="f158" y="f159"/>
                  </a:cxn>
                  <a:cxn ang="f77">
                    <a:pos x="f158" y="f160"/>
                  </a:cxn>
                  <a:cxn ang="f77">
                    <a:pos x="f161" y="f162"/>
                  </a:cxn>
                  <a:cxn ang="f77">
                    <a:pos x="f163" y="f164"/>
                  </a:cxn>
                  <a:cxn ang="f77">
                    <a:pos x="f165" y="f166"/>
                  </a:cxn>
                  <a:cxn ang="f77">
                    <a:pos x="f167" y="f168"/>
                  </a:cxn>
                  <a:cxn ang="f77">
                    <a:pos x="f169" y="f170"/>
                  </a:cxn>
                  <a:cxn ang="f77">
                    <a:pos x="f171" y="f172"/>
                  </a:cxn>
                  <a:cxn ang="f77">
                    <a:pos x="f173" y="f160"/>
                  </a:cxn>
                  <a:cxn ang="f77">
                    <a:pos x="f174" y="f175"/>
                  </a:cxn>
                  <a:cxn ang="f77">
                    <a:pos x="f176" y="f177"/>
                  </a:cxn>
                  <a:cxn ang="f77">
                    <a:pos x="f178" y="f179"/>
                  </a:cxn>
                  <a:cxn ang="f77">
                    <a:pos x="f180" y="f181"/>
                  </a:cxn>
                  <a:cxn ang="f77">
                    <a:pos x="f150" y="f151"/>
                  </a:cxn>
                </a:cxnLst>
                <a:rect l="f146" t="f149" r="f147" b="f148"/>
                <a:pathLst>
                  <a:path w="1216549" h="1296062">
                    <a:moveTo>
                      <a:pt x="f8" y="f9"/>
                    </a:moveTo>
                    <a:lnTo>
                      <a:pt x="f10" y="f5"/>
                    </a:lnTo>
                    <a:lnTo>
                      <a:pt x="f11" y="f12"/>
                    </a:lnTo>
                    <a:lnTo>
                      <a:pt x="f13" y="f14"/>
                    </a:lnTo>
                    <a:lnTo>
                      <a:pt x="f15" y="f16"/>
                    </a:lnTo>
                    <a:lnTo>
                      <a:pt x="f15" y="f17"/>
                    </a:lnTo>
                    <a:lnTo>
                      <a:pt x="f6" y="f7"/>
                    </a:lnTo>
                    <a:lnTo>
                      <a:pt x="f18" y="f19"/>
                    </a:lnTo>
                    <a:lnTo>
                      <a:pt x="f20" y="f21"/>
                    </a:lnTo>
                    <a:lnTo>
                      <a:pt x="f22" y="f23"/>
                    </a:lnTo>
                    <a:lnTo>
                      <a:pt x="f14" y="f24"/>
                    </a:lnTo>
                    <a:lnTo>
                      <a:pt x="f25" y="f18"/>
                    </a:lnTo>
                    <a:lnTo>
                      <a:pt x="f26" y="f17"/>
                    </a:lnTo>
                    <a:lnTo>
                      <a:pt x="f5" y="f27"/>
                    </a:lnTo>
                    <a:lnTo>
                      <a:pt x="f28" y="f29"/>
                    </a:lnTo>
                    <a:lnTo>
                      <a:pt x="f30" y="f31"/>
                    </a:lnTo>
                    <a:lnTo>
                      <a:pt x="f9" y="f32"/>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kern="1200">
                  <a:solidFill>
                    <a:srgbClr val="FFFFFF"/>
                  </a:solidFill>
                  <a:latin typeface="Calibri"/>
                </a:endParaRPr>
              </a:p>
            </p:txBody>
          </p:sp>
          <p:sp>
            <p:nvSpPr>
              <p:cNvPr id="24" name="Forma libre: forma 43">
                <a:extLst>
                  <a:ext uri="{FF2B5EF4-FFF2-40B4-BE49-F238E27FC236}">
                    <a16:creationId xmlns:a16="http://schemas.microsoft.com/office/drawing/2014/main" id="{A7A60068-1CB9-40FF-A6D9-6C626B0D6A7F}"/>
                  </a:ext>
                </a:extLst>
              </p:cNvPr>
              <p:cNvSpPr/>
              <p:nvPr/>
            </p:nvSpPr>
            <p:spPr>
              <a:xfrm>
                <a:off x="7580041" y="2630659"/>
                <a:ext cx="763322" cy="636102"/>
              </a:xfrm>
              <a:custGeom>
                <a:avLst/>
                <a:gdLst>
                  <a:gd name="f0" fmla="val 10800000"/>
                  <a:gd name="f1" fmla="val 5400000"/>
                  <a:gd name="f2" fmla="val 180"/>
                  <a:gd name="f3" fmla="val w"/>
                  <a:gd name="f4" fmla="val h"/>
                  <a:gd name="f5" fmla="val 0"/>
                  <a:gd name="f6" fmla="val 763325"/>
                  <a:gd name="f7" fmla="val 636104"/>
                  <a:gd name="f8" fmla="val 55659"/>
                  <a:gd name="f9" fmla="val 79513"/>
                  <a:gd name="f10" fmla="val 143123"/>
                  <a:gd name="f11" fmla="val 222636"/>
                  <a:gd name="f12" fmla="val 47708"/>
                  <a:gd name="f13" fmla="val 500932"/>
                  <a:gd name="f14" fmla="val 198783"/>
                  <a:gd name="f15" fmla="val 699714"/>
                  <a:gd name="f16" fmla="val 333955"/>
                  <a:gd name="f17" fmla="val 365760"/>
                  <a:gd name="f18" fmla="val 747422"/>
                  <a:gd name="f19" fmla="val 421419"/>
                  <a:gd name="f20" fmla="val 588396"/>
                  <a:gd name="f21" fmla="val 588397"/>
                  <a:gd name="f22" fmla="val 556591"/>
                  <a:gd name="f23" fmla="val 310100"/>
                  <a:gd name="f24" fmla="val 429370"/>
                  <a:gd name="f25" fmla="val 111318"/>
                  <a:gd name="f26" fmla="val 278296"/>
                  <a:gd name="f27" fmla="val 206734"/>
                  <a:gd name="f28" fmla="+- 0 0 -90"/>
                  <a:gd name="f29" fmla="*/ f3 1 763325"/>
                  <a:gd name="f30" fmla="*/ f4 1 636104"/>
                  <a:gd name="f31" fmla="val f5"/>
                  <a:gd name="f32" fmla="val f6"/>
                  <a:gd name="f33" fmla="val f7"/>
                  <a:gd name="f34" fmla="*/ f28 f0 1"/>
                  <a:gd name="f35" fmla="+- f33 0 f31"/>
                  <a:gd name="f36" fmla="+- f32 0 f31"/>
                  <a:gd name="f37" fmla="*/ f34 1 f2"/>
                  <a:gd name="f38" fmla="*/ f36 1 763325"/>
                  <a:gd name="f39" fmla="*/ f35 1 636104"/>
                  <a:gd name="f40" fmla="*/ 0 f36 1"/>
                  <a:gd name="f41" fmla="*/ 55659 f35 1"/>
                  <a:gd name="f42" fmla="*/ 79513 f36 1"/>
                  <a:gd name="f43" fmla="*/ 0 f35 1"/>
                  <a:gd name="f44" fmla="*/ 143123 f36 1"/>
                  <a:gd name="f45" fmla="*/ 222636 f36 1"/>
                  <a:gd name="f46" fmla="*/ 47708 f35 1"/>
                  <a:gd name="f47" fmla="*/ 500932 f36 1"/>
                  <a:gd name="f48" fmla="*/ 198783 f35 1"/>
                  <a:gd name="f49" fmla="*/ 699714 f36 1"/>
                  <a:gd name="f50" fmla="*/ 333955 f35 1"/>
                  <a:gd name="f51" fmla="*/ 763325 f36 1"/>
                  <a:gd name="f52" fmla="*/ 365760 f35 1"/>
                  <a:gd name="f53" fmla="*/ 747422 f36 1"/>
                  <a:gd name="f54" fmla="*/ 421419 f35 1"/>
                  <a:gd name="f55" fmla="*/ 588396 f36 1"/>
                  <a:gd name="f56" fmla="*/ 588397 f35 1"/>
                  <a:gd name="f57" fmla="*/ 556591 f36 1"/>
                  <a:gd name="f58" fmla="*/ 636104 f35 1"/>
                  <a:gd name="f59" fmla="*/ 310100 f36 1"/>
                  <a:gd name="f60" fmla="*/ 429370 f35 1"/>
                  <a:gd name="f61" fmla="*/ 111318 f36 1"/>
                  <a:gd name="f62" fmla="*/ 278296 f35 1"/>
                  <a:gd name="f63" fmla="*/ 206734 f35 1"/>
                  <a:gd name="f64" fmla="+- f37 0 f1"/>
                  <a:gd name="f65" fmla="*/ f40 1 763325"/>
                  <a:gd name="f66" fmla="*/ f41 1 636104"/>
                  <a:gd name="f67" fmla="*/ f42 1 763325"/>
                  <a:gd name="f68" fmla="*/ f43 1 636104"/>
                  <a:gd name="f69" fmla="*/ f44 1 763325"/>
                  <a:gd name="f70" fmla="*/ f45 1 763325"/>
                  <a:gd name="f71" fmla="*/ f46 1 636104"/>
                  <a:gd name="f72" fmla="*/ f47 1 763325"/>
                  <a:gd name="f73" fmla="*/ f48 1 636104"/>
                  <a:gd name="f74" fmla="*/ f49 1 763325"/>
                  <a:gd name="f75" fmla="*/ f50 1 636104"/>
                  <a:gd name="f76" fmla="*/ f51 1 763325"/>
                  <a:gd name="f77" fmla="*/ f52 1 636104"/>
                  <a:gd name="f78" fmla="*/ f53 1 763325"/>
                  <a:gd name="f79" fmla="*/ f54 1 636104"/>
                  <a:gd name="f80" fmla="*/ f55 1 763325"/>
                  <a:gd name="f81" fmla="*/ f56 1 636104"/>
                  <a:gd name="f82" fmla="*/ f57 1 763325"/>
                  <a:gd name="f83" fmla="*/ f58 1 636104"/>
                  <a:gd name="f84" fmla="*/ f59 1 763325"/>
                  <a:gd name="f85" fmla="*/ f60 1 636104"/>
                  <a:gd name="f86" fmla="*/ f61 1 763325"/>
                  <a:gd name="f87" fmla="*/ f62 1 636104"/>
                  <a:gd name="f88" fmla="*/ f63 1 636104"/>
                  <a:gd name="f89" fmla="*/ f31 1 f38"/>
                  <a:gd name="f90" fmla="*/ f32 1 f38"/>
                  <a:gd name="f91" fmla="*/ f31 1 f39"/>
                  <a:gd name="f92" fmla="*/ f33 1 f39"/>
                  <a:gd name="f93" fmla="*/ f65 1 f38"/>
                  <a:gd name="f94" fmla="*/ f66 1 f39"/>
                  <a:gd name="f95" fmla="*/ f67 1 f38"/>
                  <a:gd name="f96" fmla="*/ f68 1 f39"/>
                  <a:gd name="f97" fmla="*/ f69 1 f38"/>
                  <a:gd name="f98" fmla="*/ f70 1 f38"/>
                  <a:gd name="f99" fmla="*/ f71 1 f39"/>
                  <a:gd name="f100" fmla="*/ f72 1 f38"/>
                  <a:gd name="f101" fmla="*/ f73 1 f39"/>
                  <a:gd name="f102" fmla="*/ f74 1 f38"/>
                  <a:gd name="f103" fmla="*/ f75 1 f39"/>
                  <a:gd name="f104" fmla="*/ f76 1 f38"/>
                  <a:gd name="f105" fmla="*/ f77 1 f39"/>
                  <a:gd name="f106" fmla="*/ f78 1 f38"/>
                  <a:gd name="f107" fmla="*/ f79 1 f39"/>
                  <a:gd name="f108" fmla="*/ f80 1 f38"/>
                  <a:gd name="f109" fmla="*/ f81 1 f39"/>
                  <a:gd name="f110" fmla="*/ f82 1 f38"/>
                  <a:gd name="f111" fmla="*/ f83 1 f39"/>
                  <a:gd name="f112" fmla="*/ f84 1 f38"/>
                  <a:gd name="f113" fmla="*/ f85 1 f39"/>
                  <a:gd name="f114" fmla="*/ f86 1 f38"/>
                  <a:gd name="f115" fmla="*/ f87 1 f39"/>
                  <a:gd name="f116" fmla="*/ f88 1 f39"/>
                  <a:gd name="f117" fmla="*/ f89 f29 1"/>
                  <a:gd name="f118" fmla="*/ f90 f29 1"/>
                  <a:gd name="f119" fmla="*/ f92 f30 1"/>
                  <a:gd name="f120" fmla="*/ f91 f30 1"/>
                  <a:gd name="f121" fmla="*/ f93 f29 1"/>
                  <a:gd name="f122" fmla="*/ f94 f30 1"/>
                  <a:gd name="f123" fmla="*/ f95 f29 1"/>
                  <a:gd name="f124" fmla="*/ f96 f30 1"/>
                  <a:gd name="f125" fmla="*/ f97 f29 1"/>
                  <a:gd name="f126" fmla="*/ f98 f29 1"/>
                  <a:gd name="f127" fmla="*/ f99 f30 1"/>
                  <a:gd name="f128" fmla="*/ f100 f29 1"/>
                  <a:gd name="f129" fmla="*/ f101 f30 1"/>
                  <a:gd name="f130" fmla="*/ f102 f29 1"/>
                  <a:gd name="f131" fmla="*/ f103 f30 1"/>
                  <a:gd name="f132" fmla="*/ f104 f29 1"/>
                  <a:gd name="f133" fmla="*/ f105 f30 1"/>
                  <a:gd name="f134" fmla="*/ f106 f29 1"/>
                  <a:gd name="f135" fmla="*/ f107 f30 1"/>
                  <a:gd name="f136" fmla="*/ f108 f29 1"/>
                  <a:gd name="f137" fmla="*/ f109 f30 1"/>
                  <a:gd name="f138" fmla="*/ f110 f29 1"/>
                  <a:gd name="f139" fmla="*/ f111 f30 1"/>
                  <a:gd name="f140" fmla="*/ f112 f29 1"/>
                  <a:gd name="f141" fmla="*/ f113 f30 1"/>
                  <a:gd name="f142" fmla="*/ f114 f29 1"/>
                  <a:gd name="f143" fmla="*/ f115 f30 1"/>
                  <a:gd name="f144" fmla="*/ f116 f30 1"/>
                </a:gdLst>
                <a:ahLst/>
                <a:cxnLst>
                  <a:cxn ang="3cd4">
                    <a:pos x="hc" y="t"/>
                  </a:cxn>
                  <a:cxn ang="0">
                    <a:pos x="r" y="vc"/>
                  </a:cxn>
                  <a:cxn ang="cd4">
                    <a:pos x="hc" y="b"/>
                  </a:cxn>
                  <a:cxn ang="cd2">
                    <a:pos x="l" y="vc"/>
                  </a:cxn>
                  <a:cxn ang="f64">
                    <a:pos x="f121" y="f122"/>
                  </a:cxn>
                  <a:cxn ang="f64">
                    <a:pos x="f123" y="f124"/>
                  </a:cxn>
                  <a:cxn ang="f64">
                    <a:pos x="f125" y="f124"/>
                  </a:cxn>
                  <a:cxn ang="f64">
                    <a:pos x="f126" y="f127"/>
                  </a:cxn>
                  <a:cxn ang="f64">
                    <a:pos x="f128" y="f129"/>
                  </a:cxn>
                  <a:cxn ang="f64">
                    <a:pos x="f130" y="f131"/>
                  </a:cxn>
                  <a:cxn ang="f64">
                    <a:pos x="f132" y="f133"/>
                  </a:cxn>
                  <a:cxn ang="f64">
                    <a:pos x="f134" y="f135"/>
                  </a:cxn>
                  <a:cxn ang="f64">
                    <a:pos x="f136" y="f137"/>
                  </a:cxn>
                  <a:cxn ang="f64">
                    <a:pos x="f138" y="f139"/>
                  </a:cxn>
                  <a:cxn ang="f64">
                    <a:pos x="f140" y="f141"/>
                  </a:cxn>
                  <a:cxn ang="f64">
                    <a:pos x="f142" y="f143"/>
                  </a:cxn>
                  <a:cxn ang="f64">
                    <a:pos x="f121" y="f144"/>
                  </a:cxn>
                  <a:cxn ang="f64">
                    <a:pos x="f121" y="f122"/>
                  </a:cxn>
                </a:cxnLst>
                <a:rect l="f117" t="f120" r="f118" b="f119"/>
                <a:pathLst>
                  <a:path w="763325" h="636104">
                    <a:moveTo>
                      <a:pt x="f5" y="f8"/>
                    </a:moveTo>
                    <a:lnTo>
                      <a:pt x="f9" y="f5"/>
                    </a:lnTo>
                    <a:lnTo>
                      <a:pt x="f10" y="f5"/>
                    </a:lnTo>
                    <a:lnTo>
                      <a:pt x="f11" y="f12"/>
                    </a:lnTo>
                    <a:lnTo>
                      <a:pt x="f13" y="f14"/>
                    </a:lnTo>
                    <a:lnTo>
                      <a:pt x="f15" y="f16"/>
                    </a:lnTo>
                    <a:lnTo>
                      <a:pt x="f6" y="f17"/>
                    </a:lnTo>
                    <a:lnTo>
                      <a:pt x="f18" y="f19"/>
                    </a:lnTo>
                    <a:lnTo>
                      <a:pt x="f20" y="f21"/>
                    </a:lnTo>
                    <a:lnTo>
                      <a:pt x="f22" y="f7"/>
                    </a:lnTo>
                    <a:lnTo>
                      <a:pt x="f23" y="f24"/>
                    </a:lnTo>
                    <a:lnTo>
                      <a:pt x="f25" y="f26"/>
                    </a:lnTo>
                    <a:lnTo>
                      <a:pt x="f5" y="f27"/>
                    </a:lnTo>
                    <a:lnTo>
                      <a:pt x="f5" y="f8"/>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25" name="Forma libre: forma 44">
                <a:extLst>
                  <a:ext uri="{FF2B5EF4-FFF2-40B4-BE49-F238E27FC236}">
                    <a16:creationId xmlns:a16="http://schemas.microsoft.com/office/drawing/2014/main" id="{6BDC6BBF-FB41-4DE7-84D4-D094CAB82B8F}"/>
                  </a:ext>
                </a:extLst>
              </p:cNvPr>
              <p:cNvSpPr/>
              <p:nvPr/>
            </p:nvSpPr>
            <p:spPr>
              <a:xfrm>
                <a:off x="7580041" y="2233096"/>
                <a:ext cx="1192697" cy="691761"/>
              </a:xfrm>
              <a:custGeom>
                <a:avLst/>
                <a:gdLst>
                  <a:gd name="f0" fmla="val 10800000"/>
                  <a:gd name="f1" fmla="val 5400000"/>
                  <a:gd name="f2" fmla="val 180"/>
                  <a:gd name="f3" fmla="val w"/>
                  <a:gd name="f4" fmla="val h"/>
                  <a:gd name="f5" fmla="val 0"/>
                  <a:gd name="f6" fmla="val 1192695"/>
                  <a:gd name="f7" fmla="val 691763"/>
                  <a:gd name="f8" fmla="val 7951"/>
                  <a:gd name="f9" fmla="val 349857"/>
                  <a:gd name="f10" fmla="val 135172"/>
                  <a:gd name="f11" fmla="val 190831"/>
                  <a:gd name="f12" fmla="val 341906"/>
                  <a:gd name="f13" fmla="val 310100"/>
                  <a:gd name="f14" fmla="val 389614"/>
                  <a:gd name="f15" fmla="val 596347"/>
                  <a:gd name="f16" fmla="val 564542"/>
                  <a:gd name="f17" fmla="val 795130"/>
                  <a:gd name="f18" fmla="val 675861"/>
                  <a:gd name="f19" fmla="val 858740"/>
                  <a:gd name="f20" fmla="val 978010"/>
                  <a:gd name="f21" fmla="val 636104"/>
                  <a:gd name="f22" fmla="val 1113182"/>
                  <a:gd name="f23" fmla="val 500932"/>
                  <a:gd name="f24" fmla="val 1168841"/>
                  <a:gd name="f25" fmla="val 262393"/>
                  <a:gd name="f26" fmla="val 962107"/>
                  <a:gd name="f27" fmla="val 198782"/>
                  <a:gd name="f28" fmla="val 882594"/>
                  <a:gd name="f29" fmla="val 310101"/>
                  <a:gd name="f30" fmla="val 811033"/>
                  <a:gd name="f31" fmla="val 413468"/>
                  <a:gd name="f32" fmla="val 787179"/>
                  <a:gd name="f33" fmla="val 532737"/>
                  <a:gd name="f34" fmla="val 667909"/>
                  <a:gd name="f35" fmla="val 246490"/>
                  <a:gd name="f36" fmla="val 437321"/>
                  <a:gd name="f37" fmla="val 159026"/>
                  <a:gd name="f38" fmla="val 318052"/>
                  <a:gd name="f39" fmla="val 127221"/>
                  <a:gd name="f40" fmla="val 214685"/>
                  <a:gd name="f41" fmla="+- 0 0 -90"/>
                  <a:gd name="f42" fmla="*/ f3 1 1192695"/>
                  <a:gd name="f43" fmla="*/ f4 1 691763"/>
                  <a:gd name="f44" fmla="val f5"/>
                  <a:gd name="f45" fmla="val f6"/>
                  <a:gd name="f46" fmla="val f7"/>
                  <a:gd name="f47" fmla="*/ f41 f0 1"/>
                  <a:gd name="f48" fmla="+- f46 0 f44"/>
                  <a:gd name="f49" fmla="+- f45 0 f44"/>
                  <a:gd name="f50" fmla="*/ f47 1 f2"/>
                  <a:gd name="f51" fmla="*/ f49 1 1192695"/>
                  <a:gd name="f52" fmla="*/ f48 1 691763"/>
                  <a:gd name="f53" fmla="*/ 0 f49 1"/>
                  <a:gd name="f54" fmla="*/ 0 f48 1"/>
                  <a:gd name="f55" fmla="*/ 7951 f49 1"/>
                  <a:gd name="f56" fmla="*/ 349857 f48 1"/>
                  <a:gd name="f57" fmla="*/ 135172 f49 1"/>
                  <a:gd name="f58" fmla="*/ 190831 f49 1"/>
                  <a:gd name="f59" fmla="*/ 341906 f48 1"/>
                  <a:gd name="f60" fmla="*/ 310100 f49 1"/>
                  <a:gd name="f61" fmla="*/ 389614 f48 1"/>
                  <a:gd name="f62" fmla="*/ 596347 f49 1"/>
                  <a:gd name="f63" fmla="*/ 564542 f48 1"/>
                  <a:gd name="f64" fmla="*/ 795130 f49 1"/>
                  <a:gd name="f65" fmla="*/ 675861 f48 1"/>
                  <a:gd name="f66" fmla="*/ 858740 f49 1"/>
                  <a:gd name="f67" fmla="*/ 691763 f48 1"/>
                  <a:gd name="f68" fmla="*/ 978010 f49 1"/>
                  <a:gd name="f69" fmla="*/ 636104 f48 1"/>
                  <a:gd name="f70" fmla="*/ 1113182 f49 1"/>
                  <a:gd name="f71" fmla="*/ 500932 f48 1"/>
                  <a:gd name="f72" fmla="*/ 1192695 f49 1"/>
                  <a:gd name="f73" fmla="*/ 1168841 f49 1"/>
                  <a:gd name="f74" fmla="*/ 262393 f48 1"/>
                  <a:gd name="f75" fmla="*/ 962107 f49 1"/>
                  <a:gd name="f76" fmla="*/ 198782 f48 1"/>
                  <a:gd name="f77" fmla="*/ 882594 f49 1"/>
                  <a:gd name="f78" fmla="*/ 310101 f48 1"/>
                  <a:gd name="f79" fmla="*/ 811033 f49 1"/>
                  <a:gd name="f80" fmla="*/ 413468 f48 1"/>
                  <a:gd name="f81" fmla="*/ 787179 f49 1"/>
                  <a:gd name="f82" fmla="*/ 532737 f48 1"/>
                  <a:gd name="f83" fmla="*/ 667909 f49 1"/>
                  <a:gd name="f84" fmla="*/ 246490 f48 1"/>
                  <a:gd name="f85" fmla="*/ 437321 f49 1"/>
                  <a:gd name="f86" fmla="*/ 159026 f48 1"/>
                  <a:gd name="f87" fmla="*/ 318052 f49 1"/>
                  <a:gd name="f88" fmla="*/ 127221 f48 1"/>
                  <a:gd name="f89" fmla="*/ 214685 f49 1"/>
                  <a:gd name="f90" fmla="+- f50 0 f1"/>
                  <a:gd name="f91" fmla="*/ f53 1 1192695"/>
                  <a:gd name="f92" fmla="*/ f54 1 691763"/>
                  <a:gd name="f93" fmla="*/ f55 1 1192695"/>
                  <a:gd name="f94" fmla="*/ f56 1 691763"/>
                  <a:gd name="f95" fmla="*/ f57 1 1192695"/>
                  <a:gd name="f96" fmla="*/ f58 1 1192695"/>
                  <a:gd name="f97" fmla="*/ f59 1 691763"/>
                  <a:gd name="f98" fmla="*/ f60 1 1192695"/>
                  <a:gd name="f99" fmla="*/ f61 1 691763"/>
                  <a:gd name="f100" fmla="*/ f62 1 1192695"/>
                  <a:gd name="f101" fmla="*/ f63 1 691763"/>
                  <a:gd name="f102" fmla="*/ f64 1 1192695"/>
                  <a:gd name="f103" fmla="*/ f65 1 691763"/>
                  <a:gd name="f104" fmla="*/ f66 1 1192695"/>
                  <a:gd name="f105" fmla="*/ f67 1 691763"/>
                  <a:gd name="f106" fmla="*/ f68 1 1192695"/>
                  <a:gd name="f107" fmla="*/ f69 1 691763"/>
                  <a:gd name="f108" fmla="*/ f70 1 1192695"/>
                  <a:gd name="f109" fmla="*/ f71 1 691763"/>
                  <a:gd name="f110" fmla="*/ f72 1 1192695"/>
                  <a:gd name="f111" fmla="*/ f73 1 1192695"/>
                  <a:gd name="f112" fmla="*/ f74 1 691763"/>
                  <a:gd name="f113" fmla="*/ f75 1 1192695"/>
                  <a:gd name="f114" fmla="*/ f76 1 691763"/>
                  <a:gd name="f115" fmla="*/ f77 1 1192695"/>
                  <a:gd name="f116" fmla="*/ f78 1 691763"/>
                  <a:gd name="f117" fmla="*/ f79 1 1192695"/>
                  <a:gd name="f118" fmla="*/ f80 1 691763"/>
                  <a:gd name="f119" fmla="*/ f81 1 1192695"/>
                  <a:gd name="f120" fmla="*/ f82 1 691763"/>
                  <a:gd name="f121" fmla="*/ f83 1 1192695"/>
                  <a:gd name="f122" fmla="*/ f84 1 691763"/>
                  <a:gd name="f123" fmla="*/ f85 1 1192695"/>
                  <a:gd name="f124" fmla="*/ f86 1 691763"/>
                  <a:gd name="f125" fmla="*/ f87 1 1192695"/>
                  <a:gd name="f126" fmla="*/ f88 1 691763"/>
                  <a:gd name="f127" fmla="*/ f89 1 1192695"/>
                  <a:gd name="f128" fmla="*/ f44 1 f51"/>
                  <a:gd name="f129" fmla="*/ f45 1 f51"/>
                  <a:gd name="f130" fmla="*/ f44 1 f52"/>
                  <a:gd name="f131" fmla="*/ f46 1 f52"/>
                  <a:gd name="f132" fmla="*/ f91 1 f51"/>
                  <a:gd name="f133" fmla="*/ f92 1 f52"/>
                  <a:gd name="f134" fmla="*/ f93 1 f51"/>
                  <a:gd name="f135" fmla="*/ f94 1 f52"/>
                  <a:gd name="f136" fmla="*/ f95 1 f51"/>
                  <a:gd name="f137" fmla="*/ f96 1 f51"/>
                  <a:gd name="f138" fmla="*/ f97 1 f52"/>
                  <a:gd name="f139" fmla="*/ f98 1 f51"/>
                  <a:gd name="f140" fmla="*/ f99 1 f52"/>
                  <a:gd name="f141" fmla="*/ f100 1 f51"/>
                  <a:gd name="f142" fmla="*/ f101 1 f52"/>
                  <a:gd name="f143" fmla="*/ f102 1 f51"/>
                  <a:gd name="f144" fmla="*/ f103 1 f52"/>
                  <a:gd name="f145" fmla="*/ f104 1 f51"/>
                  <a:gd name="f146" fmla="*/ f105 1 f52"/>
                  <a:gd name="f147" fmla="*/ f106 1 f51"/>
                  <a:gd name="f148" fmla="*/ f107 1 f52"/>
                  <a:gd name="f149" fmla="*/ f108 1 f51"/>
                  <a:gd name="f150" fmla="*/ f109 1 f52"/>
                  <a:gd name="f151" fmla="*/ f110 1 f51"/>
                  <a:gd name="f152" fmla="*/ f111 1 f51"/>
                  <a:gd name="f153" fmla="*/ f112 1 f52"/>
                  <a:gd name="f154" fmla="*/ f113 1 f51"/>
                  <a:gd name="f155" fmla="*/ f114 1 f52"/>
                  <a:gd name="f156" fmla="*/ f115 1 f51"/>
                  <a:gd name="f157" fmla="*/ f116 1 f52"/>
                  <a:gd name="f158" fmla="*/ f117 1 f51"/>
                  <a:gd name="f159" fmla="*/ f118 1 f52"/>
                  <a:gd name="f160" fmla="*/ f119 1 f51"/>
                  <a:gd name="f161" fmla="*/ f120 1 f52"/>
                  <a:gd name="f162" fmla="*/ f121 1 f51"/>
                  <a:gd name="f163" fmla="*/ f122 1 f52"/>
                  <a:gd name="f164" fmla="*/ f123 1 f51"/>
                  <a:gd name="f165" fmla="*/ f124 1 f52"/>
                  <a:gd name="f166" fmla="*/ f125 1 f51"/>
                  <a:gd name="f167" fmla="*/ f126 1 f52"/>
                  <a:gd name="f168" fmla="*/ f127 1 f51"/>
                  <a:gd name="f169" fmla="*/ f128 f42 1"/>
                  <a:gd name="f170" fmla="*/ f129 f42 1"/>
                  <a:gd name="f171" fmla="*/ f131 f43 1"/>
                  <a:gd name="f172" fmla="*/ f130 f43 1"/>
                  <a:gd name="f173" fmla="*/ f132 f42 1"/>
                  <a:gd name="f174" fmla="*/ f133 f43 1"/>
                  <a:gd name="f175" fmla="*/ f134 f42 1"/>
                  <a:gd name="f176" fmla="*/ f135 f43 1"/>
                  <a:gd name="f177" fmla="*/ f136 f42 1"/>
                  <a:gd name="f178" fmla="*/ f137 f42 1"/>
                  <a:gd name="f179" fmla="*/ f138 f43 1"/>
                  <a:gd name="f180" fmla="*/ f139 f42 1"/>
                  <a:gd name="f181" fmla="*/ f140 f43 1"/>
                  <a:gd name="f182" fmla="*/ f141 f42 1"/>
                  <a:gd name="f183" fmla="*/ f142 f43 1"/>
                  <a:gd name="f184" fmla="*/ f143 f42 1"/>
                  <a:gd name="f185" fmla="*/ f144 f43 1"/>
                  <a:gd name="f186" fmla="*/ f145 f42 1"/>
                  <a:gd name="f187" fmla="*/ f146 f43 1"/>
                  <a:gd name="f188" fmla="*/ f147 f42 1"/>
                  <a:gd name="f189" fmla="*/ f148 f43 1"/>
                  <a:gd name="f190" fmla="*/ f149 f42 1"/>
                  <a:gd name="f191" fmla="*/ f150 f43 1"/>
                  <a:gd name="f192" fmla="*/ f151 f42 1"/>
                  <a:gd name="f193" fmla="*/ f152 f42 1"/>
                  <a:gd name="f194" fmla="*/ f153 f43 1"/>
                  <a:gd name="f195" fmla="*/ f154 f42 1"/>
                  <a:gd name="f196" fmla="*/ f155 f43 1"/>
                  <a:gd name="f197" fmla="*/ f156 f42 1"/>
                  <a:gd name="f198" fmla="*/ f157 f43 1"/>
                  <a:gd name="f199" fmla="*/ f158 f42 1"/>
                  <a:gd name="f200" fmla="*/ f159 f43 1"/>
                  <a:gd name="f201" fmla="*/ f160 f42 1"/>
                  <a:gd name="f202" fmla="*/ f161 f43 1"/>
                  <a:gd name="f203" fmla="*/ f162 f42 1"/>
                  <a:gd name="f204" fmla="*/ f163 f43 1"/>
                  <a:gd name="f205" fmla="*/ f164 f42 1"/>
                  <a:gd name="f206" fmla="*/ f165 f43 1"/>
                  <a:gd name="f207" fmla="*/ f166 f42 1"/>
                  <a:gd name="f208" fmla="*/ f167 f43 1"/>
                  <a:gd name="f209" fmla="*/ f168 f42 1"/>
                </a:gdLst>
                <a:ahLst/>
                <a:cxnLst>
                  <a:cxn ang="3cd4">
                    <a:pos x="hc" y="t"/>
                  </a:cxn>
                  <a:cxn ang="0">
                    <a:pos x="r" y="vc"/>
                  </a:cxn>
                  <a:cxn ang="cd4">
                    <a:pos x="hc" y="b"/>
                  </a:cxn>
                  <a:cxn ang="cd2">
                    <a:pos x="l" y="vc"/>
                  </a:cxn>
                  <a:cxn ang="f90">
                    <a:pos x="f173" y="f174"/>
                  </a:cxn>
                  <a:cxn ang="f90">
                    <a:pos x="f175" y="f176"/>
                  </a:cxn>
                  <a:cxn ang="f90">
                    <a:pos x="f177" y="f176"/>
                  </a:cxn>
                  <a:cxn ang="f90">
                    <a:pos x="f178" y="f179"/>
                  </a:cxn>
                  <a:cxn ang="f90">
                    <a:pos x="f178" y="f179"/>
                  </a:cxn>
                  <a:cxn ang="f90">
                    <a:pos x="f180" y="f181"/>
                  </a:cxn>
                  <a:cxn ang="f90">
                    <a:pos x="f182" y="f183"/>
                  </a:cxn>
                  <a:cxn ang="f90">
                    <a:pos x="f184" y="f185"/>
                  </a:cxn>
                  <a:cxn ang="f90">
                    <a:pos x="f186" y="f187"/>
                  </a:cxn>
                  <a:cxn ang="f90">
                    <a:pos x="f188" y="f189"/>
                  </a:cxn>
                  <a:cxn ang="f90">
                    <a:pos x="f190" y="f191"/>
                  </a:cxn>
                  <a:cxn ang="f90">
                    <a:pos x="f192" y="f176"/>
                  </a:cxn>
                  <a:cxn ang="f90">
                    <a:pos x="f193" y="f194"/>
                  </a:cxn>
                  <a:cxn ang="f90">
                    <a:pos x="f195" y="f196"/>
                  </a:cxn>
                  <a:cxn ang="f90">
                    <a:pos x="f197" y="f198"/>
                  </a:cxn>
                  <a:cxn ang="f90">
                    <a:pos x="f199" y="f200"/>
                  </a:cxn>
                  <a:cxn ang="f90">
                    <a:pos x="f201" y="f202"/>
                  </a:cxn>
                  <a:cxn ang="f90">
                    <a:pos x="f203" y="f204"/>
                  </a:cxn>
                  <a:cxn ang="f90">
                    <a:pos x="f205" y="f206"/>
                  </a:cxn>
                  <a:cxn ang="f90">
                    <a:pos x="f207" y="f208"/>
                  </a:cxn>
                  <a:cxn ang="f90">
                    <a:pos x="f209" y="f208"/>
                  </a:cxn>
                  <a:cxn ang="f90">
                    <a:pos x="f173" y="f174"/>
                  </a:cxn>
                </a:cxnLst>
                <a:rect l="f169" t="f172" r="f170" b="f171"/>
                <a:pathLst>
                  <a:path w="1192695" h="691763">
                    <a:moveTo>
                      <a:pt x="f5" y="f5"/>
                    </a:moveTo>
                    <a:lnTo>
                      <a:pt x="f8" y="f9"/>
                    </a:lnTo>
                    <a:lnTo>
                      <a:pt x="f10" y="f9"/>
                    </a:lnTo>
                    <a:lnTo>
                      <a:pt x="f11" y="f12"/>
                    </a:lnTo>
                    <a:lnTo>
                      <a:pt x="f11" y="f12"/>
                    </a:lnTo>
                    <a:lnTo>
                      <a:pt x="f13" y="f14"/>
                    </a:lnTo>
                    <a:lnTo>
                      <a:pt x="f15" y="f16"/>
                    </a:lnTo>
                    <a:lnTo>
                      <a:pt x="f17" y="f18"/>
                    </a:lnTo>
                    <a:lnTo>
                      <a:pt x="f19" y="f7"/>
                    </a:lnTo>
                    <a:lnTo>
                      <a:pt x="f20" y="f21"/>
                    </a:lnTo>
                    <a:lnTo>
                      <a:pt x="f22" y="f23"/>
                    </a:lnTo>
                    <a:lnTo>
                      <a:pt x="f6" y="f9"/>
                    </a:lnTo>
                    <a:lnTo>
                      <a:pt x="f24" y="f25"/>
                    </a:lnTo>
                    <a:lnTo>
                      <a:pt x="f26" y="f27"/>
                    </a:lnTo>
                    <a:lnTo>
                      <a:pt x="f28" y="f29"/>
                    </a:lnTo>
                    <a:lnTo>
                      <a:pt x="f30" y="f31"/>
                    </a:lnTo>
                    <a:lnTo>
                      <a:pt x="f32" y="f33"/>
                    </a:lnTo>
                    <a:lnTo>
                      <a:pt x="f34" y="f35"/>
                    </a:lnTo>
                    <a:lnTo>
                      <a:pt x="f36" y="f37"/>
                    </a:lnTo>
                    <a:lnTo>
                      <a:pt x="f38" y="f39"/>
                    </a:lnTo>
                    <a:lnTo>
                      <a:pt x="f40" y="f39"/>
                    </a:lnTo>
                    <a:lnTo>
                      <a:pt x="f5" y="f5"/>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6" name="Forma libre: forma 46">
                <a:extLst>
                  <a:ext uri="{FF2B5EF4-FFF2-40B4-BE49-F238E27FC236}">
                    <a16:creationId xmlns:a16="http://schemas.microsoft.com/office/drawing/2014/main" id="{F479CDC8-7702-458B-92D5-F64153EF5FD5}"/>
                  </a:ext>
                </a:extLst>
              </p:cNvPr>
              <p:cNvSpPr/>
              <p:nvPr/>
            </p:nvSpPr>
            <p:spPr>
              <a:xfrm>
                <a:off x="8279758" y="2408020"/>
                <a:ext cx="135175" cy="246494"/>
              </a:xfrm>
              <a:custGeom>
                <a:avLst/>
                <a:gdLst>
                  <a:gd name="f0" fmla="val 10800000"/>
                  <a:gd name="f1" fmla="val 5400000"/>
                  <a:gd name="f2" fmla="val 180"/>
                  <a:gd name="f3" fmla="val w"/>
                  <a:gd name="f4" fmla="val h"/>
                  <a:gd name="f5" fmla="val 0"/>
                  <a:gd name="f6" fmla="val 135172"/>
                  <a:gd name="f7" fmla="val 246491"/>
                  <a:gd name="f8" fmla="val 95416"/>
                  <a:gd name="f9" fmla="val 7952"/>
                  <a:gd name="f10" fmla="val 55660"/>
                  <a:gd name="f11" fmla="val 174929"/>
                  <a:gd name="f12" fmla="val 87465"/>
                  <a:gd name="f13" fmla="val 47708"/>
                  <a:gd name="f14" fmla="val 111319"/>
                  <a:gd name="f15" fmla="+- 0 0 -90"/>
                  <a:gd name="f16" fmla="*/ f3 1 135172"/>
                  <a:gd name="f17" fmla="*/ f4 1 246491"/>
                  <a:gd name="f18" fmla="val f5"/>
                  <a:gd name="f19" fmla="val f6"/>
                  <a:gd name="f20" fmla="val f7"/>
                  <a:gd name="f21" fmla="*/ f15 f0 1"/>
                  <a:gd name="f22" fmla="+- f20 0 f18"/>
                  <a:gd name="f23" fmla="+- f19 0 f18"/>
                  <a:gd name="f24" fmla="*/ f21 1 f2"/>
                  <a:gd name="f25" fmla="*/ f23 1 135172"/>
                  <a:gd name="f26" fmla="*/ f22 1 246491"/>
                  <a:gd name="f27" fmla="*/ 0 f23 1"/>
                  <a:gd name="f28" fmla="*/ 0 f22 1"/>
                  <a:gd name="f29" fmla="*/ 95416 f23 1"/>
                  <a:gd name="f30" fmla="*/ 7952 f22 1"/>
                  <a:gd name="f31" fmla="*/ 135172 f23 1"/>
                  <a:gd name="f32" fmla="*/ 55660 f22 1"/>
                  <a:gd name="f33" fmla="*/ 174929 f22 1"/>
                  <a:gd name="f34" fmla="*/ 87465 f23 1"/>
                  <a:gd name="f35" fmla="*/ 246491 f22 1"/>
                  <a:gd name="f36" fmla="*/ 47708 f23 1"/>
                  <a:gd name="f37" fmla="*/ 111319 f22 1"/>
                  <a:gd name="f38" fmla="+- f24 0 f1"/>
                  <a:gd name="f39" fmla="*/ f27 1 135172"/>
                  <a:gd name="f40" fmla="*/ f28 1 246491"/>
                  <a:gd name="f41" fmla="*/ f29 1 135172"/>
                  <a:gd name="f42" fmla="*/ f30 1 246491"/>
                  <a:gd name="f43" fmla="*/ f31 1 135172"/>
                  <a:gd name="f44" fmla="*/ f32 1 246491"/>
                  <a:gd name="f45" fmla="*/ f33 1 246491"/>
                  <a:gd name="f46" fmla="*/ f34 1 135172"/>
                  <a:gd name="f47" fmla="*/ f35 1 246491"/>
                  <a:gd name="f48" fmla="*/ f36 1 135172"/>
                  <a:gd name="f49" fmla="*/ f37 1 246491"/>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6"/>
                  <a:gd name="f63" fmla="*/ f48 1 f25"/>
                  <a:gd name="f64" fmla="*/ f49 1 f26"/>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7 1"/>
                  <a:gd name="f78" fmla="*/ f63 f16 1"/>
                  <a:gd name="f79" fmla="*/ f64 f17 1"/>
                </a:gdLst>
                <a:ahLst/>
                <a:cxnLst>
                  <a:cxn ang="3cd4">
                    <a:pos x="hc" y="t"/>
                  </a:cxn>
                  <a:cxn ang="0">
                    <a:pos x="r" y="vc"/>
                  </a:cxn>
                  <a:cxn ang="cd4">
                    <a:pos x="hc" y="b"/>
                  </a:cxn>
                  <a:cxn ang="cd2">
                    <a:pos x="l" y="vc"/>
                  </a:cxn>
                  <a:cxn ang="f38">
                    <a:pos x="f69" y="f70"/>
                  </a:cxn>
                  <a:cxn ang="f38">
                    <a:pos x="f71" y="f72"/>
                  </a:cxn>
                  <a:cxn ang="f38">
                    <a:pos x="f73" y="f74"/>
                  </a:cxn>
                  <a:cxn ang="f38">
                    <a:pos x="f73" y="f74"/>
                  </a:cxn>
                  <a:cxn ang="f38">
                    <a:pos x="f71" y="f75"/>
                  </a:cxn>
                  <a:cxn ang="f38">
                    <a:pos x="f76" y="f77"/>
                  </a:cxn>
                  <a:cxn ang="f38">
                    <a:pos x="f78" y="f79"/>
                  </a:cxn>
                  <a:cxn ang="f38">
                    <a:pos x="f69" y="f70"/>
                  </a:cxn>
                </a:cxnLst>
                <a:rect l="f65" t="f68" r="f66" b="f67"/>
                <a:pathLst>
                  <a:path w="135172" h="246491">
                    <a:moveTo>
                      <a:pt x="f5" y="f5"/>
                    </a:moveTo>
                    <a:lnTo>
                      <a:pt x="f8" y="f9"/>
                    </a:lnTo>
                    <a:lnTo>
                      <a:pt x="f6" y="f10"/>
                    </a:lnTo>
                    <a:lnTo>
                      <a:pt x="f6" y="f10"/>
                    </a:lnTo>
                    <a:lnTo>
                      <a:pt x="f8" y="f11"/>
                    </a:lnTo>
                    <a:lnTo>
                      <a:pt x="f12" y="f7"/>
                    </a:lnTo>
                    <a:lnTo>
                      <a:pt x="f13" y="f14"/>
                    </a:lnTo>
                    <a:lnTo>
                      <a:pt x="f5" y="f5"/>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7" name="Forma libre: forma 47">
                <a:extLst>
                  <a:ext uri="{FF2B5EF4-FFF2-40B4-BE49-F238E27FC236}">
                    <a16:creationId xmlns:a16="http://schemas.microsoft.com/office/drawing/2014/main" id="{94AFF70D-CDBE-4209-B0DE-23076C7EE9D7}"/>
                  </a:ext>
                </a:extLst>
              </p:cNvPr>
              <p:cNvSpPr/>
              <p:nvPr/>
            </p:nvSpPr>
            <p:spPr>
              <a:xfrm>
                <a:off x="8202434" y="3031790"/>
                <a:ext cx="548640" cy="858740"/>
              </a:xfrm>
              <a:custGeom>
                <a:avLst/>
                <a:gdLst>
                  <a:gd name="f0" fmla="val 10800000"/>
                  <a:gd name="f1" fmla="val 5400000"/>
                  <a:gd name="f2" fmla="val 180"/>
                  <a:gd name="f3" fmla="val w"/>
                  <a:gd name="f4" fmla="val h"/>
                  <a:gd name="f5" fmla="val 0"/>
                  <a:gd name="f6" fmla="val 548640"/>
                  <a:gd name="f7" fmla="val 858741"/>
                  <a:gd name="f8" fmla="val 39757"/>
                  <a:gd name="f9" fmla="val 262393"/>
                  <a:gd name="f10" fmla="val 310101"/>
                  <a:gd name="f11" fmla="val 15903"/>
                  <a:gd name="f12" fmla="val 341906"/>
                  <a:gd name="f13" fmla="val 421419"/>
                  <a:gd name="f14" fmla="val 71562"/>
                  <a:gd name="f15" fmla="val 524786"/>
                  <a:gd name="f16" fmla="val 143123"/>
                  <a:gd name="f17" fmla="val 174929"/>
                  <a:gd name="f18" fmla="val 214685"/>
                  <a:gd name="f19" fmla="val 397566"/>
                  <a:gd name="f20" fmla="val 357809"/>
                  <a:gd name="f21" fmla="val 445273"/>
                  <a:gd name="f22" fmla="val 508883"/>
                  <a:gd name="f23" fmla="val 596348"/>
                  <a:gd name="f24" fmla="val 270345"/>
                  <a:gd name="f25" fmla="val 723569"/>
                  <a:gd name="f26" fmla="val 278296"/>
                  <a:gd name="f27" fmla="val 811033"/>
                  <a:gd name="f28" fmla="val 214686"/>
                  <a:gd name="f29" fmla="val 818984"/>
                  <a:gd name="f30" fmla="val 143124"/>
                  <a:gd name="f31" fmla="val 731520"/>
                  <a:gd name="f32" fmla="val 166978"/>
                  <a:gd name="f33" fmla="val 620202"/>
                  <a:gd name="f34" fmla="val 103367"/>
                  <a:gd name="f35" fmla="val 405516"/>
                  <a:gd name="f36" fmla="val 47708"/>
                  <a:gd name="f37" fmla="val 365760"/>
                  <a:gd name="f38" fmla="val 318052"/>
                  <a:gd name="f39" fmla="+- 0 0 -90"/>
                  <a:gd name="f40" fmla="*/ f3 1 548640"/>
                  <a:gd name="f41" fmla="*/ f4 1 858741"/>
                  <a:gd name="f42" fmla="val f5"/>
                  <a:gd name="f43" fmla="val f6"/>
                  <a:gd name="f44" fmla="val f7"/>
                  <a:gd name="f45" fmla="*/ f39 f0 1"/>
                  <a:gd name="f46" fmla="+- f44 0 f42"/>
                  <a:gd name="f47" fmla="+- f43 0 f42"/>
                  <a:gd name="f48" fmla="*/ f45 1 f2"/>
                  <a:gd name="f49" fmla="*/ f47 1 548640"/>
                  <a:gd name="f50" fmla="*/ f46 1 858741"/>
                  <a:gd name="f51" fmla="*/ 39757 f47 1"/>
                  <a:gd name="f52" fmla="*/ 262393 f46 1"/>
                  <a:gd name="f53" fmla="*/ 310101 f47 1"/>
                  <a:gd name="f54" fmla="*/ 15903 f46 1"/>
                  <a:gd name="f55" fmla="*/ 341906 f47 1"/>
                  <a:gd name="f56" fmla="*/ 0 f46 1"/>
                  <a:gd name="f57" fmla="*/ 421419 f47 1"/>
                  <a:gd name="f58" fmla="*/ 71562 f46 1"/>
                  <a:gd name="f59" fmla="*/ 524786 f47 1"/>
                  <a:gd name="f60" fmla="*/ 143123 f46 1"/>
                  <a:gd name="f61" fmla="*/ 548640 f47 1"/>
                  <a:gd name="f62" fmla="*/ 174929 f46 1"/>
                  <a:gd name="f63" fmla="*/ 214685 f46 1"/>
                  <a:gd name="f64" fmla="*/ 397566 f47 1"/>
                  <a:gd name="f65" fmla="*/ 357809 f46 1"/>
                  <a:gd name="f66" fmla="*/ 445273 f46 1"/>
                  <a:gd name="f67" fmla="*/ 262393 f47 1"/>
                  <a:gd name="f68" fmla="*/ 508883 f46 1"/>
                  <a:gd name="f69" fmla="*/ 596348 f46 1"/>
                  <a:gd name="f70" fmla="*/ 270345 f47 1"/>
                  <a:gd name="f71" fmla="*/ 723569 f46 1"/>
                  <a:gd name="f72" fmla="*/ 278296 f47 1"/>
                  <a:gd name="f73" fmla="*/ 811033 f46 1"/>
                  <a:gd name="f74" fmla="*/ 214686 f47 1"/>
                  <a:gd name="f75" fmla="*/ 858741 f46 1"/>
                  <a:gd name="f76" fmla="*/ 174929 f47 1"/>
                  <a:gd name="f77" fmla="*/ 818984 f46 1"/>
                  <a:gd name="f78" fmla="*/ 143124 f47 1"/>
                  <a:gd name="f79" fmla="*/ 731520 f46 1"/>
                  <a:gd name="f80" fmla="*/ 166978 f47 1"/>
                  <a:gd name="f81" fmla="*/ 620202 f46 1"/>
                  <a:gd name="f82" fmla="*/ 524786 f46 1"/>
                  <a:gd name="f83" fmla="*/ 103367 f47 1"/>
                  <a:gd name="f84" fmla="*/ 405516 f46 1"/>
                  <a:gd name="f85" fmla="*/ 47708 f47 1"/>
                  <a:gd name="f86" fmla="*/ 365760 f46 1"/>
                  <a:gd name="f87" fmla="*/ 0 f47 1"/>
                  <a:gd name="f88" fmla="*/ 318052 f46 1"/>
                  <a:gd name="f89" fmla="+- f48 0 f1"/>
                  <a:gd name="f90" fmla="*/ f51 1 548640"/>
                  <a:gd name="f91" fmla="*/ f52 1 858741"/>
                  <a:gd name="f92" fmla="*/ f53 1 548640"/>
                  <a:gd name="f93" fmla="*/ f54 1 858741"/>
                  <a:gd name="f94" fmla="*/ f55 1 548640"/>
                  <a:gd name="f95" fmla="*/ f56 1 858741"/>
                  <a:gd name="f96" fmla="*/ f57 1 548640"/>
                  <a:gd name="f97" fmla="*/ f58 1 858741"/>
                  <a:gd name="f98" fmla="*/ f59 1 548640"/>
                  <a:gd name="f99" fmla="*/ f60 1 858741"/>
                  <a:gd name="f100" fmla="*/ f61 1 548640"/>
                  <a:gd name="f101" fmla="*/ f62 1 858741"/>
                  <a:gd name="f102" fmla="*/ f63 1 858741"/>
                  <a:gd name="f103" fmla="*/ f64 1 548640"/>
                  <a:gd name="f104" fmla="*/ f65 1 858741"/>
                  <a:gd name="f105" fmla="*/ f66 1 858741"/>
                  <a:gd name="f106" fmla="*/ f67 1 548640"/>
                  <a:gd name="f107" fmla="*/ f68 1 858741"/>
                  <a:gd name="f108" fmla="*/ f69 1 858741"/>
                  <a:gd name="f109" fmla="*/ f70 1 548640"/>
                  <a:gd name="f110" fmla="*/ f71 1 858741"/>
                  <a:gd name="f111" fmla="*/ f72 1 548640"/>
                  <a:gd name="f112" fmla="*/ f73 1 858741"/>
                  <a:gd name="f113" fmla="*/ f74 1 548640"/>
                  <a:gd name="f114" fmla="*/ f75 1 858741"/>
                  <a:gd name="f115" fmla="*/ f76 1 548640"/>
                  <a:gd name="f116" fmla="*/ f77 1 858741"/>
                  <a:gd name="f117" fmla="*/ f78 1 548640"/>
                  <a:gd name="f118" fmla="*/ f79 1 858741"/>
                  <a:gd name="f119" fmla="*/ f80 1 548640"/>
                  <a:gd name="f120" fmla="*/ f81 1 858741"/>
                  <a:gd name="f121" fmla="*/ f82 1 858741"/>
                  <a:gd name="f122" fmla="*/ f83 1 548640"/>
                  <a:gd name="f123" fmla="*/ f84 1 858741"/>
                  <a:gd name="f124" fmla="*/ f85 1 548640"/>
                  <a:gd name="f125" fmla="*/ f86 1 858741"/>
                  <a:gd name="f126" fmla="*/ f87 1 548640"/>
                  <a:gd name="f127" fmla="*/ f88 1 858741"/>
                  <a:gd name="f128" fmla="*/ f42 1 f49"/>
                  <a:gd name="f129" fmla="*/ f43 1 f49"/>
                  <a:gd name="f130" fmla="*/ f42 1 f50"/>
                  <a:gd name="f131" fmla="*/ f44 1 f50"/>
                  <a:gd name="f132" fmla="*/ f90 1 f49"/>
                  <a:gd name="f133" fmla="*/ f91 1 f50"/>
                  <a:gd name="f134" fmla="*/ f92 1 f49"/>
                  <a:gd name="f135" fmla="*/ f93 1 f50"/>
                  <a:gd name="f136" fmla="*/ f94 1 f49"/>
                  <a:gd name="f137" fmla="*/ f95 1 f50"/>
                  <a:gd name="f138" fmla="*/ f96 1 f49"/>
                  <a:gd name="f139" fmla="*/ f97 1 f50"/>
                  <a:gd name="f140" fmla="*/ f98 1 f49"/>
                  <a:gd name="f141" fmla="*/ f99 1 f50"/>
                  <a:gd name="f142" fmla="*/ f100 1 f49"/>
                  <a:gd name="f143" fmla="*/ f101 1 f50"/>
                  <a:gd name="f144" fmla="*/ f102 1 f50"/>
                  <a:gd name="f145" fmla="*/ f103 1 f49"/>
                  <a:gd name="f146" fmla="*/ f104 1 f50"/>
                  <a:gd name="f147" fmla="*/ f105 1 f50"/>
                  <a:gd name="f148" fmla="*/ f106 1 f49"/>
                  <a:gd name="f149" fmla="*/ f107 1 f50"/>
                  <a:gd name="f150" fmla="*/ f108 1 f50"/>
                  <a:gd name="f151" fmla="*/ f109 1 f49"/>
                  <a:gd name="f152" fmla="*/ f110 1 f50"/>
                  <a:gd name="f153" fmla="*/ f111 1 f49"/>
                  <a:gd name="f154" fmla="*/ f112 1 f50"/>
                  <a:gd name="f155" fmla="*/ f113 1 f49"/>
                  <a:gd name="f156" fmla="*/ f114 1 f50"/>
                  <a:gd name="f157" fmla="*/ f115 1 f49"/>
                  <a:gd name="f158" fmla="*/ f116 1 f50"/>
                  <a:gd name="f159" fmla="*/ f117 1 f49"/>
                  <a:gd name="f160" fmla="*/ f118 1 f50"/>
                  <a:gd name="f161" fmla="*/ f119 1 f49"/>
                  <a:gd name="f162" fmla="*/ f120 1 f50"/>
                  <a:gd name="f163" fmla="*/ f121 1 f50"/>
                  <a:gd name="f164" fmla="*/ f122 1 f49"/>
                  <a:gd name="f165" fmla="*/ f123 1 f50"/>
                  <a:gd name="f166" fmla="*/ f124 1 f49"/>
                  <a:gd name="f167" fmla="*/ f125 1 f50"/>
                  <a:gd name="f168" fmla="*/ f126 1 f49"/>
                  <a:gd name="f169" fmla="*/ f127 1 f50"/>
                  <a:gd name="f170" fmla="*/ f128 f40 1"/>
                  <a:gd name="f171" fmla="*/ f129 f40 1"/>
                  <a:gd name="f172" fmla="*/ f131 f41 1"/>
                  <a:gd name="f173" fmla="*/ f130 f41 1"/>
                  <a:gd name="f174" fmla="*/ f132 f40 1"/>
                  <a:gd name="f175" fmla="*/ f133 f41 1"/>
                  <a:gd name="f176" fmla="*/ f134 f40 1"/>
                  <a:gd name="f177" fmla="*/ f135 f41 1"/>
                  <a:gd name="f178" fmla="*/ f136 f40 1"/>
                  <a:gd name="f179" fmla="*/ f137 f41 1"/>
                  <a:gd name="f180" fmla="*/ f138 f40 1"/>
                  <a:gd name="f181" fmla="*/ f139 f41 1"/>
                  <a:gd name="f182" fmla="*/ f140 f40 1"/>
                  <a:gd name="f183" fmla="*/ f141 f41 1"/>
                  <a:gd name="f184" fmla="*/ f142 f40 1"/>
                  <a:gd name="f185" fmla="*/ f143 f41 1"/>
                  <a:gd name="f186" fmla="*/ f144 f41 1"/>
                  <a:gd name="f187" fmla="*/ f145 f40 1"/>
                  <a:gd name="f188" fmla="*/ f146 f41 1"/>
                  <a:gd name="f189" fmla="*/ f147 f41 1"/>
                  <a:gd name="f190" fmla="*/ f148 f40 1"/>
                  <a:gd name="f191" fmla="*/ f149 f41 1"/>
                  <a:gd name="f192" fmla="*/ f150 f41 1"/>
                  <a:gd name="f193" fmla="*/ f151 f40 1"/>
                  <a:gd name="f194" fmla="*/ f152 f41 1"/>
                  <a:gd name="f195" fmla="*/ f153 f40 1"/>
                  <a:gd name="f196" fmla="*/ f154 f41 1"/>
                  <a:gd name="f197" fmla="*/ f155 f40 1"/>
                  <a:gd name="f198" fmla="*/ f156 f41 1"/>
                  <a:gd name="f199" fmla="*/ f157 f40 1"/>
                  <a:gd name="f200" fmla="*/ f158 f41 1"/>
                  <a:gd name="f201" fmla="*/ f159 f40 1"/>
                  <a:gd name="f202" fmla="*/ f160 f41 1"/>
                  <a:gd name="f203" fmla="*/ f161 f40 1"/>
                  <a:gd name="f204" fmla="*/ f162 f41 1"/>
                  <a:gd name="f205" fmla="*/ f163 f41 1"/>
                  <a:gd name="f206" fmla="*/ f164 f40 1"/>
                  <a:gd name="f207" fmla="*/ f165 f41 1"/>
                  <a:gd name="f208" fmla="*/ f166 f40 1"/>
                  <a:gd name="f209" fmla="*/ f167 f41 1"/>
                  <a:gd name="f210" fmla="*/ f168 f40 1"/>
                  <a:gd name="f211" fmla="*/ f169 f41 1"/>
                </a:gdLst>
                <a:ahLst/>
                <a:cxnLst>
                  <a:cxn ang="3cd4">
                    <a:pos x="hc" y="t"/>
                  </a:cxn>
                  <a:cxn ang="0">
                    <a:pos x="r" y="vc"/>
                  </a:cxn>
                  <a:cxn ang="cd4">
                    <a:pos x="hc" y="b"/>
                  </a:cxn>
                  <a:cxn ang="cd2">
                    <a:pos x="l" y="vc"/>
                  </a:cxn>
                  <a:cxn ang="f89">
                    <a:pos x="f174" y="f175"/>
                  </a:cxn>
                  <a:cxn ang="f89">
                    <a:pos x="f176" y="f177"/>
                  </a:cxn>
                  <a:cxn ang="f89">
                    <a:pos x="f178" y="f179"/>
                  </a:cxn>
                  <a:cxn ang="f89">
                    <a:pos x="f180" y="f181"/>
                  </a:cxn>
                  <a:cxn ang="f89">
                    <a:pos x="f182" y="f183"/>
                  </a:cxn>
                  <a:cxn ang="f89">
                    <a:pos x="f184" y="f185"/>
                  </a:cxn>
                  <a:cxn ang="f89">
                    <a:pos x="f184" y="f186"/>
                  </a:cxn>
                  <a:cxn ang="f89">
                    <a:pos x="f184" y="f186"/>
                  </a:cxn>
                  <a:cxn ang="f89">
                    <a:pos x="f187" y="f188"/>
                  </a:cxn>
                  <a:cxn ang="f89">
                    <a:pos x="f176" y="f189"/>
                  </a:cxn>
                  <a:cxn ang="f89">
                    <a:pos x="f190" y="f191"/>
                  </a:cxn>
                  <a:cxn ang="f89">
                    <a:pos x="f190" y="f192"/>
                  </a:cxn>
                  <a:cxn ang="f89">
                    <a:pos x="f193" y="f194"/>
                  </a:cxn>
                  <a:cxn ang="f89">
                    <a:pos x="f195" y="f196"/>
                  </a:cxn>
                  <a:cxn ang="f89">
                    <a:pos x="f195" y="f196"/>
                  </a:cxn>
                  <a:cxn ang="f89">
                    <a:pos x="f197" y="f198"/>
                  </a:cxn>
                  <a:cxn ang="f89">
                    <a:pos x="f199" y="f200"/>
                  </a:cxn>
                  <a:cxn ang="f89">
                    <a:pos x="f201" y="f202"/>
                  </a:cxn>
                  <a:cxn ang="f89">
                    <a:pos x="f203" y="f204"/>
                  </a:cxn>
                  <a:cxn ang="f89">
                    <a:pos x="f203" y="f205"/>
                  </a:cxn>
                  <a:cxn ang="f89">
                    <a:pos x="f206" y="f207"/>
                  </a:cxn>
                  <a:cxn ang="f89">
                    <a:pos x="f208" y="f209"/>
                  </a:cxn>
                  <a:cxn ang="f89">
                    <a:pos x="f210" y="f211"/>
                  </a:cxn>
                  <a:cxn ang="f89">
                    <a:pos x="f174" y="f175"/>
                  </a:cxn>
                </a:cxnLst>
                <a:rect l="f170" t="f173" r="f171" b="f172"/>
                <a:pathLst>
                  <a:path w="548640" h="858741">
                    <a:moveTo>
                      <a:pt x="f8" y="f9"/>
                    </a:moveTo>
                    <a:lnTo>
                      <a:pt x="f10" y="f11"/>
                    </a:lnTo>
                    <a:lnTo>
                      <a:pt x="f12" y="f5"/>
                    </a:lnTo>
                    <a:lnTo>
                      <a:pt x="f13" y="f14"/>
                    </a:lnTo>
                    <a:lnTo>
                      <a:pt x="f15" y="f16"/>
                    </a:lnTo>
                    <a:lnTo>
                      <a:pt x="f6" y="f17"/>
                    </a:lnTo>
                    <a:lnTo>
                      <a:pt x="f6" y="f18"/>
                    </a:lnTo>
                    <a:lnTo>
                      <a:pt x="f6" y="f18"/>
                    </a:lnTo>
                    <a:lnTo>
                      <a:pt x="f19" y="f20"/>
                    </a:lnTo>
                    <a:lnTo>
                      <a:pt x="f10" y="f21"/>
                    </a:lnTo>
                    <a:lnTo>
                      <a:pt x="f9" y="f22"/>
                    </a:lnTo>
                    <a:lnTo>
                      <a:pt x="f9" y="f23"/>
                    </a:lnTo>
                    <a:lnTo>
                      <a:pt x="f24" y="f25"/>
                    </a:lnTo>
                    <a:lnTo>
                      <a:pt x="f26" y="f27"/>
                    </a:lnTo>
                    <a:lnTo>
                      <a:pt x="f26" y="f27"/>
                    </a:lnTo>
                    <a:lnTo>
                      <a:pt x="f28" y="f7"/>
                    </a:lnTo>
                    <a:lnTo>
                      <a:pt x="f17" y="f29"/>
                    </a:lnTo>
                    <a:lnTo>
                      <a:pt x="f30" y="f31"/>
                    </a:lnTo>
                    <a:lnTo>
                      <a:pt x="f32" y="f33"/>
                    </a:lnTo>
                    <a:lnTo>
                      <a:pt x="f32" y="f15"/>
                    </a:lnTo>
                    <a:lnTo>
                      <a:pt x="f34" y="f35"/>
                    </a:lnTo>
                    <a:lnTo>
                      <a:pt x="f36" y="f37"/>
                    </a:lnTo>
                    <a:lnTo>
                      <a:pt x="f5" y="f38"/>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8" name="Forma libre: forma 48">
                <a:extLst>
                  <a:ext uri="{FF2B5EF4-FFF2-40B4-BE49-F238E27FC236}">
                    <a16:creationId xmlns:a16="http://schemas.microsoft.com/office/drawing/2014/main" id="{D1B7C068-5EA1-4B72-AA62-3DA78D60BD67}"/>
                  </a:ext>
                </a:extLst>
              </p:cNvPr>
              <p:cNvSpPr/>
              <p:nvPr/>
            </p:nvSpPr>
            <p:spPr>
              <a:xfrm>
                <a:off x="8534199" y="2415976"/>
                <a:ext cx="1645920" cy="1089324"/>
              </a:xfrm>
              <a:custGeom>
                <a:avLst/>
                <a:gdLst>
                  <a:gd name="f0" fmla="val 10800000"/>
                  <a:gd name="f1" fmla="val 5400000"/>
                  <a:gd name="f2" fmla="val 180"/>
                  <a:gd name="f3" fmla="val w"/>
                  <a:gd name="f4" fmla="val h"/>
                  <a:gd name="f5" fmla="val 0"/>
                  <a:gd name="f6" fmla="val 1645920"/>
                  <a:gd name="f7" fmla="val 1089328"/>
                  <a:gd name="f8" fmla="val 55659"/>
                  <a:gd name="f9" fmla="val 469127"/>
                  <a:gd name="f10" fmla="val 238539"/>
                  <a:gd name="f11" fmla="val 357808"/>
                  <a:gd name="f12" fmla="val 286247"/>
                  <a:gd name="f13" fmla="val 214685"/>
                  <a:gd name="f14" fmla="val 278296"/>
                  <a:gd name="f15" fmla="val 119269"/>
                  <a:gd name="f16" fmla="val 365760"/>
                  <a:gd name="f17" fmla="val 47708"/>
                  <a:gd name="f18" fmla="val 453224"/>
                  <a:gd name="f19" fmla="val 7951"/>
                  <a:gd name="f20" fmla="val 604299"/>
                  <a:gd name="f21" fmla="val 707666"/>
                  <a:gd name="f22" fmla="val 779228"/>
                  <a:gd name="f23" fmla="val 31805"/>
                  <a:gd name="f24" fmla="val 795130"/>
                  <a:gd name="f25" fmla="val 87464"/>
                  <a:gd name="f26" fmla="val 715617"/>
                  <a:gd name="f27" fmla="val 166977"/>
                  <a:gd name="f28" fmla="val 675861"/>
                  <a:gd name="f29" fmla="val 206734"/>
                  <a:gd name="f30" fmla="val 739471"/>
                  <a:gd name="f31" fmla="val 755374"/>
                  <a:gd name="f32" fmla="val 341906"/>
                  <a:gd name="f33" fmla="val 818984"/>
                  <a:gd name="f34" fmla="val 962108"/>
                  <a:gd name="f35" fmla="val 349857"/>
                  <a:gd name="f36" fmla="val 1065475"/>
                  <a:gd name="f37" fmla="val 1264257"/>
                  <a:gd name="f38" fmla="val 326003"/>
                  <a:gd name="f39" fmla="val 1415332"/>
                  <a:gd name="f40" fmla="val 333955"/>
                  <a:gd name="f41" fmla="val 1478943"/>
                  <a:gd name="f42" fmla="val 373711"/>
                  <a:gd name="f43" fmla="val 1574358"/>
                  <a:gd name="f44" fmla="val 492981"/>
                  <a:gd name="f45" fmla="val 572494"/>
                  <a:gd name="f46" fmla="val 1550504"/>
                  <a:gd name="f47" fmla="val 1486894"/>
                  <a:gd name="f48" fmla="val 763325"/>
                  <a:gd name="f49" fmla="val 1272209"/>
                  <a:gd name="f50" fmla="val 747422"/>
                  <a:gd name="f51" fmla="val 1160890"/>
                  <a:gd name="f52" fmla="val 1105231"/>
                  <a:gd name="f53" fmla="val 842838"/>
                  <a:gd name="f54" fmla="val 1057524"/>
                  <a:gd name="f55" fmla="val 890546"/>
                  <a:gd name="f56" fmla="val 1017767"/>
                  <a:gd name="f57" fmla="val 898497"/>
                  <a:gd name="f58" fmla="val 874643"/>
                  <a:gd name="f59" fmla="val 652007"/>
                  <a:gd name="f60" fmla="val 612250"/>
                  <a:gd name="f61" fmla="val 596348"/>
                  <a:gd name="f62" fmla="val 556591"/>
                  <a:gd name="f63" fmla="val 1033669"/>
                  <a:gd name="f64" fmla="val 985962"/>
                  <a:gd name="f65" fmla="val 540689"/>
                  <a:gd name="f66" fmla="val 946205"/>
                  <a:gd name="f67" fmla="val 262393"/>
                  <a:gd name="f68" fmla="val 731520"/>
                  <a:gd name="f69" fmla="val 628153"/>
                  <a:gd name="f70" fmla="val 564542"/>
                  <a:gd name="f71" fmla="+- 0 0 -90"/>
                  <a:gd name="f72" fmla="*/ f3 1 1645920"/>
                  <a:gd name="f73" fmla="*/ f4 1 1089328"/>
                  <a:gd name="f74" fmla="val f5"/>
                  <a:gd name="f75" fmla="val f6"/>
                  <a:gd name="f76" fmla="val f7"/>
                  <a:gd name="f77" fmla="*/ f71 f0 1"/>
                  <a:gd name="f78" fmla="+- f76 0 f74"/>
                  <a:gd name="f79" fmla="+- f75 0 f74"/>
                  <a:gd name="f80" fmla="*/ f77 1 f2"/>
                  <a:gd name="f81" fmla="*/ f79 1 1645920"/>
                  <a:gd name="f82" fmla="*/ f78 1 1089328"/>
                  <a:gd name="f83" fmla="*/ 55659 f79 1"/>
                  <a:gd name="f84" fmla="*/ 469127 f78 1"/>
                  <a:gd name="f85" fmla="*/ 238539 f79 1"/>
                  <a:gd name="f86" fmla="*/ 357808 f78 1"/>
                  <a:gd name="f87" fmla="*/ 286247 f79 1"/>
                  <a:gd name="f88" fmla="*/ 214685 f78 1"/>
                  <a:gd name="f89" fmla="*/ 278296 f79 1"/>
                  <a:gd name="f90" fmla="*/ 119269 f78 1"/>
                  <a:gd name="f91" fmla="*/ 365760 f79 1"/>
                  <a:gd name="f92" fmla="*/ 47708 f78 1"/>
                  <a:gd name="f93" fmla="*/ 453224 f79 1"/>
                  <a:gd name="f94" fmla="*/ 7951 f78 1"/>
                  <a:gd name="f95" fmla="*/ 604299 f79 1"/>
                  <a:gd name="f96" fmla="*/ 0 f78 1"/>
                  <a:gd name="f97" fmla="*/ 707666 f79 1"/>
                  <a:gd name="f98" fmla="*/ 779228 f79 1"/>
                  <a:gd name="f99" fmla="*/ 31805 f78 1"/>
                  <a:gd name="f100" fmla="*/ 795130 f79 1"/>
                  <a:gd name="f101" fmla="*/ 87464 f78 1"/>
                  <a:gd name="f102" fmla="*/ 715617 f79 1"/>
                  <a:gd name="f103" fmla="*/ 166977 f78 1"/>
                  <a:gd name="f104" fmla="*/ 675861 f79 1"/>
                  <a:gd name="f105" fmla="*/ 206734 f78 1"/>
                  <a:gd name="f106" fmla="*/ 739471 f79 1"/>
                  <a:gd name="f107" fmla="*/ 286247 f78 1"/>
                  <a:gd name="f108" fmla="*/ 755374 f79 1"/>
                  <a:gd name="f109" fmla="*/ 341906 f78 1"/>
                  <a:gd name="f110" fmla="*/ 818984 f79 1"/>
                  <a:gd name="f111" fmla="*/ 365760 f78 1"/>
                  <a:gd name="f112" fmla="*/ 962108 f79 1"/>
                  <a:gd name="f113" fmla="*/ 349857 f78 1"/>
                  <a:gd name="f114" fmla="*/ 1065475 f79 1"/>
                  <a:gd name="f115" fmla="*/ 1264257 f79 1"/>
                  <a:gd name="f116" fmla="*/ 326003 f78 1"/>
                  <a:gd name="f117" fmla="*/ 1415332 f79 1"/>
                  <a:gd name="f118" fmla="*/ 333955 f78 1"/>
                  <a:gd name="f119" fmla="*/ 1478943 f79 1"/>
                  <a:gd name="f120" fmla="*/ 373711 f78 1"/>
                  <a:gd name="f121" fmla="*/ 1574358 f79 1"/>
                  <a:gd name="f122" fmla="*/ 492981 f78 1"/>
                  <a:gd name="f123" fmla="*/ 1645920 f79 1"/>
                  <a:gd name="f124" fmla="*/ 572494 f78 1"/>
                  <a:gd name="f125" fmla="*/ 1550504 f79 1"/>
                  <a:gd name="f126" fmla="*/ 715617 f78 1"/>
                  <a:gd name="f127" fmla="*/ 1486894 f79 1"/>
                  <a:gd name="f128" fmla="*/ 763325 f78 1"/>
                  <a:gd name="f129" fmla="*/ 1272209 f79 1"/>
                  <a:gd name="f130" fmla="*/ 747422 f78 1"/>
                  <a:gd name="f131" fmla="*/ 1160890 f79 1"/>
                  <a:gd name="f132" fmla="*/ 1105231 f79 1"/>
                  <a:gd name="f133" fmla="*/ 842838 f78 1"/>
                  <a:gd name="f134" fmla="*/ 1057524 f79 1"/>
                  <a:gd name="f135" fmla="*/ 890546 f78 1"/>
                  <a:gd name="f136" fmla="*/ 1017767 f79 1"/>
                  <a:gd name="f137" fmla="*/ 898497 f78 1"/>
                  <a:gd name="f138" fmla="*/ 842838 f79 1"/>
                  <a:gd name="f139" fmla="*/ 874643 f78 1"/>
                  <a:gd name="f140" fmla="*/ 652007 f79 1"/>
                  <a:gd name="f141" fmla="*/ 962108 f78 1"/>
                  <a:gd name="f142" fmla="*/ 612250 f79 1"/>
                  <a:gd name="f143" fmla="*/ 1065475 f78 1"/>
                  <a:gd name="f144" fmla="*/ 596348 f79 1"/>
                  <a:gd name="f145" fmla="*/ 1089328 f78 1"/>
                  <a:gd name="f146" fmla="*/ 556591 f79 1"/>
                  <a:gd name="f147" fmla="*/ 1033669 f78 1"/>
                  <a:gd name="f148" fmla="*/ 985962 f78 1"/>
                  <a:gd name="f149" fmla="*/ 540689 f79 1"/>
                  <a:gd name="f150" fmla="*/ 946205 f78 1"/>
                  <a:gd name="f151" fmla="*/ 262393 f79 1"/>
                  <a:gd name="f152" fmla="*/ 731520 f78 1"/>
                  <a:gd name="f153" fmla="*/ 87464 f79 1"/>
                  <a:gd name="f154" fmla="*/ 628153 f78 1"/>
                  <a:gd name="f155" fmla="*/ 0 f79 1"/>
                  <a:gd name="f156" fmla="*/ 564542 f78 1"/>
                  <a:gd name="f157" fmla="+- f80 0 f1"/>
                  <a:gd name="f158" fmla="*/ f83 1 1645920"/>
                  <a:gd name="f159" fmla="*/ f84 1 1089328"/>
                  <a:gd name="f160" fmla="*/ f85 1 1645920"/>
                  <a:gd name="f161" fmla="*/ f86 1 1089328"/>
                  <a:gd name="f162" fmla="*/ f87 1 1645920"/>
                  <a:gd name="f163" fmla="*/ f88 1 1089328"/>
                  <a:gd name="f164" fmla="*/ f89 1 1645920"/>
                  <a:gd name="f165" fmla="*/ f90 1 1089328"/>
                  <a:gd name="f166" fmla="*/ f91 1 1645920"/>
                  <a:gd name="f167" fmla="*/ f92 1 1089328"/>
                  <a:gd name="f168" fmla="*/ f93 1 1645920"/>
                  <a:gd name="f169" fmla="*/ f94 1 1089328"/>
                  <a:gd name="f170" fmla="*/ f95 1 1645920"/>
                  <a:gd name="f171" fmla="*/ f96 1 1089328"/>
                  <a:gd name="f172" fmla="*/ f97 1 1645920"/>
                  <a:gd name="f173" fmla="*/ f98 1 1645920"/>
                  <a:gd name="f174" fmla="*/ f99 1 1089328"/>
                  <a:gd name="f175" fmla="*/ f100 1 1645920"/>
                  <a:gd name="f176" fmla="*/ f101 1 1089328"/>
                  <a:gd name="f177" fmla="*/ f102 1 1645920"/>
                  <a:gd name="f178" fmla="*/ f103 1 1089328"/>
                  <a:gd name="f179" fmla="*/ f104 1 1645920"/>
                  <a:gd name="f180" fmla="*/ f105 1 1089328"/>
                  <a:gd name="f181" fmla="*/ f106 1 1645920"/>
                  <a:gd name="f182" fmla="*/ f107 1 1089328"/>
                  <a:gd name="f183" fmla="*/ f108 1 1645920"/>
                  <a:gd name="f184" fmla="*/ f109 1 1089328"/>
                  <a:gd name="f185" fmla="*/ f110 1 1645920"/>
                  <a:gd name="f186" fmla="*/ f111 1 1089328"/>
                  <a:gd name="f187" fmla="*/ f112 1 1645920"/>
                  <a:gd name="f188" fmla="*/ f113 1 1089328"/>
                  <a:gd name="f189" fmla="*/ f114 1 1645920"/>
                  <a:gd name="f190" fmla="*/ f115 1 1645920"/>
                  <a:gd name="f191" fmla="*/ f116 1 1089328"/>
                  <a:gd name="f192" fmla="*/ f117 1 1645920"/>
                  <a:gd name="f193" fmla="*/ f118 1 1089328"/>
                  <a:gd name="f194" fmla="*/ f119 1 1645920"/>
                  <a:gd name="f195" fmla="*/ f120 1 1089328"/>
                  <a:gd name="f196" fmla="*/ f121 1 1645920"/>
                  <a:gd name="f197" fmla="*/ f122 1 1089328"/>
                  <a:gd name="f198" fmla="*/ f123 1 1645920"/>
                  <a:gd name="f199" fmla="*/ f124 1 1089328"/>
                  <a:gd name="f200" fmla="*/ f125 1 1645920"/>
                  <a:gd name="f201" fmla="*/ f126 1 1089328"/>
                  <a:gd name="f202" fmla="*/ f127 1 1645920"/>
                  <a:gd name="f203" fmla="*/ f128 1 1089328"/>
                  <a:gd name="f204" fmla="*/ f129 1 1645920"/>
                  <a:gd name="f205" fmla="*/ f130 1 1089328"/>
                  <a:gd name="f206" fmla="*/ f131 1 1645920"/>
                  <a:gd name="f207" fmla="*/ f132 1 1645920"/>
                  <a:gd name="f208" fmla="*/ f133 1 1089328"/>
                  <a:gd name="f209" fmla="*/ f134 1 1645920"/>
                  <a:gd name="f210" fmla="*/ f135 1 1089328"/>
                  <a:gd name="f211" fmla="*/ f136 1 1645920"/>
                  <a:gd name="f212" fmla="*/ f137 1 1089328"/>
                  <a:gd name="f213" fmla="*/ f138 1 1645920"/>
                  <a:gd name="f214" fmla="*/ f139 1 1089328"/>
                  <a:gd name="f215" fmla="*/ f140 1 1645920"/>
                  <a:gd name="f216" fmla="*/ f141 1 1089328"/>
                  <a:gd name="f217" fmla="*/ f142 1 1645920"/>
                  <a:gd name="f218" fmla="*/ f143 1 1089328"/>
                  <a:gd name="f219" fmla="*/ f144 1 1645920"/>
                  <a:gd name="f220" fmla="*/ f145 1 1089328"/>
                  <a:gd name="f221" fmla="*/ f146 1 1645920"/>
                  <a:gd name="f222" fmla="*/ f147 1 1089328"/>
                  <a:gd name="f223" fmla="*/ f148 1 1089328"/>
                  <a:gd name="f224" fmla="*/ f149 1 1645920"/>
                  <a:gd name="f225" fmla="*/ f150 1 1089328"/>
                  <a:gd name="f226" fmla="*/ f151 1 1645920"/>
                  <a:gd name="f227" fmla="*/ f152 1 1089328"/>
                  <a:gd name="f228" fmla="*/ f153 1 1645920"/>
                  <a:gd name="f229" fmla="*/ f154 1 1089328"/>
                  <a:gd name="f230" fmla="*/ f155 1 1645920"/>
                  <a:gd name="f231" fmla="*/ f156 1 1089328"/>
                  <a:gd name="f232" fmla="*/ f74 1 f81"/>
                  <a:gd name="f233" fmla="*/ f75 1 f81"/>
                  <a:gd name="f234" fmla="*/ f74 1 f82"/>
                  <a:gd name="f235" fmla="*/ f76 1 f82"/>
                  <a:gd name="f236" fmla="*/ f158 1 f81"/>
                  <a:gd name="f237" fmla="*/ f159 1 f82"/>
                  <a:gd name="f238" fmla="*/ f160 1 f81"/>
                  <a:gd name="f239" fmla="*/ f161 1 f82"/>
                  <a:gd name="f240" fmla="*/ f162 1 f81"/>
                  <a:gd name="f241" fmla="*/ f163 1 f82"/>
                  <a:gd name="f242" fmla="*/ f164 1 f81"/>
                  <a:gd name="f243" fmla="*/ f165 1 f82"/>
                  <a:gd name="f244" fmla="*/ f166 1 f81"/>
                  <a:gd name="f245" fmla="*/ f167 1 f82"/>
                  <a:gd name="f246" fmla="*/ f168 1 f81"/>
                  <a:gd name="f247" fmla="*/ f169 1 f82"/>
                  <a:gd name="f248" fmla="*/ f170 1 f81"/>
                  <a:gd name="f249" fmla="*/ f171 1 f82"/>
                  <a:gd name="f250" fmla="*/ f172 1 f81"/>
                  <a:gd name="f251" fmla="*/ f173 1 f81"/>
                  <a:gd name="f252" fmla="*/ f174 1 f82"/>
                  <a:gd name="f253" fmla="*/ f175 1 f81"/>
                  <a:gd name="f254" fmla="*/ f176 1 f82"/>
                  <a:gd name="f255" fmla="*/ f177 1 f81"/>
                  <a:gd name="f256" fmla="*/ f178 1 f82"/>
                  <a:gd name="f257" fmla="*/ f179 1 f81"/>
                  <a:gd name="f258" fmla="*/ f180 1 f82"/>
                  <a:gd name="f259" fmla="*/ f181 1 f81"/>
                  <a:gd name="f260" fmla="*/ f182 1 f82"/>
                  <a:gd name="f261" fmla="*/ f183 1 f81"/>
                  <a:gd name="f262" fmla="*/ f184 1 f82"/>
                  <a:gd name="f263" fmla="*/ f185 1 f81"/>
                  <a:gd name="f264" fmla="*/ f186 1 f82"/>
                  <a:gd name="f265" fmla="*/ f187 1 f81"/>
                  <a:gd name="f266" fmla="*/ f188 1 f82"/>
                  <a:gd name="f267" fmla="*/ f189 1 f81"/>
                  <a:gd name="f268" fmla="*/ f190 1 f81"/>
                  <a:gd name="f269" fmla="*/ f191 1 f82"/>
                  <a:gd name="f270" fmla="*/ f192 1 f81"/>
                  <a:gd name="f271" fmla="*/ f193 1 f82"/>
                  <a:gd name="f272" fmla="*/ f194 1 f81"/>
                  <a:gd name="f273" fmla="*/ f195 1 f82"/>
                  <a:gd name="f274" fmla="*/ f196 1 f81"/>
                  <a:gd name="f275" fmla="*/ f197 1 f82"/>
                  <a:gd name="f276" fmla="*/ f198 1 f81"/>
                  <a:gd name="f277" fmla="*/ f199 1 f82"/>
                  <a:gd name="f278" fmla="*/ f200 1 f81"/>
                  <a:gd name="f279" fmla="*/ f201 1 f82"/>
                  <a:gd name="f280" fmla="*/ f202 1 f81"/>
                  <a:gd name="f281" fmla="*/ f203 1 f82"/>
                  <a:gd name="f282" fmla="*/ f204 1 f81"/>
                  <a:gd name="f283" fmla="*/ f205 1 f82"/>
                  <a:gd name="f284" fmla="*/ f206 1 f81"/>
                  <a:gd name="f285" fmla="*/ f207 1 f81"/>
                  <a:gd name="f286" fmla="*/ f208 1 f82"/>
                  <a:gd name="f287" fmla="*/ f209 1 f81"/>
                  <a:gd name="f288" fmla="*/ f210 1 f82"/>
                  <a:gd name="f289" fmla="*/ f211 1 f81"/>
                  <a:gd name="f290" fmla="*/ f212 1 f82"/>
                  <a:gd name="f291" fmla="*/ f213 1 f81"/>
                  <a:gd name="f292" fmla="*/ f214 1 f82"/>
                  <a:gd name="f293" fmla="*/ f215 1 f81"/>
                  <a:gd name="f294" fmla="*/ f216 1 f82"/>
                  <a:gd name="f295" fmla="*/ f217 1 f81"/>
                  <a:gd name="f296" fmla="*/ f218 1 f82"/>
                  <a:gd name="f297" fmla="*/ f219 1 f81"/>
                  <a:gd name="f298" fmla="*/ f220 1 f82"/>
                  <a:gd name="f299" fmla="*/ f221 1 f81"/>
                  <a:gd name="f300" fmla="*/ f222 1 f82"/>
                  <a:gd name="f301" fmla="*/ f223 1 f82"/>
                  <a:gd name="f302" fmla="*/ f224 1 f81"/>
                  <a:gd name="f303" fmla="*/ f225 1 f82"/>
                  <a:gd name="f304" fmla="*/ f226 1 f81"/>
                  <a:gd name="f305" fmla="*/ f227 1 f82"/>
                  <a:gd name="f306" fmla="*/ f228 1 f81"/>
                  <a:gd name="f307" fmla="*/ f229 1 f82"/>
                  <a:gd name="f308" fmla="*/ f230 1 f81"/>
                  <a:gd name="f309" fmla="*/ f231 1 f82"/>
                  <a:gd name="f310" fmla="*/ f232 f72 1"/>
                  <a:gd name="f311" fmla="*/ f233 f72 1"/>
                  <a:gd name="f312" fmla="*/ f235 f73 1"/>
                  <a:gd name="f313" fmla="*/ f234 f73 1"/>
                  <a:gd name="f314" fmla="*/ f236 f72 1"/>
                  <a:gd name="f315" fmla="*/ f237 f73 1"/>
                  <a:gd name="f316" fmla="*/ f238 f72 1"/>
                  <a:gd name="f317" fmla="*/ f239 f73 1"/>
                  <a:gd name="f318" fmla="*/ f240 f72 1"/>
                  <a:gd name="f319" fmla="*/ f241 f73 1"/>
                  <a:gd name="f320" fmla="*/ f242 f72 1"/>
                  <a:gd name="f321" fmla="*/ f243 f73 1"/>
                  <a:gd name="f322" fmla="*/ f244 f72 1"/>
                  <a:gd name="f323" fmla="*/ f245 f73 1"/>
                  <a:gd name="f324" fmla="*/ f246 f72 1"/>
                  <a:gd name="f325" fmla="*/ f247 f73 1"/>
                  <a:gd name="f326" fmla="*/ f248 f72 1"/>
                  <a:gd name="f327" fmla="*/ f249 f73 1"/>
                  <a:gd name="f328" fmla="*/ f250 f72 1"/>
                  <a:gd name="f329" fmla="*/ f251 f72 1"/>
                  <a:gd name="f330" fmla="*/ f252 f73 1"/>
                  <a:gd name="f331" fmla="*/ f253 f72 1"/>
                  <a:gd name="f332" fmla="*/ f254 f73 1"/>
                  <a:gd name="f333" fmla="*/ f255 f72 1"/>
                  <a:gd name="f334" fmla="*/ f256 f73 1"/>
                  <a:gd name="f335" fmla="*/ f257 f72 1"/>
                  <a:gd name="f336" fmla="*/ f258 f73 1"/>
                  <a:gd name="f337" fmla="*/ f259 f72 1"/>
                  <a:gd name="f338" fmla="*/ f260 f73 1"/>
                  <a:gd name="f339" fmla="*/ f261 f72 1"/>
                  <a:gd name="f340" fmla="*/ f262 f73 1"/>
                  <a:gd name="f341" fmla="*/ f263 f72 1"/>
                  <a:gd name="f342" fmla="*/ f264 f73 1"/>
                  <a:gd name="f343" fmla="*/ f265 f72 1"/>
                  <a:gd name="f344" fmla="*/ f266 f73 1"/>
                  <a:gd name="f345" fmla="*/ f267 f72 1"/>
                  <a:gd name="f346" fmla="*/ f268 f72 1"/>
                  <a:gd name="f347" fmla="*/ f269 f73 1"/>
                  <a:gd name="f348" fmla="*/ f270 f72 1"/>
                  <a:gd name="f349" fmla="*/ f271 f73 1"/>
                  <a:gd name="f350" fmla="*/ f272 f72 1"/>
                  <a:gd name="f351" fmla="*/ f273 f73 1"/>
                  <a:gd name="f352" fmla="*/ f274 f72 1"/>
                  <a:gd name="f353" fmla="*/ f275 f73 1"/>
                  <a:gd name="f354" fmla="*/ f276 f72 1"/>
                  <a:gd name="f355" fmla="*/ f277 f73 1"/>
                  <a:gd name="f356" fmla="*/ f278 f72 1"/>
                  <a:gd name="f357" fmla="*/ f279 f73 1"/>
                  <a:gd name="f358" fmla="*/ f280 f72 1"/>
                  <a:gd name="f359" fmla="*/ f281 f73 1"/>
                  <a:gd name="f360" fmla="*/ f282 f72 1"/>
                  <a:gd name="f361" fmla="*/ f283 f73 1"/>
                  <a:gd name="f362" fmla="*/ f284 f72 1"/>
                  <a:gd name="f363" fmla="*/ f285 f72 1"/>
                  <a:gd name="f364" fmla="*/ f286 f73 1"/>
                  <a:gd name="f365" fmla="*/ f287 f72 1"/>
                  <a:gd name="f366" fmla="*/ f288 f73 1"/>
                  <a:gd name="f367" fmla="*/ f289 f72 1"/>
                  <a:gd name="f368" fmla="*/ f290 f73 1"/>
                  <a:gd name="f369" fmla="*/ f291 f72 1"/>
                  <a:gd name="f370" fmla="*/ f292 f73 1"/>
                  <a:gd name="f371" fmla="*/ f293 f72 1"/>
                  <a:gd name="f372" fmla="*/ f294 f73 1"/>
                  <a:gd name="f373" fmla="*/ f295 f72 1"/>
                  <a:gd name="f374" fmla="*/ f296 f73 1"/>
                  <a:gd name="f375" fmla="*/ f297 f72 1"/>
                  <a:gd name="f376" fmla="*/ f298 f73 1"/>
                  <a:gd name="f377" fmla="*/ f299 f72 1"/>
                  <a:gd name="f378" fmla="*/ f300 f73 1"/>
                  <a:gd name="f379" fmla="*/ f301 f73 1"/>
                  <a:gd name="f380" fmla="*/ f302 f72 1"/>
                  <a:gd name="f381" fmla="*/ f303 f73 1"/>
                  <a:gd name="f382" fmla="*/ f304 f72 1"/>
                  <a:gd name="f383" fmla="*/ f305 f73 1"/>
                  <a:gd name="f384" fmla="*/ f306 f72 1"/>
                  <a:gd name="f385" fmla="*/ f307 f73 1"/>
                  <a:gd name="f386" fmla="*/ f308 f72 1"/>
                  <a:gd name="f387" fmla="*/ f309 f73 1"/>
                </a:gdLst>
                <a:ahLst/>
                <a:cxnLst>
                  <a:cxn ang="3cd4">
                    <a:pos x="hc" y="t"/>
                  </a:cxn>
                  <a:cxn ang="0">
                    <a:pos x="r" y="vc"/>
                  </a:cxn>
                  <a:cxn ang="cd4">
                    <a:pos x="hc" y="b"/>
                  </a:cxn>
                  <a:cxn ang="cd2">
                    <a:pos x="l" y="vc"/>
                  </a:cxn>
                  <a:cxn ang="f157">
                    <a:pos x="f314" y="f315"/>
                  </a:cxn>
                  <a:cxn ang="f157">
                    <a:pos x="f316" y="f317"/>
                  </a:cxn>
                  <a:cxn ang="f157">
                    <a:pos x="f318" y="f319"/>
                  </a:cxn>
                  <a:cxn ang="f157">
                    <a:pos x="f320" y="f321"/>
                  </a:cxn>
                  <a:cxn ang="f157">
                    <a:pos x="f322" y="f323"/>
                  </a:cxn>
                  <a:cxn ang="f157">
                    <a:pos x="f324" y="f325"/>
                  </a:cxn>
                  <a:cxn ang="f157">
                    <a:pos x="f326" y="f327"/>
                  </a:cxn>
                  <a:cxn ang="f157">
                    <a:pos x="f328" y="f327"/>
                  </a:cxn>
                  <a:cxn ang="f157">
                    <a:pos x="f329" y="f330"/>
                  </a:cxn>
                  <a:cxn ang="f157">
                    <a:pos x="f331" y="f332"/>
                  </a:cxn>
                  <a:cxn ang="f157">
                    <a:pos x="f331" y="f332"/>
                  </a:cxn>
                  <a:cxn ang="f157">
                    <a:pos x="f333" y="f334"/>
                  </a:cxn>
                  <a:cxn ang="f157">
                    <a:pos x="f335" y="f334"/>
                  </a:cxn>
                  <a:cxn ang="f157">
                    <a:pos x="f333" y="f336"/>
                  </a:cxn>
                  <a:cxn ang="f157">
                    <a:pos x="f337" y="f338"/>
                  </a:cxn>
                  <a:cxn ang="f157">
                    <a:pos x="f339" y="f340"/>
                  </a:cxn>
                  <a:cxn ang="f157">
                    <a:pos x="f341" y="f342"/>
                  </a:cxn>
                  <a:cxn ang="f157">
                    <a:pos x="f343" y="f344"/>
                  </a:cxn>
                  <a:cxn ang="f157">
                    <a:pos x="f345" y="f340"/>
                  </a:cxn>
                  <a:cxn ang="f157">
                    <a:pos x="f346" y="f347"/>
                  </a:cxn>
                  <a:cxn ang="f157">
                    <a:pos x="f348" y="f349"/>
                  </a:cxn>
                  <a:cxn ang="f157">
                    <a:pos x="f350" y="f351"/>
                  </a:cxn>
                  <a:cxn ang="f157">
                    <a:pos x="f352" y="f353"/>
                  </a:cxn>
                  <a:cxn ang="f157">
                    <a:pos x="f354" y="f355"/>
                  </a:cxn>
                  <a:cxn ang="f157">
                    <a:pos x="f354" y="f355"/>
                  </a:cxn>
                  <a:cxn ang="f157">
                    <a:pos x="f356" y="f357"/>
                  </a:cxn>
                  <a:cxn ang="f157">
                    <a:pos x="f358" y="f359"/>
                  </a:cxn>
                  <a:cxn ang="f157">
                    <a:pos x="f360" y="f361"/>
                  </a:cxn>
                  <a:cxn ang="f157">
                    <a:pos x="f360" y="f361"/>
                  </a:cxn>
                  <a:cxn ang="f157">
                    <a:pos x="f362" y="f361"/>
                  </a:cxn>
                  <a:cxn ang="f157">
                    <a:pos x="f363" y="f364"/>
                  </a:cxn>
                  <a:cxn ang="f157">
                    <a:pos x="f365" y="f366"/>
                  </a:cxn>
                  <a:cxn ang="f157">
                    <a:pos x="f367" y="f368"/>
                  </a:cxn>
                  <a:cxn ang="f157">
                    <a:pos x="f343" y="f366"/>
                  </a:cxn>
                  <a:cxn ang="f157">
                    <a:pos x="f369" y="f370"/>
                  </a:cxn>
                  <a:cxn ang="f157">
                    <a:pos x="f369" y="f370"/>
                  </a:cxn>
                  <a:cxn ang="f157">
                    <a:pos x="f337" y="f368"/>
                  </a:cxn>
                  <a:cxn ang="f157">
                    <a:pos x="f371" y="f372"/>
                  </a:cxn>
                  <a:cxn ang="f157">
                    <a:pos x="f373" y="f374"/>
                  </a:cxn>
                  <a:cxn ang="f157">
                    <a:pos x="f375" y="f376"/>
                  </a:cxn>
                  <a:cxn ang="f157">
                    <a:pos x="f377" y="f376"/>
                  </a:cxn>
                  <a:cxn ang="f157">
                    <a:pos x="f377" y="f378"/>
                  </a:cxn>
                  <a:cxn ang="f157">
                    <a:pos x="f377" y="f379"/>
                  </a:cxn>
                  <a:cxn ang="f157">
                    <a:pos x="f380" y="f381"/>
                  </a:cxn>
                  <a:cxn ang="f157">
                    <a:pos x="f382" y="f383"/>
                  </a:cxn>
                  <a:cxn ang="f157">
                    <a:pos x="f384" y="f385"/>
                  </a:cxn>
                  <a:cxn ang="f157">
                    <a:pos x="f386" y="f387"/>
                  </a:cxn>
                  <a:cxn ang="f157">
                    <a:pos x="f386" y="f387"/>
                  </a:cxn>
                  <a:cxn ang="f157">
                    <a:pos x="f314" y="f315"/>
                  </a:cxn>
                </a:cxnLst>
                <a:rect l="f310" t="f313" r="f311" b="f312"/>
                <a:pathLst>
                  <a:path w="1645920" h="1089328">
                    <a:moveTo>
                      <a:pt x="f8" y="f9"/>
                    </a:moveTo>
                    <a:lnTo>
                      <a:pt x="f10" y="f11"/>
                    </a:lnTo>
                    <a:lnTo>
                      <a:pt x="f12" y="f13"/>
                    </a:lnTo>
                    <a:lnTo>
                      <a:pt x="f14" y="f15"/>
                    </a:lnTo>
                    <a:lnTo>
                      <a:pt x="f16" y="f17"/>
                    </a:lnTo>
                    <a:lnTo>
                      <a:pt x="f18" y="f19"/>
                    </a:lnTo>
                    <a:lnTo>
                      <a:pt x="f20" y="f5"/>
                    </a:lnTo>
                    <a:lnTo>
                      <a:pt x="f21" y="f5"/>
                    </a:lnTo>
                    <a:lnTo>
                      <a:pt x="f22" y="f23"/>
                    </a:lnTo>
                    <a:lnTo>
                      <a:pt x="f24" y="f25"/>
                    </a:lnTo>
                    <a:lnTo>
                      <a:pt x="f24" y="f25"/>
                    </a:lnTo>
                    <a:lnTo>
                      <a:pt x="f26" y="f27"/>
                    </a:lnTo>
                    <a:lnTo>
                      <a:pt x="f28" y="f27"/>
                    </a:lnTo>
                    <a:lnTo>
                      <a:pt x="f26" y="f29"/>
                    </a:lnTo>
                    <a:lnTo>
                      <a:pt x="f30" y="f12"/>
                    </a:lnTo>
                    <a:lnTo>
                      <a:pt x="f31" y="f32"/>
                    </a:lnTo>
                    <a:lnTo>
                      <a:pt x="f33" y="f16"/>
                    </a:lnTo>
                    <a:lnTo>
                      <a:pt x="f34" y="f35"/>
                    </a:lnTo>
                    <a:lnTo>
                      <a:pt x="f36" y="f32"/>
                    </a:lnTo>
                    <a:lnTo>
                      <a:pt x="f37" y="f38"/>
                    </a:lnTo>
                    <a:lnTo>
                      <a:pt x="f39" y="f40"/>
                    </a:lnTo>
                    <a:lnTo>
                      <a:pt x="f41" y="f42"/>
                    </a:lnTo>
                    <a:lnTo>
                      <a:pt x="f43" y="f44"/>
                    </a:lnTo>
                    <a:lnTo>
                      <a:pt x="f6" y="f45"/>
                    </a:lnTo>
                    <a:lnTo>
                      <a:pt x="f6" y="f45"/>
                    </a:lnTo>
                    <a:lnTo>
                      <a:pt x="f46" y="f26"/>
                    </a:lnTo>
                    <a:lnTo>
                      <a:pt x="f47" y="f48"/>
                    </a:lnTo>
                    <a:lnTo>
                      <a:pt x="f49" y="f50"/>
                    </a:lnTo>
                    <a:lnTo>
                      <a:pt x="f49" y="f50"/>
                    </a:lnTo>
                    <a:lnTo>
                      <a:pt x="f51" y="f50"/>
                    </a:lnTo>
                    <a:lnTo>
                      <a:pt x="f52" y="f53"/>
                    </a:lnTo>
                    <a:lnTo>
                      <a:pt x="f54" y="f55"/>
                    </a:lnTo>
                    <a:lnTo>
                      <a:pt x="f56" y="f57"/>
                    </a:lnTo>
                    <a:lnTo>
                      <a:pt x="f34" y="f55"/>
                    </a:lnTo>
                    <a:lnTo>
                      <a:pt x="f53" y="f58"/>
                    </a:lnTo>
                    <a:lnTo>
                      <a:pt x="f53" y="f58"/>
                    </a:lnTo>
                    <a:lnTo>
                      <a:pt x="f30" y="f57"/>
                    </a:lnTo>
                    <a:lnTo>
                      <a:pt x="f59" y="f34"/>
                    </a:lnTo>
                    <a:lnTo>
                      <a:pt x="f60" y="f36"/>
                    </a:lnTo>
                    <a:lnTo>
                      <a:pt x="f61" y="f7"/>
                    </a:lnTo>
                    <a:lnTo>
                      <a:pt x="f62" y="f7"/>
                    </a:lnTo>
                    <a:lnTo>
                      <a:pt x="f62" y="f63"/>
                    </a:lnTo>
                    <a:lnTo>
                      <a:pt x="f62" y="f64"/>
                    </a:lnTo>
                    <a:lnTo>
                      <a:pt x="f65" y="f66"/>
                    </a:lnTo>
                    <a:lnTo>
                      <a:pt x="f67" y="f68"/>
                    </a:lnTo>
                    <a:lnTo>
                      <a:pt x="f25" y="f69"/>
                    </a:lnTo>
                    <a:lnTo>
                      <a:pt x="f5" y="f70"/>
                    </a:lnTo>
                    <a:lnTo>
                      <a:pt x="f5" y="f70"/>
                    </a:lnTo>
                    <a:lnTo>
                      <a:pt x="f8" y="f9"/>
                    </a:lnTo>
                    <a:close/>
                  </a:path>
                </a:pathLst>
              </a:custGeom>
              <a:solidFill>
                <a:srgbClr val="002060"/>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9" name="Forma libre: forma 57">
                <a:extLst>
                  <a:ext uri="{FF2B5EF4-FFF2-40B4-BE49-F238E27FC236}">
                    <a16:creationId xmlns:a16="http://schemas.microsoft.com/office/drawing/2014/main" id="{3476445B-0B0C-46B9-8C9F-400F9FCEFFE0}"/>
                  </a:ext>
                </a:extLst>
              </p:cNvPr>
              <p:cNvSpPr/>
              <p:nvPr/>
            </p:nvSpPr>
            <p:spPr>
              <a:xfrm>
                <a:off x="8526243" y="3290618"/>
                <a:ext cx="1041620" cy="739475"/>
              </a:xfrm>
              <a:custGeom>
                <a:avLst/>
                <a:gdLst>
                  <a:gd name="f0" fmla="val 10800000"/>
                  <a:gd name="f1" fmla="val 5400000"/>
                  <a:gd name="f2" fmla="val 180"/>
                  <a:gd name="f3" fmla="val w"/>
                  <a:gd name="f4" fmla="val h"/>
                  <a:gd name="f5" fmla="val 0"/>
                  <a:gd name="f6" fmla="val 1041621"/>
                  <a:gd name="f7" fmla="val 739472"/>
                  <a:gd name="f8" fmla="val 15902"/>
                  <a:gd name="f9" fmla="val 572494"/>
                  <a:gd name="f10" fmla="val 7951"/>
                  <a:gd name="f11" fmla="val 437322"/>
                  <a:gd name="f12" fmla="val 270345"/>
                  <a:gd name="f13" fmla="val 214685"/>
                  <a:gd name="f14" fmla="val 87464"/>
                  <a:gd name="f15" fmla="val 151075"/>
                  <a:gd name="f16" fmla="val 198782"/>
                  <a:gd name="f17" fmla="val 47708"/>
                  <a:gd name="f18" fmla="val 246490"/>
                  <a:gd name="f19" fmla="val 7952"/>
                  <a:gd name="f20" fmla="val 357808"/>
                  <a:gd name="f21" fmla="val 421419"/>
                  <a:gd name="f22" fmla="val 55659"/>
                  <a:gd name="f23" fmla="val 485029"/>
                  <a:gd name="f24" fmla="val 135172"/>
                  <a:gd name="f25" fmla="val 508883"/>
                  <a:gd name="f26" fmla="val 198783"/>
                  <a:gd name="f27" fmla="val 540688"/>
                  <a:gd name="f28" fmla="val 238539"/>
                  <a:gd name="f29" fmla="val 588396"/>
                  <a:gd name="f30" fmla="val 246491"/>
                  <a:gd name="f31" fmla="val 636104"/>
                  <a:gd name="f32" fmla="val 302150"/>
                  <a:gd name="f33" fmla="val 691763"/>
                  <a:gd name="f34" fmla="val 341906"/>
                  <a:gd name="f35" fmla="val 723568"/>
                  <a:gd name="f36" fmla="val 405517"/>
                  <a:gd name="f37" fmla="val 803081"/>
                  <a:gd name="f38" fmla="val 866692"/>
                  <a:gd name="f39" fmla="val 962108"/>
                  <a:gd name="f40" fmla="val 429371"/>
                  <a:gd name="f41" fmla="val 1017767"/>
                  <a:gd name="f42" fmla="val 469127"/>
                  <a:gd name="f43" fmla="val 1025718"/>
                  <a:gd name="f44" fmla="val 532738"/>
                  <a:gd name="f45" fmla="val 985961"/>
                  <a:gd name="f46" fmla="val 882595"/>
                  <a:gd name="f47" fmla="val 779228"/>
                  <a:gd name="f48" fmla="val 524786"/>
                  <a:gd name="f49" fmla="val 659958"/>
                  <a:gd name="f50" fmla="val 580445"/>
                  <a:gd name="f51" fmla="val 532737"/>
                  <a:gd name="f52" fmla="val 683812"/>
                  <a:gd name="f53" fmla="val 397565"/>
                  <a:gd name="f54" fmla="val 652007"/>
                  <a:gd name="f55" fmla="val 333955"/>
                  <a:gd name="f56" fmla="val 644056"/>
                  <a:gd name="f57" fmla="val 286247"/>
                  <a:gd name="f58" fmla="val 675861"/>
                  <a:gd name="f59" fmla="val 723569"/>
                  <a:gd name="f60" fmla="val 119269"/>
                  <a:gd name="f61" fmla="val 667910"/>
                  <a:gd name="f62" fmla="+- 0 0 -90"/>
                  <a:gd name="f63" fmla="*/ f3 1 1041621"/>
                  <a:gd name="f64" fmla="*/ f4 1 739472"/>
                  <a:gd name="f65" fmla="val f5"/>
                  <a:gd name="f66" fmla="val f6"/>
                  <a:gd name="f67" fmla="val f7"/>
                  <a:gd name="f68" fmla="*/ f62 f0 1"/>
                  <a:gd name="f69" fmla="+- f67 0 f65"/>
                  <a:gd name="f70" fmla="+- f66 0 f65"/>
                  <a:gd name="f71" fmla="*/ f68 1 f2"/>
                  <a:gd name="f72" fmla="*/ f70 1 1041621"/>
                  <a:gd name="f73" fmla="*/ f69 1 739472"/>
                  <a:gd name="f74" fmla="*/ 15902 f70 1"/>
                  <a:gd name="f75" fmla="*/ 572494 f69 1"/>
                  <a:gd name="f76" fmla="*/ 7951 f70 1"/>
                  <a:gd name="f77" fmla="*/ 437322 f69 1"/>
                  <a:gd name="f78" fmla="*/ 0 f70 1"/>
                  <a:gd name="f79" fmla="*/ 270345 f69 1"/>
                  <a:gd name="f80" fmla="*/ 214685 f69 1"/>
                  <a:gd name="f81" fmla="*/ 87464 f70 1"/>
                  <a:gd name="f82" fmla="*/ 151075 f69 1"/>
                  <a:gd name="f83" fmla="*/ 198782 f70 1"/>
                  <a:gd name="f84" fmla="*/ 47708 f69 1"/>
                  <a:gd name="f85" fmla="*/ 246490 f70 1"/>
                  <a:gd name="f86" fmla="*/ 7952 f69 1"/>
                  <a:gd name="f87" fmla="*/ 357808 f70 1"/>
                  <a:gd name="f88" fmla="*/ 0 f69 1"/>
                  <a:gd name="f89" fmla="*/ 421419 f70 1"/>
                  <a:gd name="f90" fmla="*/ 55659 f69 1"/>
                  <a:gd name="f91" fmla="*/ 485029 f70 1"/>
                  <a:gd name="f92" fmla="*/ 135172 f69 1"/>
                  <a:gd name="f93" fmla="*/ 508883 f70 1"/>
                  <a:gd name="f94" fmla="*/ 198783 f69 1"/>
                  <a:gd name="f95" fmla="*/ 540688 f70 1"/>
                  <a:gd name="f96" fmla="*/ 238539 f69 1"/>
                  <a:gd name="f97" fmla="*/ 588396 f70 1"/>
                  <a:gd name="f98" fmla="*/ 246491 f69 1"/>
                  <a:gd name="f99" fmla="*/ 636104 f70 1"/>
                  <a:gd name="f100" fmla="*/ 302150 f69 1"/>
                  <a:gd name="f101" fmla="*/ 691763 f70 1"/>
                  <a:gd name="f102" fmla="*/ 341906 f69 1"/>
                  <a:gd name="f103" fmla="*/ 723568 f70 1"/>
                  <a:gd name="f104" fmla="*/ 405517 f69 1"/>
                  <a:gd name="f105" fmla="*/ 803081 f70 1"/>
                  <a:gd name="f106" fmla="*/ 866692 f70 1"/>
                  <a:gd name="f107" fmla="*/ 962108 f70 1"/>
                  <a:gd name="f108" fmla="*/ 429371 f69 1"/>
                  <a:gd name="f109" fmla="*/ 1017767 f70 1"/>
                  <a:gd name="f110" fmla="*/ 1041621 f70 1"/>
                  <a:gd name="f111" fmla="*/ 469127 f69 1"/>
                  <a:gd name="f112" fmla="*/ 1025718 f70 1"/>
                  <a:gd name="f113" fmla="*/ 532738 f69 1"/>
                  <a:gd name="f114" fmla="*/ 985961 f70 1"/>
                  <a:gd name="f115" fmla="*/ 882595 f70 1"/>
                  <a:gd name="f116" fmla="*/ 779228 f70 1"/>
                  <a:gd name="f117" fmla="*/ 524786 f69 1"/>
                  <a:gd name="f118" fmla="*/ 659958 f70 1"/>
                  <a:gd name="f119" fmla="*/ 580445 f69 1"/>
                  <a:gd name="f120" fmla="*/ 532737 f70 1"/>
                  <a:gd name="f121" fmla="*/ 683812 f69 1"/>
                  <a:gd name="f122" fmla="*/ 397565 f70 1"/>
                  <a:gd name="f123" fmla="*/ 652007 f69 1"/>
                  <a:gd name="f124" fmla="*/ 333955 f70 1"/>
                  <a:gd name="f125" fmla="*/ 644056 f69 1"/>
                  <a:gd name="f126" fmla="*/ 286247 f70 1"/>
                  <a:gd name="f127" fmla="*/ 675861 f69 1"/>
                  <a:gd name="f128" fmla="*/ 151075 f70 1"/>
                  <a:gd name="f129" fmla="*/ 723569 f69 1"/>
                  <a:gd name="f130" fmla="*/ 119269 f70 1"/>
                  <a:gd name="f131" fmla="*/ 739472 f69 1"/>
                  <a:gd name="f132" fmla="*/ 55659 f70 1"/>
                  <a:gd name="f133" fmla="*/ 667910 f69 1"/>
                  <a:gd name="f134" fmla="+- f71 0 f1"/>
                  <a:gd name="f135" fmla="*/ f74 1 1041621"/>
                  <a:gd name="f136" fmla="*/ f75 1 739472"/>
                  <a:gd name="f137" fmla="*/ f76 1 1041621"/>
                  <a:gd name="f138" fmla="*/ f77 1 739472"/>
                  <a:gd name="f139" fmla="*/ f78 1 1041621"/>
                  <a:gd name="f140" fmla="*/ f79 1 739472"/>
                  <a:gd name="f141" fmla="*/ f80 1 739472"/>
                  <a:gd name="f142" fmla="*/ f81 1 1041621"/>
                  <a:gd name="f143" fmla="*/ f82 1 739472"/>
                  <a:gd name="f144" fmla="*/ f83 1 1041621"/>
                  <a:gd name="f145" fmla="*/ f84 1 739472"/>
                  <a:gd name="f146" fmla="*/ f85 1 1041621"/>
                  <a:gd name="f147" fmla="*/ f86 1 739472"/>
                  <a:gd name="f148" fmla="*/ f87 1 1041621"/>
                  <a:gd name="f149" fmla="*/ f88 1 739472"/>
                  <a:gd name="f150" fmla="*/ f89 1 1041621"/>
                  <a:gd name="f151" fmla="*/ f90 1 739472"/>
                  <a:gd name="f152" fmla="*/ f91 1 1041621"/>
                  <a:gd name="f153" fmla="*/ f92 1 739472"/>
                  <a:gd name="f154" fmla="*/ f93 1 1041621"/>
                  <a:gd name="f155" fmla="*/ f94 1 739472"/>
                  <a:gd name="f156" fmla="*/ f95 1 1041621"/>
                  <a:gd name="f157" fmla="*/ f96 1 739472"/>
                  <a:gd name="f158" fmla="*/ f97 1 1041621"/>
                  <a:gd name="f159" fmla="*/ f98 1 739472"/>
                  <a:gd name="f160" fmla="*/ f99 1 1041621"/>
                  <a:gd name="f161" fmla="*/ f100 1 739472"/>
                  <a:gd name="f162" fmla="*/ f101 1 1041621"/>
                  <a:gd name="f163" fmla="*/ f102 1 739472"/>
                  <a:gd name="f164" fmla="*/ f103 1 1041621"/>
                  <a:gd name="f165" fmla="*/ f104 1 739472"/>
                  <a:gd name="f166" fmla="*/ f105 1 1041621"/>
                  <a:gd name="f167" fmla="*/ f106 1 1041621"/>
                  <a:gd name="f168" fmla="*/ f107 1 1041621"/>
                  <a:gd name="f169" fmla="*/ f108 1 739472"/>
                  <a:gd name="f170" fmla="*/ f109 1 1041621"/>
                  <a:gd name="f171" fmla="*/ f110 1 1041621"/>
                  <a:gd name="f172" fmla="*/ f111 1 739472"/>
                  <a:gd name="f173" fmla="*/ f112 1 1041621"/>
                  <a:gd name="f174" fmla="*/ f113 1 739472"/>
                  <a:gd name="f175" fmla="*/ f114 1 1041621"/>
                  <a:gd name="f176" fmla="*/ f115 1 1041621"/>
                  <a:gd name="f177" fmla="*/ f116 1 1041621"/>
                  <a:gd name="f178" fmla="*/ f117 1 739472"/>
                  <a:gd name="f179" fmla="*/ f118 1 1041621"/>
                  <a:gd name="f180" fmla="*/ f119 1 739472"/>
                  <a:gd name="f181" fmla="*/ f120 1 1041621"/>
                  <a:gd name="f182" fmla="*/ f121 1 739472"/>
                  <a:gd name="f183" fmla="*/ f122 1 1041621"/>
                  <a:gd name="f184" fmla="*/ f123 1 739472"/>
                  <a:gd name="f185" fmla="*/ f124 1 1041621"/>
                  <a:gd name="f186" fmla="*/ f125 1 739472"/>
                  <a:gd name="f187" fmla="*/ f126 1 1041621"/>
                  <a:gd name="f188" fmla="*/ f127 1 739472"/>
                  <a:gd name="f189" fmla="*/ f128 1 1041621"/>
                  <a:gd name="f190" fmla="*/ f129 1 739472"/>
                  <a:gd name="f191" fmla="*/ f130 1 1041621"/>
                  <a:gd name="f192" fmla="*/ f131 1 739472"/>
                  <a:gd name="f193" fmla="*/ f132 1 1041621"/>
                  <a:gd name="f194" fmla="*/ f133 1 739472"/>
                  <a:gd name="f195" fmla="*/ f65 1 f72"/>
                  <a:gd name="f196" fmla="*/ f66 1 f72"/>
                  <a:gd name="f197" fmla="*/ f65 1 f73"/>
                  <a:gd name="f198" fmla="*/ f67 1 f73"/>
                  <a:gd name="f199" fmla="*/ f135 1 f72"/>
                  <a:gd name="f200" fmla="*/ f136 1 f73"/>
                  <a:gd name="f201" fmla="*/ f137 1 f72"/>
                  <a:gd name="f202" fmla="*/ f138 1 f73"/>
                  <a:gd name="f203" fmla="*/ f139 1 f72"/>
                  <a:gd name="f204" fmla="*/ f140 1 f73"/>
                  <a:gd name="f205" fmla="*/ f141 1 f73"/>
                  <a:gd name="f206" fmla="*/ f142 1 f72"/>
                  <a:gd name="f207" fmla="*/ f143 1 f73"/>
                  <a:gd name="f208" fmla="*/ f144 1 f72"/>
                  <a:gd name="f209" fmla="*/ f145 1 f73"/>
                  <a:gd name="f210" fmla="*/ f146 1 f72"/>
                  <a:gd name="f211" fmla="*/ f147 1 f73"/>
                  <a:gd name="f212" fmla="*/ f148 1 f72"/>
                  <a:gd name="f213" fmla="*/ f149 1 f73"/>
                  <a:gd name="f214" fmla="*/ f150 1 f72"/>
                  <a:gd name="f215" fmla="*/ f151 1 f73"/>
                  <a:gd name="f216" fmla="*/ f152 1 f72"/>
                  <a:gd name="f217" fmla="*/ f153 1 f73"/>
                  <a:gd name="f218" fmla="*/ f154 1 f72"/>
                  <a:gd name="f219" fmla="*/ f155 1 f73"/>
                  <a:gd name="f220" fmla="*/ f156 1 f72"/>
                  <a:gd name="f221" fmla="*/ f157 1 f73"/>
                  <a:gd name="f222" fmla="*/ f158 1 f72"/>
                  <a:gd name="f223" fmla="*/ f159 1 f73"/>
                  <a:gd name="f224" fmla="*/ f160 1 f72"/>
                  <a:gd name="f225" fmla="*/ f161 1 f73"/>
                  <a:gd name="f226" fmla="*/ f162 1 f72"/>
                  <a:gd name="f227" fmla="*/ f163 1 f73"/>
                  <a:gd name="f228" fmla="*/ f164 1 f72"/>
                  <a:gd name="f229" fmla="*/ f165 1 f73"/>
                  <a:gd name="f230" fmla="*/ f166 1 f72"/>
                  <a:gd name="f231" fmla="*/ f167 1 f72"/>
                  <a:gd name="f232" fmla="*/ f168 1 f72"/>
                  <a:gd name="f233" fmla="*/ f169 1 f73"/>
                  <a:gd name="f234" fmla="*/ f170 1 f72"/>
                  <a:gd name="f235" fmla="*/ f171 1 f72"/>
                  <a:gd name="f236" fmla="*/ f172 1 f73"/>
                  <a:gd name="f237" fmla="*/ f173 1 f72"/>
                  <a:gd name="f238" fmla="*/ f174 1 f73"/>
                  <a:gd name="f239" fmla="*/ f175 1 f72"/>
                  <a:gd name="f240" fmla="*/ f176 1 f72"/>
                  <a:gd name="f241" fmla="*/ f177 1 f72"/>
                  <a:gd name="f242" fmla="*/ f178 1 f73"/>
                  <a:gd name="f243" fmla="*/ f179 1 f72"/>
                  <a:gd name="f244" fmla="*/ f180 1 f73"/>
                  <a:gd name="f245" fmla="*/ f181 1 f72"/>
                  <a:gd name="f246" fmla="*/ f182 1 f73"/>
                  <a:gd name="f247" fmla="*/ f183 1 f72"/>
                  <a:gd name="f248" fmla="*/ f184 1 f73"/>
                  <a:gd name="f249" fmla="*/ f185 1 f72"/>
                  <a:gd name="f250" fmla="*/ f186 1 f73"/>
                  <a:gd name="f251" fmla="*/ f187 1 f72"/>
                  <a:gd name="f252" fmla="*/ f188 1 f73"/>
                  <a:gd name="f253" fmla="*/ f189 1 f72"/>
                  <a:gd name="f254" fmla="*/ f190 1 f73"/>
                  <a:gd name="f255" fmla="*/ f191 1 f72"/>
                  <a:gd name="f256" fmla="*/ f192 1 f73"/>
                  <a:gd name="f257" fmla="*/ f193 1 f72"/>
                  <a:gd name="f258" fmla="*/ f194 1 f73"/>
                  <a:gd name="f259" fmla="*/ f195 f63 1"/>
                  <a:gd name="f260" fmla="*/ f196 f63 1"/>
                  <a:gd name="f261" fmla="*/ f198 f64 1"/>
                  <a:gd name="f262" fmla="*/ f197 f64 1"/>
                  <a:gd name="f263" fmla="*/ f199 f63 1"/>
                  <a:gd name="f264" fmla="*/ f200 f64 1"/>
                  <a:gd name="f265" fmla="*/ f201 f63 1"/>
                  <a:gd name="f266" fmla="*/ f202 f64 1"/>
                  <a:gd name="f267" fmla="*/ f203 f63 1"/>
                  <a:gd name="f268" fmla="*/ f204 f64 1"/>
                  <a:gd name="f269" fmla="*/ f205 f64 1"/>
                  <a:gd name="f270" fmla="*/ f206 f63 1"/>
                  <a:gd name="f271" fmla="*/ f207 f64 1"/>
                  <a:gd name="f272" fmla="*/ f208 f63 1"/>
                  <a:gd name="f273" fmla="*/ f209 f64 1"/>
                  <a:gd name="f274" fmla="*/ f210 f63 1"/>
                  <a:gd name="f275" fmla="*/ f211 f64 1"/>
                  <a:gd name="f276" fmla="*/ f212 f63 1"/>
                  <a:gd name="f277" fmla="*/ f213 f64 1"/>
                  <a:gd name="f278" fmla="*/ f214 f63 1"/>
                  <a:gd name="f279" fmla="*/ f215 f64 1"/>
                  <a:gd name="f280" fmla="*/ f216 f63 1"/>
                  <a:gd name="f281" fmla="*/ f217 f64 1"/>
                  <a:gd name="f282" fmla="*/ f218 f63 1"/>
                  <a:gd name="f283" fmla="*/ f219 f64 1"/>
                  <a:gd name="f284" fmla="*/ f220 f63 1"/>
                  <a:gd name="f285" fmla="*/ f221 f64 1"/>
                  <a:gd name="f286" fmla="*/ f222 f63 1"/>
                  <a:gd name="f287" fmla="*/ f223 f64 1"/>
                  <a:gd name="f288" fmla="*/ f224 f63 1"/>
                  <a:gd name="f289" fmla="*/ f225 f64 1"/>
                  <a:gd name="f290" fmla="*/ f226 f63 1"/>
                  <a:gd name="f291" fmla="*/ f227 f64 1"/>
                  <a:gd name="f292" fmla="*/ f228 f63 1"/>
                  <a:gd name="f293" fmla="*/ f229 f64 1"/>
                  <a:gd name="f294" fmla="*/ f230 f63 1"/>
                  <a:gd name="f295" fmla="*/ f231 f63 1"/>
                  <a:gd name="f296" fmla="*/ f232 f63 1"/>
                  <a:gd name="f297" fmla="*/ f233 f64 1"/>
                  <a:gd name="f298" fmla="*/ f234 f63 1"/>
                  <a:gd name="f299" fmla="*/ f235 f63 1"/>
                  <a:gd name="f300" fmla="*/ f236 f64 1"/>
                  <a:gd name="f301" fmla="*/ f237 f63 1"/>
                  <a:gd name="f302" fmla="*/ f238 f64 1"/>
                  <a:gd name="f303" fmla="*/ f239 f63 1"/>
                  <a:gd name="f304" fmla="*/ f240 f63 1"/>
                  <a:gd name="f305" fmla="*/ f241 f63 1"/>
                  <a:gd name="f306" fmla="*/ f242 f64 1"/>
                  <a:gd name="f307" fmla="*/ f243 f63 1"/>
                  <a:gd name="f308" fmla="*/ f244 f64 1"/>
                  <a:gd name="f309" fmla="*/ f245 f63 1"/>
                  <a:gd name="f310" fmla="*/ f246 f64 1"/>
                  <a:gd name="f311" fmla="*/ f247 f63 1"/>
                  <a:gd name="f312" fmla="*/ f248 f64 1"/>
                  <a:gd name="f313" fmla="*/ f249 f63 1"/>
                  <a:gd name="f314" fmla="*/ f250 f64 1"/>
                  <a:gd name="f315" fmla="*/ f251 f63 1"/>
                  <a:gd name="f316" fmla="*/ f252 f64 1"/>
                  <a:gd name="f317" fmla="*/ f253 f63 1"/>
                  <a:gd name="f318" fmla="*/ f254 f64 1"/>
                  <a:gd name="f319" fmla="*/ f255 f63 1"/>
                  <a:gd name="f320" fmla="*/ f256 f64 1"/>
                  <a:gd name="f321" fmla="*/ f257 f63 1"/>
                  <a:gd name="f322" fmla="*/ f258 f64 1"/>
                </a:gdLst>
                <a:ahLst/>
                <a:cxnLst>
                  <a:cxn ang="3cd4">
                    <a:pos x="hc" y="t"/>
                  </a:cxn>
                  <a:cxn ang="0">
                    <a:pos x="r" y="vc"/>
                  </a:cxn>
                  <a:cxn ang="cd4">
                    <a:pos x="hc" y="b"/>
                  </a:cxn>
                  <a:cxn ang="cd2">
                    <a:pos x="l" y="vc"/>
                  </a:cxn>
                  <a:cxn ang="f134">
                    <a:pos x="f263" y="f264"/>
                  </a:cxn>
                  <a:cxn ang="f134">
                    <a:pos x="f265" y="f266"/>
                  </a:cxn>
                  <a:cxn ang="f134">
                    <a:pos x="f267" y="f268"/>
                  </a:cxn>
                  <a:cxn ang="f134">
                    <a:pos x="f267" y="f268"/>
                  </a:cxn>
                  <a:cxn ang="f134">
                    <a:pos x="f265" y="f269"/>
                  </a:cxn>
                  <a:cxn ang="f134">
                    <a:pos x="f270" y="f271"/>
                  </a:cxn>
                  <a:cxn ang="f134">
                    <a:pos x="f272" y="f273"/>
                  </a:cxn>
                  <a:cxn ang="f134">
                    <a:pos x="f274" y="f275"/>
                  </a:cxn>
                  <a:cxn ang="f134">
                    <a:pos x="f274" y="f275"/>
                  </a:cxn>
                  <a:cxn ang="f134">
                    <a:pos x="f276" y="f277"/>
                  </a:cxn>
                  <a:cxn ang="f134">
                    <a:pos x="f278" y="f279"/>
                  </a:cxn>
                  <a:cxn ang="f134">
                    <a:pos x="f280" y="f281"/>
                  </a:cxn>
                  <a:cxn ang="f134">
                    <a:pos x="f282" y="f283"/>
                  </a:cxn>
                  <a:cxn ang="f134">
                    <a:pos x="f284" y="f285"/>
                  </a:cxn>
                  <a:cxn ang="f134">
                    <a:pos x="f286" y="f287"/>
                  </a:cxn>
                  <a:cxn ang="f134">
                    <a:pos x="f288" y="f289"/>
                  </a:cxn>
                  <a:cxn ang="f134">
                    <a:pos x="f290" y="f291"/>
                  </a:cxn>
                  <a:cxn ang="f134">
                    <a:pos x="f292" y="f293"/>
                  </a:cxn>
                  <a:cxn ang="f134">
                    <a:pos x="f294" y="f266"/>
                  </a:cxn>
                  <a:cxn ang="f134">
                    <a:pos x="f295" y="f266"/>
                  </a:cxn>
                  <a:cxn ang="f134">
                    <a:pos x="f296" y="f297"/>
                  </a:cxn>
                  <a:cxn ang="f134">
                    <a:pos x="f298" y="f266"/>
                  </a:cxn>
                  <a:cxn ang="f134">
                    <a:pos x="f299" y="f300"/>
                  </a:cxn>
                  <a:cxn ang="f134">
                    <a:pos x="f299" y="f300"/>
                  </a:cxn>
                  <a:cxn ang="f134">
                    <a:pos x="f301" y="f302"/>
                  </a:cxn>
                  <a:cxn ang="f134">
                    <a:pos x="f303" y="f302"/>
                  </a:cxn>
                  <a:cxn ang="f134">
                    <a:pos x="f304" y="f302"/>
                  </a:cxn>
                  <a:cxn ang="f134">
                    <a:pos x="f305" y="f306"/>
                  </a:cxn>
                  <a:cxn ang="f134">
                    <a:pos x="f292" y="f306"/>
                  </a:cxn>
                  <a:cxn ang="f134">
                    <a:pos x="f307" y="f308"/>
                  </a:cxn>
                  <a:cxn ang="f134">
                    <a:pos x="f309" y="f310"/>
                  </a:cxn>
                  <a:cxn ang="f134">
                    <a:pos x="f309" y="f310"/>
                  </a:cxn>
                  <a:cxn ang="f134">
                    <a:pos x="f311" y="f312"/>
                  </a:cxn>
                  <a:cxn ang="f134">
                    <a:pos x="f313" y="f314"/>
                  </a:cxn>
                  <a:cxn ang="f134">
                    <a:pos x="f315" y="f316"/>
                  </a:cxn>
                  <a:cxn ang="f134">
                    <a:pos x="f317" y="f318"/>
                  </a:cxn>
                  <a:cxn ang="f134">
                    <a:pos x="f319" y="f320"/>
                  </a:cxn>
                  <a:cxn ang="f134">
                    <a:pos x="f321" y="f322"/>
                  </a:cxn>
                  <a:cxn ang="f134">
                    <a:pos x="f263" y="f264"/>
                  </a:cxn>
                </a:cxnLst>
                <a:rect l="f259" t="f262" r="f260" b="f261"/>
                <a:pathLst>
                  <a:path w="1041621" h="739472">
                    <a:moveTo>
                      <a:pt x="f8" y="f9"/>
                    </a:moveTo>
                    <a:lnTo>
                      <a:pt x="f10" y="f11"/>
                    </a:lnTo>
                    <a:lnTo>
                      <a:pt x="f5" y="f12"/>
                    </a:lnTo>
                    <a:lnTo>
                      <a:pt x="f5" y="f12"/>
                    </a:lnTo>
                    <a:lnTo>
                      <a:pt x="f10" y="f13"/>
                    </a:lnTo>
                    <a:lnTo>
                      <a:pt x="f14" y="f15"/>
                    </a:lnTo>
                    <a:lnTo>
                      <a:pt x="f16" y="f17"/>
                    </a:lnTo>
                    <a:lnTo>
                      <a:pt x="f18" y="f19"/>
                    </a:lnTo>
                    <a:lnTo>
                      <a:pt x="f18" y="f19"/>
                    </a:lnTo>
                    <a:lnTo>
                      <a:pt x="f20" y="f5"/>
                    </a:lnTo>
                    <a:lnTo>
                      <a:pt x="f21" y="f22"/>
                    </a:lnTo>
                    <a:lnTo>
                      <a:pt x="f23" y="f24"/>
                    </a:lnTo>
                    <a:lnTo>
                      <a:pt x="f25" y="f26"/>
                    </a:lnTo>
                    <a:lnTo>
                      <a:pt x="f27" y="f28"/>
                    </a:lnTo>
                    <a:lnTo>
                      <a:pt x="f29" y="f30"/>
                    </a:lnTo>
                    <a:lnTo>
                      <a:pt x="f31" y="f32"/>
                    </a:lnTo>
                    <a:lnTo>
                      <a:pt x="f33" y="f34"/>
                    </a:lnTo>
                    <a:lnTo>
                      <a:pt x="f35" y="f36"/>
                    </a:lnTo>
                    <a:lnTo>
                      <a:pt x="f37" y="f11"/>
                    </a:lnTo>
                    <a:lnTo>
                      <a:pt x="f38" y="f11"/>
                    </a:lnTo>
                    <a:lnTo>
                      <a:pt x="f39" y="f40"/>
                    </a:lnTo>
                    <a:lnTo>
                      <a:pt x="f41" y="f11"/>
                    </a:lnTo>
                    <a:lnTo>
                      <a:pt x="f6" y="f42"/>
                    </a:lnTo>
                    <a:lnTo>
                      <a:pt x="f6" y="f42"/>
                    </a:lnTo>
                    <a:lnTo>
                      <a:pt x="f43" y="f44"/>
                    </a:lnTo>
                    <a:lnTo>
                      <a:pt x="f45" y="f44"/>
                    </a:lnTo>
                    <a:lnTo>
                      <a:pt x="f46" y="f44"/>
                    </a:lnTo>
                    <a:lnTo>
                      <a:pt x="f47" y="f48"/>
                    </a:lnTo>
                    <a:lnTo>
                      <a:pt x="f35" y="f48"/>
                    </a:lnTo>
                    <a:lnTo>
                      <a:pt x="f49" y="f50"/>
                    </a:lnTo>
                    <a:lnTo>
                      <a:pt x="f51" y="f52"/>
                    </a:lnTo>
                    <a:lnTo>
                      <a:pt x="f51" y="f52"/>
                    </a:lnTo>
                    <a:lnTo>
                      <a:pt x="f53" y="f54"/>
                    </a:lnTo>
                    <a:lnTo>
                      <a:pt x="f55" y="f56"/>
                    </a:lnTo>
                    <a:lnTo>
                      <a:pt x="f57" y="f58"/>
                    </a:lnTo>
                    <a:lnTo>
                      <a:pt x="f15" y="f59"/>
                    </a:lnTo>
                    <a:lnTo>
                      <a:pt x="f60" y="f7"/>
                    </a:lnTo>
                    <a:lnTo>
                      <a:pt x="f22" y="f61"/>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30" name="Forma libre: forma 58">
                <a:extLst>
                  <a:ext uri="{FF2B5EF4-FFF2-40B4-BE49-F238E27FC236}">
                    <a16:creationId xmlns:a16="http://schemas.microsoft.com/office/drawing/2014/main" id="{52B20911-7E0A-4695-A0D5-AAD553B133C4}"/>
                  </a:ext>
                </a:extLst>
              </p:cNvPr>
              <p:cNvSpPr/>
              <p:nvPr/>
            </p:nvSpPr>
            <p:spPr>
              <a:xfrm>
                <a:off x="8335408" y="3847213"/>
                <a:ext cx="1415335" cy="1065477"/>
              </a:xfrm>
              <a:custGeom>
                <a:avLst/>
                <a:gdLst>
                  <a:gd name="f0" fmla="val 10800000"/>
                  <a:gd name="f1" fmla="val 5400000"/>
                  <a:gd name="f2" fmla="val 180"/>
                  <a:gd name="f3" fmla="val w"/>
                  <a:gd name="f4" fmla="val h"/>
                  <a:gd name="f5" fmla="val 0"/>
                  <a:gd name="f6" fmla="val 1415333"/>
                  <a:gd name="f7" fmla="val 1065474"/>
                  <a:gd name="f8" fmla="val 15903"/>
                  <a:gd name="f9" fmla="val 715617"/>
                  <a:gd name="f10" fmla="val 7952"/>
                  <a:gd name="f11" fmla="val 341906"/>
                  <a:gd name="f12" fmla="val 39757"/>
                  <a:gd name="f13" fmla="val 182880"/>
                  <a:gd name="f14" fmla="val 71562"/>
                  <a:gd name="f15" fmla="val 87464"/>
                  <a:gd name="f16" fmla="val 95416"/>
                  <a:gd name="f17" fmla="val 55659"/>
                  <a:gd name="f18" fmla="val 127221"/>
                  <a:gd name="f19" fmla="val 71561"/>
                  <a:gd name="f20" fmla="val 190832"/>
                  <a:gd name="f21" fmla="val 222636"/>
                  <a:gd name="f22" fmla="val 302150"/>
                  <a:gd name="f23" fmla="val 238539"/>
                  <a:gd name="f24" fmla="val 397566"/>
                  <a:gd name="f25" fmla="val 214685"/>
                  <a:gd name="f26" fmla="val 485030"/>
                  <a:gd name="f27" fmla="val 166977"/>
                  <a:gd name="f28" fmla="val 572494"/>
                  <a:gd name="f29" fmla="val 143123"/>
                  <a:gd name="f30" fmla="val 644056"/>
                  <a:gd name="f31" fmla="val 731520"/>
                  <a:gd name="f32" fmla="val 174928"/>
                  <a:gd name="f33" fmla="val 826936"/>
                  <a:gd name="f34" fmla="val 946206"/>
                  <a:gd name="f35" fmla="val 39756"/>
                  <a:gd name="f36" fmla="val 1049573"/>
                  <a:gd name="f37" fmla="val 15902"/>
                  <a:gd name="f38" fmla="val 1272209"/>
                  <a:gd name="f39" fmla="val 7951"/>
                  <a:gd name="f40" fmla="val 1375576"/>
                  <a:gd name="f41" fmla="val 1351722"/>
                  <a:gd name="f42" fmla="val 31805"/>
                  <a:gd name="f43" fmla="val 1264258"/>
                  <a:gd name="f44" fmla="val 47707"/>
                  <a:gd name="f45" fmla="val 1224501"/>
                  <a:gd name="f46" fmla="val 1176793"/>
                  <a:gd name="f47" fmla="val 135172"/>
                  <a:gd name="f48" fmla="val 1168842"/>
                  <a:gd name="f49" fmla="val 190831"/>
                  <a:gd name="f50" fmla="val 1105232"/>
                  <a:gd name="f51" fmla="val 246490"/>
                  <a:gd name="f52" fmla="val 683813"/>
                  <a:gd name="f53" fmla="val 532737"/>
                  <a:gd name="f54" fmla="val 270345"/>
                  <a:gd name="f55" fmla="val 803081"/>
                  <a:gd name="f56" fmla="val 166978"/>
                  <a:gd name="f57" fmla="val 874643"/>
                  <a:gd name="f58" fmla="val 198783"/>
                  <a:gd name="f59" fmla="val 985961"/>
                  <a:gd name="f60" fmla="val 79513"/>
                  <a:gd name="f61" fmla="val 23854"/>
                  <a:gd name="f62" fmla="val 1009815"/>
                  <a:gd name="f63" fmla="+- 0 0 -90"/>
                  <a:gd name="f64" fmla="*/ f3 1 1415333"/>
                  <a:gd name="f65" fmla="*/ f4 1 1065474"/>
                  <a:gd name="f66" fmla="val f5"/>
                  <a:gd name="f67" fmla="val f6"/>
                  <a:gd name="f68" fmla="val f7"/>
                  <a:gd name="f69" fmla="*/ f63 f0 1"/>
                  <a:gd name="f70" fmla="+- f68 0 f66"/>
                  <a:gd name="f71" fmla="+- f67 0 f66"/>
                  <a:gd name="f72" fmla="*/ f69 1 f2"/>
                  <a:gd name="f73" fmla="*/ f71 1 1415333"/>
                  <a:gd name="f74" fmla="*/ f70 1 1065474"/>
                  <a:gd name="f75" fmla="*/ 15903 f71 1"/>
                  <a:gd name="f76" fmla="*/ 715617 f70 1"/>
                  <a:gd name="f77" fmla="*/ 7952 f71 1"/>
                  <a:gd name="f78" fmla="*/ 341906 f70 1"/>
                  <a:gd name="f79" fmla="*/ 39757 f71 1"/>
                  <a:gd name="f80" fmla="*/ 182880 f70 1"/>
                  <a:gd name="f81" fmla="*/ 71562 f71 1"/>
                  <a:gd name="f82" fmla="*/ 87464 f70 1"/>
                  <a:gd name="f83" fmla="*/ 95416 f71 1"/>
                  <a:gd name="f84" fmla="*/ 55659 f70 1"/>
                  <a:gd name="f85" fmla="*/ 127221 f71 1"/>
                  <a:gd name="f86" fmla="*/ 71561 f70 1"/>
                  <a:gd name="f87" fmla="*/ 190832 f71 1"/>
                  <a:gd name="f88" fmla="*/ 222636 f70 1"/>
                  <a:gd name="f89" fmla="*/ 302150 f71 1"/>
                  <a:gd name="f90" fmla="*/ 238539 f70 1"/>
                  <a:gd name="f91" fmla="*/ 397566 f71 1"/>
                  <a:gd name="f92" fmla="*/ 214685 f70 1"/>
                  <a:gd name="f93" fmla="*/ 485030 f71 1"/>
                  <a:gd name="f94" fmla="*/ 166977 f70 1"/>
                  <a:gd name="f95" fmla="*/ 572494 f71 1"/>
                  <a:gd name="f96" fmla="*/ 143123 f70 1"/>
                  <a:gd name="f97" fmla="*/ 644056 f71 1"/>
                  <a:gd name="f98" fmla="*/ 731520 f71 1"/>
                  <a:gd name="f99" fmla="*/ 174928 f70 1"/>
                  <a:gd name="f100" fmla="*/ 826936 f71 1"/>
                  <a:gd name="f101" fmla="*/ 946206 f71 1"/>
                  <a:gd name="f102" fmla="*/ 39756 f70 1"/>
                  <a:gd name="f103" fmla="*/ 1049573 f71 1"/>
                  <a:gd name="f104" fmla="*/ 15902 f70 1"/>
                  <a:gd name="f105" fmla="*/ 1272209 f71 1"/>
                  <a:gd name="f106" fmla="*/ 7951 f70 1"/>
                  <a:gd name="f107" fmla="*/ 1375576 f71 1"/>
                  <a:gd name="f108" fmla="*/ 0 f70 1"/>
                  <a:gd name="f109" fmla="*/ 1415333 f71 1"/>
                  <a:gd name="f110" fmla="*/ 1351722 f71 1"/>
                  <a:gd name="f111" fmla="*/ 31805 f70 1"/>
                  <a:gd name="f112" fmla="*/ 1264258 f71 1"/>
                  <a:gd name="f113" fmla="*/ 47707 f70 1"/>
                  <a:gd name="f114" fmla="*/ 1224501 f71 1"/>
                  <a:gd name="f115" fmla="*/ 1176793 f71 1"/>
                  <a:gd name="f116" fmla="*/ 135172 f70 1"/>
                  <a:gd name="f117" fmla="*/ 1168842 f71 1"/>
                  <a:gd name="f118" fmla="*/ 190831 f70 1"/>
                  <a:gd name="f119" fmla="*/ 1105232 f71 1"/>
                  <a:gd name="f120" fmla="*/ 246490 f70 1"/>
                  <a:gd name="f121" fmla="*/ 683813 f71 1"/>
                  <a:gd name="f122" fmla="*/ 532737 f70 1"/>
                  <a:gd name="f123" fmla="*/ 270345 f71 1"/>
                  <a:gd name="f124" fmla="*/ 803081 f70 1"/>
                  <a:gd name="f125" fmla="*/ 166978 f71 1"/>
                  <a:gd name="f126" fmla="*/ 874643 f70 1"/>
                  <a:gd name="f127" fmla="*/ 198783 f71 1"/>
                  <a:gd name="f128" fmla="*/ 985961 f70 1"/>
                  <a:gd name="f129" fmla="*/ 1065474 f70 1"/>
                  <a:gd name="f130" fmla="*/ 79513 f71 1"/>
                  <a:gd name="f131" fmla="*/ 0 f71 1"/>
                  <a:gd name="f132" fmla="*/ 23854 f71 1"/>
                  <a:gd name="f133" fmla="*/ 1009815 f70 1"/>
                  <a:gd name="f134" fmla="+- f72 0 f1"/>
                  <a:gd name="f135" fmla="*/ f75 1 1415333"/>
                  <a:gd name="f136" fmla="*/ f76 1 1065474"/>
                  <a:gd name="f137" fmla="*/ f77 1 1415333"/>
                  <a:gd name="f138" fmla="*/ f78 1 1065474"/>
                  <a:gd name="f139" fmla="*/ f79 1 1415333"/>
                  <a:gd name="f140" fmla="*/ f80 1 1065474"/>
                  <a:gd name="f141" fmla="*/ f81 1 1415333"/>
                  <a:gd name="f142" fmla="*/ f82 1 1065474"/>
                  <a:gd name="f143" fmla="*/ f83 1 1415333"/>
                  <a:gd name="f144" fmla="*/ f84 1 1065474"/>
                  <a:gd name="f145" fmla="*/ f85 1 1415333"/>
                  <a:gd name="f146" fmla="*/ f86 1 1065474"/>
                  <a:gd name="f147" fmla="*/ f87 1 1415333"/>
                  <a:gd name="f148" fmla="*/ f88 1 1065474"/>
                  <a:gd name="f149" fmla="*/ f89 1 1415333"/>
                  <a:gd name="f150" fmla="*/ f90 1 1065474"/>
                  <a:gd name="f151" fmla="*/ f91 1 1415333"/>
                  <a:gd name="f152" fmla="*/ f92 1 1065474"/>
                  <a:gd name="f153" fmla="*/ f93 1 1415333"/>
                  <a:gd name="f154" fmla="*/ f94 1 1065474"/>
                  <a:gd name="f155" fmla="*/ f95 1 1415333"/>
                  <a:gd name="f156" fmla="*/ f96 1 1065474"/>
                  <a:gd name="f157" fmla="*/ f97 1 1415333"/>
                  <a:gd name="f158" fmla="*/ f98 1 1415333"/>
                  <a:gd name="f159" fmla="*/ f99 1 1065474"/>
                  <a:gd name="f160" fmla="*/ f100 1 1415333"/>
                  <a:gd name="f161" fmla="*/ f101 1 1415333"/>
                  <a:gd name="f162" fmla="*/ f102 1 1065474"/>
                  <a:gd name="f163" fmla="*/ f103 1 1415333"/>
                  <a:gd name="f164" fmla="*/ f104 1 1065474"/>
                  <a:gd name="f165" fmla="*/ f105 1 1415333"/>
                  <a:gd name="f166" fmla="*/ f106 1 1065474"/>
                  <a:gd name="f167" fmla="*/ f107 1 1415333"/>
                  <a:gd name="f168" fmla="*/ f108 1 1065474"/>
                  <a:gd name="f169" fmla="*/ f109 1 1415333"/>
                  <a:gd name="f170" fmla="*/ f110 1 1415333"/>
                  <a:gd name="f171" fmla="*/ f111 1 1065474"/>
                  <a:gd name="f172" fmla="*/ f112 1 1415333"/>
                  <a:gd name="f173" fmla="*/ f113 1 1065474"/>
                  <a:gd name="f174" fmla="*/ f114 1 1415333"/>
                  <a:gd name="f175" fmla="*/ f115 1 1415333"/>
                  <a:gd name="f176" fmla="*/ f116 1 1065474"/>
                  <a:gd name="f177" fmla="*/ f117 1 1415333"/>
                  <a:gd name="f178" fmla="*/ f118 1 1065474"/>
                  <a:gd name="f179" fmla="*/ f119 1 1415333"/>
                  <a:gd name="f180" fmla="*/ f120 1 1065474"/>
                  <a:gd name="f181" fmla="*/ f121 1 1415333"/>
                  <a:gd name="f182" fmla="*/ f122 1 1065474"/>
                  <a:gd name="f183" fmla="*/ f123 1 1415333"/>
                  <a:gd name="f184" fmla="*/ f124 1 1065474"/>
                  <a:gd name="f185" fmla="*/ f125 1 1415333"/>
                  <a:gd name="f186" fmla="*/ f126 1 1065474"/>
                  <a:gd name="f187" fmla="*/ f127 1 1415333"/>
                  <a:gd name="f188" fmla="*/ f128 1 1065474"/>
                  <a:gd name="f189" fmla="*/ f129 1 1065474"/>
                  <a:gd name="f190" fmla="*/ f130 1 1415333"/>
                  <a:gd name="f191" fmla="*/ f131 1 1415333"/>
                  <a:gd name="f192" fmla="*/ f132 1 1415333"/>
                  <a:gd name="f193" fmla="*/ f133 1 1065474"/>
                  <a:gd name="f194" fmla="*/ f66 1 f73"/>
                  <a:gd name="f195" fmla="*/ f67 1 f73"/>
                  <a:gd name="f196" fmla="*/ f66 1 f74"/>
                  <a:gd name="f197" fmla="*/ f68 1 f74"/>
                  <a:gd name="f198" fmla="*/ f135 1 f73"/>
                  <a:gd name="f199" fmla="*/ f136 1 f74"/>
                  <a:gd name="f200" fmla="*/ f137 1 f73"/>
                  <a:gd name="f201" fmla="*/ f138 1 f74"/>
                  <a:gd name="f202" fmla="*/ f139 1 f73"/>
                  <a:gd name="f203" fmla="*/ f140 1 f74"/>
                  <a:gd name="f204" fmla="*/ f141 1 f73"/>
                  <a:gd name="f205" fmla="*/ f142 1 f74"/>
                  <a:gd name="f206" fmla="*/ f143 1 f73"/>
                  <a:gd name="f207" fmla="*/ f144 1 f74"/>
                  <a:gd name="f208" fmla="*/ f145 1 f73"/>
                  <a:gd name="f209" fmla="*/ f146 1 f74"/>
                  <a:gd name="f210" fmla="*/ f147 1 f73"/>
                  <a:gd name="f211" fmla="*/ f148 1 f74"/>
                  <a:gd name="f212" fmla="*/ f149 1 f73"/>
                  <a:gd name="f213" fmla="*/ f150 1 f74"/>
                  <a:gd name="f214" fmla="*/ f151 1 f73"/>
                  <a:gd name="f215" fmla="*/ f152 1 f74"/>
                  <a:gd name="f216" fmla="*/ f153 1 f73"/>
                  <a:gd name="f217" fmla="*/ f154 1 f74"/>
                  <a:gd name="f218" fmla="*/ f155 1 f73"/>
                  <a:gd name="f219" fmla="*/ f156 1 f74"/>
                  <a:gd name="f220" fmla="*/ f157 1 f73"/>
                  <a:gd name="f221" fmla="*/ f158 1 f73"/>
                  <a:gd name="f222" fmla="*/ f159 1 f74"/>
                  <a:gd name="f223" fmla="*/ f160 1 f73"/>
                  <a:gd name="f224" fmla="*/ f161 1 f73"/>
                  <a:gd name="f225" fmla="*/ f162 1 f74"/>
                  <a:gd name="f226" fmla="*/ f163 1 f73"/>
                  <a:gd name="f227" fmla="*/ f164 1 f74"/>
                  <a:gd name="f228" fmla="*/ f165 1 f73"/>
                  <a:gd name="f229" fmla="*/ f166 1 f74"/>
                  <a:gd name="f230" fmla="*/ f167 1 f73"/>
                  <a:gd name="f231" fmla="*/ f168 1 f74"/>
                  <a:gd name="f232" fmla="*/ f169 1 f73"/>
                  <a:gd name="f233" fmla="*/ f170 1 f73"/>
                  <a:gd name="f234" fmla="*/ f171 1 f74"/>
                  <a:gd name="f235" fmla="*/ f172 1 f73"/>
                  <a:gd name="f236" fmla="*/ f173 1 f74"/>
                  <a:gd name="f237" fmla="*/ f174 1 f73"/>
                  <a:gd name="f238" fmla="*/ f175 1 f73"/>
                  <a:gd name="f239" fmla="*/ f176 1 f74"/>
                  <a:gd name="f240" fmla="*/ f177 1 f73"/>
                  <a:gd name="f241" fmla="*/ f178 1 f74"/>
                  <a:gd name="f242" fmla="*/ f179 1 f73"/>
                  <a:gd name="f243" fmla="*/ f180 1 f74"/>
                  <a:gd name="f244" fmla="*/ f181 1 f73"/>
                  <a:gd name="f245" fmla="*/ f182 1 f74"/>
                  <a:gd name="f246" fmla="*/ f183 1 f73"/>
                  <a:gd name="f247" fmla="*/ f184 1 f74"/>
                  <a:gd name="f248" fmla="*/ f185 1 f73"/>
                  <a:gd name="f249" fmla="*/ f186 1 f74"/>
                  <a:gd name="f250" fmla="*/ f187 1 f73"/>
                  <a:gd name="f251" fmla="*/ f188 1 f74"/>
                  <a:gd name="f252" fmla="*/ f189 1 f74"/>
                  <a:gd name="f253" fmla="*/ f190 1 f73"/>
                  <a:gd name="f254" fmla="*/ f191 1 f73"/>
                  <a:gd name="f255" fmla="*/ f192 1 f73"/>
                  <a:gd name="f256" fmla="*/ f193 1 f74"/>
                  <a:gd name="f257" fmla="*/ f194 f64 1"/>
                  <a:gd name="f258" fmla="*/ f195 f64 1"/>
                  <a:gd name="f259" fmla="*/ f197 f65 1"/>
                  <a:gd name="f260" fmla="*/ f196 f65 1"/>
                  <a:gd name="f261" fmla="*/ f198 f64 1"/>
                  <a:gd name="f262" fmla="*/ f199 f65 1"/>
                  <a:gd name="f263" fmla="*/ f200 f64 1"/>
                  <a:gd name="f264" fmla="*/ f201 f65 1"/>
                  <a:gd name="f265" fmla="*/ f202 f64 1"/>
                  <a:gd name="f266" fmla="*/ f203 f65 1"/>
                  <a:gd name="f267" fmla="*/ f204 f64 1"/>
                  <a:gd name="f268" fmla="*/ f205 f65 1"/>
                  <a:gd name="f269" fmla="*/ f206 f64 1"/>
                  <a:gd name="f270" fmla="*/ f207 f65 1"/>
                  <a:gd name="f271" fmla="*/ f208 f64 1"/>
                  <a:gd name="f272" fmla="*/ f209 f65 1"/>
                  <a:gd name="f273" fmla="*/ f210 f64 1"/>
                  <a:gd name="f274" fmla="*/ f211 f65 1"/>
                  <a:gd name="f275" fmla="*/ f212 f64 1"/>
                  <a:gd name="f276" fmla="*/ f213 f65 1"/>
                  <a:gd name="f277" fmla="*/ f214 f64 1"/>
                  <a:gd name="f278" fmla="*/ f215 f65 1"/>
                  <a:gd name="f279" fmla="*/ f216 f64 1"/>
                  <a:gd name="f280" fmla="*/ f217 f65 1"/>
                  <a:gd name="f281" fmla="*/ f218 f64 1"/>
                  <a:gd name="f282" fmla="*/ f219 f65 1"/>
                  <a:gd name="f283" fmla="*/ f220 f64 1"/>
                  <a:gd name="f284" fmla="*/ f221 f64 1"/>
                  <a:gd name="f285" fmla="*/ f222 f65 1"/>
                  <a:gd name="f286" fmla="*/ f223 f64 1"/>
                  <a:gd name="f287" fmla="*/ f224 f64 1"/>
                  <a:gd name="f288" fmla="*/ f225 f65 1"/>
                  <a:gd name="f289" fmla="*/ f226 f64 1"/>
                  <a:gd name="f290" fmla="*/ f227 f65 1"/>
                  <a:gd name="f291" fmla="*/ f228 f64 1"/>
                  <a:gd name="f292" fmla="*/ f229 f65 1"/>
                  <a:gd name="f293" fmla="*/ f230 f64 1"/>
                  <a:gd name="f294" fmla="*/ f231 f65 1"/>
                  <a:gd name="f295" fmla="*/ f232 f64 1"/>
                  <a:gd name="f296" fmla="*/ f233 f64 1"/>
                  <a:gd name="f297" fmla="*/ f234 f65 1"/>
                  <a:gd name="f298" fmla="*/ f235 f64 1"/>
                  <a:gd name="f299" fmla="*/ f236 f65 1"/>
                  <a:gd name="f300" fmla="*/ f237 f64 1"/>
                  <a:gd name="f301" fmla="*/ f238 f64 1"/>
                  <a:gd name="f302" fmla="*/ f239 f65 1"/>
                  <a:gd name="f303" fmla="*/ f240 f64 1"/>
                  <a:gd name="f304" fmla="*/ f241 f65 1"/>
                  <a:gd name="f305" fmla="*/ f242 f64 1"/>
                  <a:gd name="f306" fmla="*/ f243 f65 1"/>
                  <a:gd name="f307" fmla="*/ f244 f64 1"/>
                  <a:gd name="f308" fmla="*/ f245 f65 1"/>
                  <a:gd name="f309" fmla="*/ f246 f64 1"/>
                  <a:gd name="f310" fmla="*/ f247 f65 1"/>
                  <a:gd name="f311" fmla="*/ f248 f64 1"/>
                  <a:gd name="f312" fmla="*/ f249 f65 1"/>
                  <a:gd name="f313" fmla="*/ f250 f64 1"/>
                  <a:gd name="f314" fmla="*/ f251 f65 1"/>
                  <a:gd name="f315" fmla="*/ f252 f65 1"/>
                  <a:gd name="f316" fmla="*/ f253 f64 1"/>
                  <a:gd name="f317" fmla="*/ f254 f64 1"/>
                  <a:gd name="f318" fmla="*/ f255 f64 1"/>
                  <a:gd name="f319" fmla="*/ f256 f65 1"/>
                </a:gdLst>
                <a:ahLst/>
                <a:cxnLst>
                  <a:cxn ang="3cd4">
                    <a:pos x="hc" y="t"/>
                  </a:cxn>
                  <a:cxn ang="0">
                    <a:pos x="r" y="vc"/>
                  </a:cxn>
                  <a:cxn ang="cd4">
                    <a:pos x="hc" y="b"/>
                  </a:cxn>
                  <a:cxn ang="cd2">
                    <a:pos x="l" y="vc"/>
                  </a:cxn>
                  <a:cxn ang="f134">
                    <a:pos x="f261" y="f262"/>
                  </a:cxn>
                  <a:cxn ang="f134">
                    <a:pos x="f263" y="f264"/>
                  </a:cxn>
                  <a:cxn ang="f134">
                    <a:pos x="f265" y="f266"/>
                  </a:cxn>
                  <a:cxn ang="f134">
                    <a:pos x="f267" y="f268"/>
                  </a:cxn>
                  <a:cxn ang="f134">
                    <a:pos x="f269" y="f270"/>
                  </a:cxn>
                  <a:cxn ang="f134">
                    <a:pos x="f271" y="f272"/>
                  </a:cxn>
                  <a:cxn ang="f134">
                    <a:pos x="f273" y="f266"/>
                  </a:cxn>
                  <a:cxn ang="f134">
                    <a:pos x="f273" y="f274"/>
                  </a:cxn>
                  <a:cxn ang="f134">
                    <a:pos x="f273" y="f274"/>
                  </a:cxn>
                  <a:cxn ang="f134">
                    <a:pos x="f275" y="f276"/>
                  </a:cxn>
                  <a:cxn ang="f134">
                    <a:pos x="f277" y="f278"/>
                  </a:cxn>
                  <a:cxn ang="f134">
                    <a:pos x="f279" y="f280"/>
                  </a:cxn>
                  <a:cxn ang="f134">
                    <a:pos x="f281" y="f282"/>
                  </a:cxn>
                  <a:cxn ang="f134">
                    <a:pos x="f283" y="f282"/>
                  </a:cxn>
                  <a:cxn ang="f134">
                    <a:pos x="f283" y="f282"/>
                  </a:cxn>
                  <a:cxn ang="f134">
                    <a:pos x="f284" y="f285"/>
                  </a:cxn>
                  <a:cxn ang="f134">
                    <a:pos x="f286" y="f268"/>
                  </a:cxn>
                  <a:cxn ang="f134">
                    <a:pos x="f287" y="f288"/>
                  </a:cxn>
                  <a:cxn ang="f134">
                    <a:pos x="f289" y="f290"/>
                  </a:cxn>
                  <a:cxn ang="f134">
                    <a:pos x="f291" y="f292"/>
                  </a:cxn>
                  <a:cxn ang="f134">
                    <a:pos x="f293" y="f294"/>
                  </a:cxn>
                  <a:cxn ang="f134">
                    <a:pos x="f295" y="f292"/>
                  </a:cxn>
                  <a:cxn ang="f134">
                    <a:pos x="f296" y="f297"/>
                  </a:cxn>
                  <a:cxn ang="f134">
                    <a:pos x="f298" y="f299"/>
                  </a:cxn>
                  <a:cxn ang="f134">
                    <a:pos x="f300" y="f268"/>
                  </a:cxn>
                  <a:cxn ang="f134">
                    <a:pos x="f301" y="f302"/>
                  </a:cxn>
                  <a:cxn ang="f134">
                    <a:pos x="f303" y="f304"/>
                  </a:cxn>
                  <a:cxn ang="f134">
                    <a:pos x="f305" y="f306"/>
                  </a:cxn>
                  <a:cxn ang="f134">
                    <a:pos x="f307" y="f308"/>
                  </a:cxn>
                  <a:cxn ang="f134">
                    <a:pos x="f309" y="f310"/>
                  </a:cxn>
                  <a:cxn ang="f134">
                    <a:pos x="f311" y="f312"/>
                  </a:cxn>
                  <a:cxn ang="f134">
                    <a:pos x="f313" y="f314"/>
                  </a:cxn>
                  <a:cxn ang="f134">
                    <a:pos x="f273" y="f315"/>
                  </a:cxn>
                  <a:cxn ang="f134">
                    <a:pos x="f316" y="f315"/>
                  </a:cxn>
                  <a:cxn ang="f134">
                    <a:pos x="f317" y="f315"/>
                  </a:cxn>
                  <a:cxn ang="f134">
                    <a:pos x="f318" y="f319"/>
                  </a:cxn>
                  <a:cxn ang="f134">
                    <a:pos x="f261" y="f262"/>
                  </a:cxn>
                </a:cxnLst>
                <a:rect l="f257" t="f260" r="f258" b="f259"/>
                <a:pathLst>
                  <a:path w="1415333" h="1065474">
                    <a:moveTo>
                      <a:pt x="f8" y="f9"/>
                    </a:moveTo>
                    <a:lnTo>
                      <a:pt x="f10" y="f11"/>
                    </a:lnTo>
                    <a:lnTo>
                      <a:pt x="f12" y="f13"/>
                    </a:lnTo>
                    <a:lnTo>
                      <a:pt x="f14" y="f15"/>
                    </a:lnTo>
                    <a:lnTo>
                      <a:pt x="f16" y="f17"/>
                    </a:lnTo>
                    <a:lnTo>
                      <a:pt x="f18" y="f19"/>
                    </a:lnTo>
                    <a:lnTo>
                      <a:pt x="f20" y="f13"/>
                    </a:lnTo>
                    <a:lnTo>
                      <a:pt x="f20" y="f21"/>
                    </a:lnTo>
                    <a:lnTo>
                      <a:pt x="f20" y="f21"/>
                    </a:lnTo>
                    <a:lnTo>
                      <a:pt x="f22" y="f23"/>
                    </a:lnTo>
                    <a:lnTo>
                      <a:pt x="f24" y="f25"/>
                    </a:lnTo>
                    <a:lnTo>
                      <a:pt x="f26" y="f27"/>
                    </a:lnTo>
                    <a:lnTo>
                      <a:pt x="f28" y="f29"/>
                    </a:lnTo>
                    <a:lnTo>
                      <a:pt x="f30" y="f29"/>
                    </a:lnTo>
                    <a:lnTo>
                      <a:pt x="f30" y="f29"/>
                    </a:lnTo>
                    <a:lnTo>
                      <a:pt x="f31" y="f32"/>
                    </a:lnTo>
                    <a:lnTo>
                      <a:pt x="f33" y="f15"/>
                    </a:lnTo>
                    <a:lnTo>
                      <a:pt x="f34" y="f35"/>
                    </a:lnTo>
                    <a:lnTo>
                      <a:pt x="f36" y="f37"/>
                    </a:lnTo>
                    <a:lnTo>
                      <a:pt x="f38" y="f39"/>
                    </a:lnTo>
                    <a:lnTo>
                      <a:pt x="f40" y="f5"/>
                    </a:lnTo>
                    <a:lnTo>
                      <a:pt x="f6" y="f39"/>
                    </a:lnTo>
                    <a:lnTo>
                      <a:pt x="f41" y="f42"/>
                    </a:lnTo>
                    <a:lnTo>
                      <a:pt x="f43" y="f44"/>
                    </a:lnTo>
                    <a:lnTo>
                      <a:pt x="f45" y="f15"/>
                    </a:lnTo>
                    <a:lnTo>
                      <a:pt x="f46" y="f47"/>
                    </a:lnTo>
                    <a:lnTo>
                      <a:pt x="f48" y="f49"/>
                    </a:lnTo>
                    <a:lnTo>
                      <a:pt x="f50" y="f51"/>
                    </a:lnTo>
                    <a:lnTo>
                      <a:pt x="f52" y="f53"/>
                    </a:lnTo>
                    <a:lnTo>
                      <a:pt x="f54" y="f55"/>
                    </a:lnTo>
                    <a:lnTo>
                      <a:pt x="f56" y="f57"/>
                    </a:lnTo>
                    <a:lnTo>
                      <a:pt x="f58" y="f59"/>
                    </a:lnTo>
                    <a:lnTo>
                      <a:pt x="f20" y="f7"/>
                    </a:lnTo>
                    <a:lnTo>
                      <a:pt x="f60" y="f7"/>
                    </a:lnTo>
                    <a:lnTo>
                      <a:pt x="f5" y="f7"/>
                    </a:lnTo>
                    <a:lnTo>
                      <a:pt x="f61" y="f62"/>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31" name="Forma libre: forma 63">
                <a:extLst>
                  <a:ext uri="{FF2B5EF4-FFF2-40B4-BE49-F238E27FC236}">
                    <a16:creationId xmlns:a16="http://schemas.microsoft.com/office/drawing/2014/main" id="{AC3A6C0A-12D1-401B-99CC-891AC31316A6}"/>
                  </a:ext>
                </a:extLst>
              </p:cNvPr>
              <p:cNvSpPr/>
              <p:nvPr/>
            </p:nvSpPr>
            <p:spPr>
              <a:xfrm>
                <a:off x="8311561" y="3942905"/>
                <a:ext cx="1653875" cy="1582314"/>
              </a:xfrm>
              <a:custGeom>
                <a:avLst/>
                <a:gdLst>
                  <a:gd name="f0" fmla="val 10800000"/>
                  <a:gd name="f1" fmla="val 5400000"/>
                  <a:gd name="f2" fmla="val 180"/>
                  <a:gd name="f3" fmla="val w"/>
                  <a:gd name="f4" fmla="val h"/>
                  <a:gd name="f5" fmla="val 0"/>
                  <a:gd name="f6" fmla="val 1653871"/>
                  <a:gd name="f7" fmla="val 1598212"/>
                  <a:gd name="f8" fmla="val 556591"/>
                  <a:gd name="f9" fmla="val 628153"/>
                  <a:gd name="f10" fmla="val 1192695"/>
                  <a:gd name="f11" fmla="val 206734"/>
                  <a:gd name="f12" fmla="val 1280160"/>
                  <a:gd name="f13" fmla="val 143123"/>
                  <a:gd name="f14" fmla="val 1311965"/>
                  <a:gd name="f15" fmla="val 71562"/>
                  <a:gd name="f16" fmla="val 1351721"/>
                  <a:gd name="f17" fmla="val 39757"/>
                  <a:gd name="f18" fmla="val 1494845"/>
                  <a:gd name="f19" fmla="val 15903"/>
                  <a:gd name="f20" fmla="val 1566406"/>
                  <a:gd name="f21" fmla="val 127221"/>
                  <a:gd name="f22" fmla="val 1510747"/>
                  <a:gd name="f23" fmla="val 190831"/>
                  <a:gd name="f24" fmla="val 1423283"/>
                  <a:gd name="f25" fmla="val 318052"/>
                  <a:gd name="f26" fmla="val 1399429"/>
                  <a:gd name="f27" fmla="val 365760"/>
                  <a:gd name="f28" fmla="val 1439186"/>
                  <a:gd name="f29" fmla="val 445273"/>
                  <a:gd name="f30" fmla="val 1526650"/>
                  <a:gd name="f31" fmla="val 516835"/>
                  <a:gd name="f32" fmla="val 1622066"/>
                  <a:gd name="f33" fmla="val 564543"/>
                  <a:gd name="f34" fmla="val 588397"/>
                  <a:gd name="f35" fmla="val 1606163"/>
                  <a:gd name="f36" fmla="val 659958"/>
                  <a:gd name="f37" fmla="val 683812"/>
                  <a:gd name="f38" fmla="val 723569"/>
                  <a:gd name="f39" fmla="val 795130"/>
                  <a:gd name="f40" fmla="val 858741"/>
                  <a:gd name="f41" fmla="val 1590260"/>
                  <a:gd name="f42" fmla="val 898497"/>
                  <a:gd name="f43" fmla="val 1486893"/>
                  <a:gd name="f44" fmla="val 938254"/>
                  <a:gd name="f45" fmla="val 954157"/>
                  <a:gd name="f46" fmla="val 1343770"/>
                  <a:gd name="f47" fmla="val 1327867"/>
                  <a:gd name="f48" fmla="val 922351"/>
                  <a:gd name="f49" fmla="val 1256306"/>
                  <a:gd name="f50" fmla="val 962108"/>
                  <a:gd name="f51" fmla="val 1009816"/>
                  <a:gd name="f52" fmla="val 1359673"/>
                  <a:gd name="f53" fmla="val 1049572"/>
                  <a:gd name="f54" fmla="val 1073426"/>
                  <a:gd name="f55" fmla="val 1264257"/>
                  <a:gd name="f56" fmla="val 1232452"/>
                  <a:gd name="f57" fmla="val 1200646"/>
                  <a:gd name="f58" fmla="val 1097280"/>
                  <a:gd name="f59" fmla="val 1176793"/>
                  <a:gd name="f60" fmla="val 1121134"/>
                  <a:gd name="f61" fmla="val 1144987"/>
                  <a:gd name="f62" fmla="val 1129085"/>
                  <a:gd name="f63" fmla="val 1065474"/>
                  <a:gd name="f64" fmla="val 1025718"/>
                  <a:gd name="f65" fmla="val 914400"/>
                  <a:gd name="f66" fmla="val 1057523"/>
                  <a:gd name="f67" fmla="val 842838"/>
                  <a:gd name="f68" fmla="val 811033"/>
                  <a:gd name="f69" fmla="val 962107"/>
                  <a:gd name="f70" fmla="val 787179"/>
                  <a:gd name="f71" fmla="val 890546"/>
                  <a:gd name="f72" fmla="val 850790"/>
                  <a:gd name="f73" fmla="val 874643"/>
                  <a:gd name="f74" fmla="val 834886"/>
                  <a:gd name="f75" fmla="val 826935"/>
                  <a:gd name="f76" fmla="val 739471"/>
                  <a:gd name="f77" fmla="val 707666"/>
                  <a:gd name="f78" fmla="val 818984"/>
                  <a:gd name="f79" fmla="val 612250"/>
                  <a:gd name="f80" fmla="val 652006"/>
                  <a:gd name="f81" fmla="val 1041621"/>
                  <a:gd name="f82" fmla="val 691763"/>
                  <a:gd name="f83" fmla="val 715617"/>
                  <a:gd name="f84" fmla="val 1184744"/>
                  <a:gd name="f85" fmla="val 747422"/>
                  <a:gd name="f86" fmla="val 723568"/>
                  <a:gd name="f87" fmla="val 1288111"/>
                  <a:gd name="f88" fmla="val 1327868"/>
                  <a:gd name="f89" fmla="val 1272209"/>
                  <a:gd name="f90" fmla="val 572493"/>
                  <a:gd name="f91" fmla="val 1240403"/>
                  <a:gd name="f92" fmla="val 540688"/>
                  <a:gd name="f93" fmla="val 1304014"/>
                  <a:gd name="f94" fmla="val 516834"/>
                  <a:gd name="f95" fmla="val 469126"/>
                  <a:gd name="f96" fmla="val 421419"/>
                  <a:gd name="f97" fmla="val 389613"/>
                  <a:gd name="f98" fmla="val 254441"/>
                  <a:gd name="f99" fmla="val 166977"/>
                  <a:gd name="f100" fmla="val 1375576"/>
                  <a:gd name="f101" fmla="val 174928"/>
                  <a:gd name="f102" fmla="val 1510748"/>
                  <a:gd name="f103" fmla="val 1574358"/>
                  <a:gd name="f104" fmla="val 103366"/>
                  <a:gd name="f105" fmla="val 7951"/>
                  <a:gd name="f106" fmla="val 1550504"/>
                  <a:gd name="f107" fmla="val 31805"/>
                  <a:gd name="f108" fmla="val 1065475"/>
                  <a:gd name="f109" fmla="val 55659"/>
                  <a:gd name="f110" fmla="val 151074"/>
                  <a:gd name="f111" fmla="val 206733"/>
                  <a:gd name="f112" fmla="val 230587"/>
                  <a:gd name="f113" fmla="val 270344"/>
                  <a:gd name="f114" fmla="+- 0 0 -90"/>
                  <a:gd name="f115" fmla="*/ f3 1 1653871"/>
                  <a:gd name="f116" fmla="*/ f4 1 1598212"/>
                  <a:gd name="f117" fmla="val f5"/>
                  <a:gd name="f118" fmla="val f6"/>
                  <a:gd name="f119" fmla="val f7"/>
                  <a:gd name="f120" fmla="*/ f114 f0 1"/>
                  <a:gd name="f121" fmla="+- f119 0 f117"/>
                  <a:gd name="f122" fmla="+- f118 0 f117"/>
                  <a:gd name="f123" fmla="*/ f120 1 f2"/>
                  <a:gd name="f124" fmla="*/ f122 1 1653871"/>
                  <a:gd name="f125" fmla="*/ f121 1 1598212"/>
                  <a:gd name="f126" fmla="*/ 556591 f122 1"/>
                  <a:gd name="f127" fmla="*/ 628153 f121 1"/>
                  <a:gd name="f128" fmla="*/ 1192695 f122 1"/>
                  <a:gd name="f129" fmla="*/ 206734 f121 1"/>
                  <a:gd name="f130" fmla="*/ 1280160 f122 1"/>
                  <a:gd name="f131" fmla="*/ 143123 f121 1"/>
                  <a:gd name="f132" fmla="*/ 1311965 f122 1"/>
                  <a:gd name="f133" fmla="*/ 71562 f121 1"/>
                  <a:gd name="f134" fmla="*/ 1351721 f122 1"/>
                  <a:gd name="f135" fmla="*/ 39757 f121 1"/>
                  <a:gd name="f136" fmla="*/ 1494845 f122 1"/>
                  <a:gd name="f137" fmla="*/ 15903 f121 1"/>
                  <a:gd name="f138" fmla="*/ 1566406 f122 1"/>
                  <a:gd name="f139" fmla="*/ 0 f121 1"/>
                  <a:gd name="f140" fmla="*/ 127221 f121 1"/>
                  <a:gd name="f141" fmla="*/ 1510747 f122 1"/>
                  <a:gd name="f142" fmla="*/ 190831 f121 1"/>
                  <a:gd name="f143" fmla="*/ 1423283 f122 1"/>
                  <a:gd name="f144" fmla="*/ 318052 f121 1"/>
                  <a:gd name="f145" fmla="*/ 1399429 f122 1"/>
                  <a:gd name="f146" fmla="*/ 365760 f121 1"/>
                  <a:gd name="f147" fmla="*/ 1439186 f122 1"/>
                  <a:gd name="f148" fmla="*/ 445273 f121 1"/>
                  <a:gd name="f149" fmla="*/ 1526650 f122 1"/>
                  <a:gd name="f150" fmla="*/ 516835 f121 1"/>
                  <a:gd name="f151" fmla="*/ 1622066 f122 1"/>
                  <a:gd name="f152" fmla="*/ 564543 f121 1"/>
                  <a:gd name="f153" fmla="*/ 588397 f121 1"/>
                  <a:gd name="f154" fmla="*/ 1606163 f122 1"/>
                  <a:gd name="f155" fmla="*/ 659958 f121 1"/>
                  <a:gd name="f156" fmla="*/ 683812 f121 1"/>
                  <a:gd name="f157" fmla="*/ 723569 f121 1"/>
                  <a:gd name="f158" fmla="*/ 1653871 f122 1"/>
                  <a:gd name="f159" fmla="*/ 795130 f121 1"/>
                  <a:gd name="f160" fmla="*/ 858741 f121 1"/>
                  <a:gd name="f161" fmla="*/ 1590260 f122 1"/>
                  <a:gd name="f162" fmla="*/ 898497 f121 1"/>
                  <a:gd name="f163" fmla="*/ 1486893 f122 1"/>
                  <a:gd name="f164" fmla="*/ 938254 f121 1"/>
                  <a:gd name="f165" fmla="*/ 954157 f121 1"/>
                  <a:gd name="f166" fmla="*/ 1343770 f122 1"/>
                  <a:gd name="f167" fmla="*/ 1327867 f122 1"/>
                  <a:gd name="f168" fmla="*/ 922351 f121 1"/>
                  <a:gd name="f169" fmla="*/ 1256306 f122 1"/>
                  <a:gd name="f170" fmla="*/ 962108 f121 1"/>
                  <a:gd name="f171" fmla="*/ 1009816 f121 1"/>
                  <a:gd name="f172" fmla="*/ 1359673 f122 1"/>
                  <a:gd name="f173" fmla="*/ 1049572 f121 1"/>
                  <a:gd name="f174" fmla="*/ 1073426 f121 1"/>
                  <a:gd name="f175" fmla="*/ 1264257 f122 1"/>
                  <a:gd name="f176" fmla="*/ 1232452 f122 1"/>
                  <a:gd name="f177" fmla="*/ 1200646 f122 1"/>
                  <a:gd name="f178" fmla="*/ 1097280 f121 1"/>
                  <a:gd name="f179" fmla="*/ 1176793 f122 1"/>
                  <a:gd name="f180" fmla="*/ 1121134 f121 1"/>
                  <a:gd name="f181" fmla="*/ 1144987 f122 1"/>
                  <a:gd name="f182" fmla="*/ 1129085 f121 1"/>
                  <a:gd name="f183" fmla="*/ 1065474 f122 1"/>
                  <a:gd name="f184" fmla="*/ 1025718 f121 1"/>
                  <a:gd name="f185" fmla="*/ 1025718 f122 1"/>
                  <a:gd name="f186" fmla="*/ 914400 f121 1"/>
                  <a:gd name="f187" fmla="*/ 1057523 f122 1"/>
                  <a:gd name="f188" fmla="*/ 842838 f121 1"/>
                  <a:gd name="f189" fmla="*/ 811033 f121 1"/>
                  <a:gd name="f190" fmla="*/ 962107 f122 1"/>
                  <a:gd name="f191" fmla="*/ 787179 f121 1"/>
                  <a:gd name="f192" fmla="*/ 922351 f122 1"/>
                  <a:gd name="f193" fmla="*/ 890546 f122 1"/>
                  <a:gd name="f194" fmla="*/ 850790 f121 1"/>
                  <a:gd name="f195" fmla="*/ 874643 f122 1"/>
                  <a:gd name="f196" fmla="*/ 874643 f121 1"/>
                  <a:gd name="f197" fmla="*/ 834886 f122 1"/>
                  <a:gd name="f198" fmla="*/ 826935 f122 1"/>
                  <a:gd name="f199" fmla="*/ 890546 f121 1"/>
                  <a:gd name="f200" fmla="*/ 739471 f122 1"/>
                  <a:gd name="f201" fmla="*/ 707666 f122 1"/>
                  <a:gd name="f202" fmla="*/ 818984 f121 1"/>
                  <a:gd name="f203" fmla="*/ 659958 f122 1"/>
                  <a:gd name="f204" fmla="*/ 612250 f122 1"/>
                  <a:gd name="f205" fmla="*/ 652006 f122 1"/>
                  <a:gd name="f206" fmla="*/ 1041621 f121 1"/>
                  <a:gd name="f207" fmla="*/ 691763 f122 1"/>
                  <a:gd name="f208" fmla="*/ 715617 f122 1"/>
                  <a:gd name="f209" fmla="*/ 1184744 f121 1"/>
                  <a:gd name="f210" fmla="*/ 747422 f122 1"/>
                  <a:gd name="f211" fmla="*/ 1256306 f121 1"/>
                  <a:gd name="f212" fmla="*/ 723568 f122 1"/>
                  <a:gd name="f213" fmla="*/ 1288111 f121 1"/>
                  <a:gd name="f214" fmla="*/ 1327868 f121 1"/>
                  <a:gd name="f215" fmla="*/ 1272209 f121 1"/>
                  <a:gd name="f216" fmla="*/ 572493 f122 1"/>
                  <a:gd name="f217" fmla="*/ 1240403 f121 1"/>
                  <a:gd name="f218" fmla="*/ 1280160 f121 1"/>
                  <a:gd name="f219" fmla="*/ 540688 f122 1"/>
                  <a:gd name="f220" fmla="*/ 1304014 f121 1"/>
                  <a:gd name="f221" fmla="*/ 516834 f122 1"/>
                  <a:gd name="f222" fmla="*/ 1311965 f121 1"/>
                  <a:gd name="f223" fmla="*/ 469126 f122 1"/>
                  <a:gd name="f224" fmla="*/ 421419 f122 1"/>
                  <a:gd name="f225" fmla="*/ 389613 f122 1"/>
                  <a:gd name="f226" fmla="*/ 254441 f122 1"/>
                  <a:gd name="f227" fmla="*/ 190831 f122 1"/>
                  <a:gd name="f228" fmla="*/ 166977 f122 1"/>
                  <a:gd name="f229" fmla="*/ 1375576 f121 1"/>
                  <a:gd name="f230" fmla="*/ 143123 f122 1"/>
                  <a:gd name="f231" fmla="*/ 1439186 f121 1"/>
                  <a:gd name="f232" fmla="*/ 174928 f122 1"/>
                  <a:gd name="f233" fmla="*/ 1510748 f121 1"/>
                  <a:gd name="f234" fmla="*/ 1574358 f121 1"/>
                  <a:gd name="f235" fmla="*/ 103366 f122 1"/>
                  <a:gd name="f236" fmla="*/ 1598212 f121 1"/>
                  <a:gd name="f237" fmla="*/ 7951 f122 1"/>
                  <a:gd name="f238" fmla="*/ 1550504 f121 1"/>
                  <a:gd name="f239" fmla="*/ 0 f122 1"/>
                  <a:gd name="f240" fmla="*/ 1343770 f121 1"/>
                  <a:gd name="f241" fmla="*/ 31805 f122 1"/>
                  <a:gd name="f242" fmla="*/ 1065475 f121 1"/>
                  <a:gd name="f243" fmla="*/ 55659 f122 1"/>
                  <a:gd name="f244" fmla="*/ 151074 f122 1"/>
                  <a:gd name="f245" fmla="*/ 1057523 f121 1"/>
                  <a:gd name="f246" fmla="*/ 206733 f122 1"/>
                  <a:gd name="f247" fmla="*/ 230587 f122 1"/>
                  <a:gd name="f248" fmla="*/ 270344 f122 1"/>
                  <a:gd name="f249" fmla="+- f123 0 f1"/>
                  <a:gd name="f250" fmla="*/ f126 1 1653871"/>
                  <a:gd name="f251" fmla="*/ f127 1 1598212"/>
                  <a:gd name="f252" fmla="*/ f128 1 1653871"/>
                  <a:gd name="f253" fmla="*/ f129 1 1598212"/>
                  <a:gd name="f254" fmla="*/ f130 1 1653871"/>
                  <a:gd name="f255" fmla="*/ f131 1 1598212"/>
                  <a:gd name="f256" fmla="*/ f132 1 1653871"/>
                  <a:gd name="f257" fmla="*/ f133 1 1598212"/>
                  <a:gd name="f258" fmla="*/ f134 1 1653871"/>
                  <a:gd name="f259" fmla="*/ f135 1 1598212"/>
                  <a:gd name="f260" fmla="*/ f136 1 1653871"/>
                  <a:gd name="f261" fmla="*/ f137 1 1598212"/>
                  <a:gd name="f262" fmla="*/ f138 1 1653871"/>
                  <a:gd name="f263" fmla="*/ f139 1 1598212"/>
                  <a:gd name="f264" fmla="*/ f140 1 1598212"/>
                  <a:gd name="f265" fmla="*/ f141 1 1653871"/>
                  <a:gd name="f266" fmla="*/ f142 1 1598212"/>
                  <a:gd name="f267" fmla="*/ f143 1 1653871"/>
                  <a:gd name="f268" fmla="*/ f144 1 1598212"/>
                  <a:gd name="f269" fmla="*/ f145 1 1653871"/>
                  <a:gd name="f270" fmla="*/ f146 1 1598212"/>
                  <a:gd name="f271" fmla="*/ f147 1 1653871"/>
                  <a:gd name="f272" fmla="*/ f148 1 1598212"/>
                  <a:gd name="f273" fmla="*/ f149 1 1653871"/>
                  <a:gd name="f274" fmla="*/ f150 1 1598212"/>
                  <a:gd name="f275" fmla="*/ f151 1 1653871"/>
                  <a:gd name="f276" fmla="*/ f152 1 1598212"/>
                  <a:gd name="f277" fmla="*/ f153 1 1598212"/>
                  <a:gd name="f278" fmla="*/ f154 1 1653871"/>
                  <a:gd name="f279" fmla="*/ f155 1 1598212"/>
                  <a:gd name="f280" fmla="*/ f156 1 1598212"/>
                  <a:gd name="f281" fmla="*/ f157 1 1598212"/>
                  <a:gd name="f282" fmla="*/ f158 1 1653871"/>
                  <a:gd name="f283" fmla="*/ f159 1 1598212"/>
                  <a:gd name="f284" fmla="*/ f160 1 1598212"/>
                  <a:gd name="f285" fmla="*/ f161 1 1653871"/>
                  <a:gd name="f286" fmla="*/ f162 1 1598212"/>
                  <a:gd name="f287" fmla="*/ f163 1 1653871"/>
                  <a:gd name="f288" fmla="*/ f164 1 1598212"/>
                  <a:gd name="f289" fmla="*/ f165 1 1598212"/>
                  <a:gd name="f290" fmla="*/ f166 1 1653871"/>
                  <a:gd name="f291" fmla="*/ f167 1 1653871"/>
                  <a:gd name="f292" fmla="*/ f168 1 1598212"/>
                  <a:gd name="f293" fmla="*/ f169 1 1653871"/>
                  <a:gd name="f294" fmla="*/ f170 1 1598212"/>
                  <a:gd name="f295" fmla="*/ f171 1 1598212"/>
                  <a:gd name="f296" fmla="*/ f172 1 1653871"/>
                  <a:gd name="f297" fmla="*/ f173 1 1598212"/>
                  <a:gd name="f298" fmla="*/ f174 1 1598212"/>
                  <a:gd name="f299" fmla="*/ f175 1 1653871"/>
                  <a:gd name="f300" fmla="*/ f176 1 1653871"/>
                  <a:gd name="f301" fmla="*/ f177 1 1653871"/>
                  <a:gd name="f302" fmla="*/ f178 1 1598212"/>
                  <a:gd name="f303" fmla="*/ f179 1 1653871"/>
                  <a:gd name="f304" fmla="*/ f180 1 1598212"/>
                  <a:gd name="f305" fmla="*/ f181 1 1653871"/>
                  <a:gd name="f306" fmla="*/ f182 1 1598212"/>
                  <a:gd name="f307" fmla="*/ f183 1 1653871"/>
                  <a:gd name="f308" fmla="*/ f184 1 1598212"/>
                  <a:gd name="f309" fmla="*/ f185 1 1653871"/>
                  <a:gd name="f310" fmla="*/ f186 1 1598212"/>
                  <a:gd name="f311" fmla="*/ f187 1 1653871"/>
                  <a:gd name="f312" fmla="*/ f188 1 1598212"/>
                  <a:gd name="f313" fmla="*/ f189 1 1598212"/>
                  <a:gd name="f314" fmla="*/ f190 1 1653871"/>
                  <a:gd name="f315" fmla="*/ f191 1 1598212"/>
                  <a:gd name="f316" fmla="*/ f192 1 1653871"/>
                  <a:gd name="f317" fmla="*/ f193 1 1653871"/>
                  <a:gd name="f318" fmla="*/ f194 1 1598212"/>
                  <a:gd name="f319" fmla="*/ f195 1 1653871"/>
                  <a:gd name="f320" fmla="*/ f196 1 1598212"/>
                  <a:gd name="f321" fmla="*/ f197 1 1653871"/>
                  <a:gd name="f322" fmla="*/ f198 1 1653871"/>
                  <a:gd name="f323" fmla="*/ f199 1 1598212"/>
                  <a:gd name="f324" fmla="*/ f200 1 1653871"/>
                  <a:gd name="f325" fmla="*/ f201 1 1653871"/>
                  <a:gd name="f326" fmla="*/ f202 1 1598212"/>
                  <a:gd name="f327" fmla="*/ f203 1 1653871"/>
                  <a:gd name="f328" fmla="*/ f204 1 1653871"/>
                  <a:gd name="f329" fmla="*/ f205 1 1653871"/>
                  <a:gd name="f330" fmla="*/ f206 1 1598212"/>
                  <a:gd name="f331" fmla="*/ f207 1 1653871"/>
                  <a:gd name="f332" fmla="*/ f208 1 1653871"/>
                  <a:gd name="f333" fmla="*/ f209 1 1598212"/>
                  <a:gd name="f334" fmla="*/ f210 1 1653871"/>
                  <a:gd name="f335" fmla="*/ f211 1 1598212"/>
                  <a:gd name="f336" fmla="*/ f212 1 1653871"/>
                  <a:gd name="f337" fmla="*/ f213 1 1598212"/>
                  <a:gd name="f338" fmla="*/ f214 1 1598212"/>
                  <a:gd name="f339" fmla="*/ f215 1 1598212"/>
                  <a:gd name="f340" fmla="*/ f216 1 1653871"/>
                  <a:gd name="f341" fmla="*/ f217 1 1598212"/>
                  <a:gd name="f342" fmla="*/ f218 1 1598212"/>
                  <a:gd name="f343" fmla="*/ f219 1 1653871"/>
                  <a:gd name="f344" fmla="*/ f220 1 1598212"/>
                  <a:gd name="f345" fmla="*/ f221 1 1653871"/>
                  <a:gd name="f346" fmla="*/ f222 1 1598212"/>
                  <a:gd name="f347" fmla="*/ f223 1 1653871"/>
                  <a:gd name="f348" fmla="*/ f224 1 1653871"/>
                  <a:gd name="f349" fmla="*/ f225 1 1653871"/>
                  <a:gd name="f350" fmla="*/ f226 1 1653871"/>
                  <a:gd name="f351" fmla="*/ f227 1 1653871"/>
                  <a:gd name="f352" fmla="*/ f228 1 1653871"/>
                  <a:gd name="f353" fmla="*/ f229 1 1598212"/>
                  <a:gd name="f354" fmla="*/ f230 1 1653871"/>
                  <a:gd name="f355" fmla="*/ f231 1 1598212"/>
                  <a:gd name="f356" fmla="*/ f232 1 1653871"/>
                  <a:gd name="f357" fmla="*/ f233 1 1598212"/>
                  <a:gd name="f358" fmla="*/ f234 1 1598212"/>
                  <a:gd name="f359" fmla="*/ f235 1 1653871"/>
                  <a:gd name="f360" fmla="*/ f236 1 1598212"/>
                  <a:gd name="f361" fmla="*/ f237 1 1653871"/>
                  <a:gd name="f362" fmla="*/ f238 1 1598212"/>
                  <a:gd name="f363" fmla="*/ f239 1 1653871"/>
                  <a:gd name="f364" fmla="*/ f240 1 1598212"/>
                  <a:gd name="f365" fmla="*/ f241 1 1653871"/>
                  <a:gd name="f366" fmla="*/ f242 1 1598212"/>
                  <a:gd name="f367" fmla="*/ f243 1 1653871"/>
                  <a:gd name="f368" fmla="*/ f244 1 1653871"/>
                  <a:gd name="f369" fmla="*/ f245 1 1598212"/>
                  <a:gd name="f370" fmla="*/ f246 1 1653871"/>
                  <a:gd name="f371" fmla="*/ f247 1 1653871"/>
                  <a:gd name="f372" fmla="*/ f248 1 1653871"/>
                  <a:gd name="f373" fmla="*/ f117 1 f124"/>
                  <a:gd name="f374" fmla="*/ f118 1 f124"/>
                  <a:gd name="f375" fmla="*/ f117 1 f125"/>
                  <a:gd name="f376" fmla="*/ f119 1 f125"/>
                  <a:gd name="f377" fmla="*/ f250 1 f124"/>
                  <a:gd name="f378" fmla="*/ f251 1 f125"/>
                  <a:gd name="f379" fmla="*/ f252 1 f124"/>
                  <a:gd name="f380" fmla="*/ f253 1 f125"/>
                  <a:gd name="f381" fmla="*/ f254 1 f124"/>
                  <a:gd name="f382" fmla="*/ f255 1 f125"/>
                  <a:gd name="f383" fmla="*/ f256 1 f124"/>
                  <a:gd name="f384" fmla="*/ f257 1 f125"/>
                  <a:gd name="f385" fmla="*/ f258 1 f124"/>
                  <a:gd name="f386" fmla="*/ f259 1 f125"/>
                  <a:gd name="f387" fmla="*/ f260 1 f124"/>
                  <a:gd name="f388" fmla="*/ f261 1 f125"/>
                  <a:gd name="f389" fmla="*/ f262 1 f124"/>
                  <a:gd name="f390" fmla="*/ f263 1 f125"/>
                  <a:gd name="f391" fmla="*/ f264 1 f125"/>
                  <a:gd name="f392" fmla="*/ f265 1 f124"/>
                  <a:gd name="f393" fmla="*/ f266 1 f125"/>
                  <a:gd name="f394" fmla="*/ f267 1 f124"/>
                  <a:gd name="f395" fmla="*/ f268 1 f125"/>
                  <a:gd name="f396" fmla="*/ f269 1 f124"/>
                  <a:gd name="f397" fmla="*/ f270 1 f125"/>
                  <a:gd name="f398" fmla="*/ f271 1 f124"/>
                  <a:gd name="f399" fmla="*/ f272 1 f125"/>
                  <a:gd name="f400" fmla="*/ f273 1 f124"/>
                  <a:gd name="f401" fmla="*/ f274 1 f125"/>
                  <a:gd name="f402" fmla="*/ f275 1 f124"/>
                  <a:gd name="f403" fmla="*/ f276 1 f125"/>
                  <a:gd name="f404" fmla="*/ f277 1 f125"/>
                  <a:gd name="f405" fmla="*/ f278 1 f124"/>
                  <a:gd name="f406" fmla="*/ f279 1 f125"/>
                  <a:gd name="f407" fmla="*/ f280 1 f125"/>
                  <a:gd name="f408" fmla="*/ f281 1 f125"/>
                  <a:gd name="f409" fmla="*/ f282 1 f124"/>
                  <a:gd name="f410" fmla="*/ f283 1 f125"/>
                  <a:gd name="f411" fmla="*/ f284 1 f125"/>
                  <a:gd name="f412" fmla="*/ f285 1 f124"/>
                  <a:gd name="f413" fmla="*/ f286 1 f125"/>
                  <a:gd name="f414" fmla="*/ f287 1 f124"/>
                  <a:gd name="f415" fmla="*/ f288 1 f125"/>
                  <a:gd name="f416" fmla="*/ f289 1 f125"/>
                  <a:gd name="f417" fmla="*/ f290 1 f124"/>
                  <a:gd name="f418" fmla="*/ f291 1 f124"/>
                  <a:gd name="f419" fmla="*/ f292 1 f125"/>
                  <a:gd name="f420" fmla="*/ f293 1 f124"/>
                  <a:gd name="f421" fmla="*/ f294 1 f125"/>
                  <a:gd name="f422" fmla="*/ f295 1 f125"/>
                  <a:gd name="f423" fmla="*/ f296 1 f124"/>
                  <a:gd name="f424" fmla="*/ f297 1 f125"/>
                  <a:gd name="f425" fmla="*/ f298 1 f125"/>
                  <a:gd name="f426" fmla="*/ f299 1 f124"/>
                  <a:gd name="f427" fmla="*/ f300 1 f124"/>
                  <a:gd name="f428" fmla="*/ f301 1 f124"/>
                  <a:gd name="f429" fmla="*/ f302 1 f125"/>
                  <a:gd name="f430" fmla="*/ f303 1 f124"/>
                  <a:gd name="f431" fmla="*/ f304 1 f125"/>
                  <a:gd name="f432" fmla="*/ f305 1 f124"/>
                  <a:gd name="f433" fmla="*/ f306 1 f125"/>
                  <a:gd name="f434" fmla="*/ f307 1 f124"/>
                  <a:gd name="f435" fmla="*/ f308 1 f125"/>
                  <a:gd name="f436" fmla="*/ f309 1 f124"/>
                  <a:gd name="f437" fmla="*/ f310 1 f125"/>
                  <a:gd name="f438" fmla="*/ f311 1 f124"/>
                  <a:gd name="f439" fmla="*/ f312 1 f125"/>
                  <a:gd name="f440" fmla="*/ f313 1 f125"/>
                  <a:gd name="f441" fmla="*/ f314 1 f124"/>
                  <a:gd name="f442" fmla="*/ f315 1 f125"/>
                  <a:gd name="f443" fmla="*/ f316 1 f124"/>
                  <a:gd name="f444" fmla="*/ f317 1 f124"/>
                  <a:gd name="f445" fmla="*/ f318 1 f125"/>
                  <a:gd name="f446" fmla="*/ f319 1 f124"/>
                  <a:gd name="f447" fmla="*/ f320 1 f125"/>
                  <a:gd name="f448" fmla="*/ f321 1 f124"/>
                  <a:gd name="f449" fmla="*/ f322 1 f124"/>
                  <a:gd name="f450" fmla="*/ f323 1 f125"/>
                  <a:gd name="f451" fmla="*/ f324 1 f124"/>
                  <a:gd name="f452" fmla="*/ f325 1 f124"/>
                  <a:gd name="f453" fmla="*/ f326 1 f125"/>
                  <a:gd name="f454" fmla="*/ f327 1 f124"/>
                  <a:gd name="f455" fmla="*/ f328 1 f124"/>
                  <a:gd name="f456" fmla="*/ f329 1 f124"/>
                  <a:gd name="f457" fmla="*/ f330 1 f125"/>
                  <a:gd name="f458" fmla="*/ f331 1 f124"/>
                  <a:gd name="f459" fmla="*/ f332 1 f124"/>
                  <a:gd name="f460" fmla="*/ f333 1 f125"/>
                  <a:gd name="f461" fmla="*/ f334 1 f124"/>
                  <a:gd name="f462" fmla="*/ f335 1 f125"/>
                  <a:gd name="f463" fmla="*/ f336 1 f124"/>
                  <a:gd name="f464" fmla="*/ f337 1 f125"/>
                  <a:gd name="f465" fmla="*/ f338 1 f125"/>
                  <a:gd name="f466" fmla="*/ f339 1 f125"/>
                  <a:gd name="f467" fmla="*/ f340 1 f124"/>
                  <a:gd name="f468" fmla="*/ f341 1 f125"/>
                  <a:gd name="f469" fmla="*/ f342 1 f125"/>
                  <a:gd name="f470" fmla="*/ f343 1 f124"/>
                  <a:gd name="f471" fmla="*/ f344 1 f125"/>
                  <a:gd name="f472" fmla="*/ f345 1 f124"/>
                  <a:gd name="f473" fmla="*/ f346 1 f125"/>
                  <a:gd name="f474" fmla="*/ f347 1 f124"/>
                  <a:gd name="f475" fmla="*/ f348 1 f124"/>
                  <a:gd name="f476" fmla="*/ f349 1 f124"/>
                  <a:gd name="f477" fmla="*/ f350 1 f124"/>
                  <a:gd name="f478" fmla="*/ f351 1 f124"/>
                  <a:gd name="f479" fmla="*/ f352 1 f124"/>
                  <a:gd name="f480" fmla="*/ f353 1 f125"/>
                  <a:gd name="f481" fmla="*/ f354 1 f124"/>
                  <a:gd name="f482" fmla="*/ f355 1 f125"/>
                  <a:gd name="f483" fmla="*/ f356 1 f124"/>
                  <a:gd name="f484" fmla="*/ f357 1 f125"/>
                  <a:gd name="f485" fmla="*/ f358 1 f125"/>
                  <a:gd name="f486" fmla="*/ f359 1 f124"/>
                  <a:gd name="f487" fmla="*/ f360 1 f125"/>
                  <a:gd name="f488" fmla="*/ f361 1 f124"/>
                  <a:gd name="f489" fmla="*/ f362 1 f125"/>
                  <a:gd name="f490" fmla="*/ f363 1 f124"/>
                  <a:gd name="f491" fmla="*/ f364 1 f125"/>
                  <a:gd name="f492" fmla="*/ f365 1 f124"/>
                  <a:gd name="f493" fmla="*/ f366 1 f125"/>
                  <a:gd name="f494" fmla="*/ f367 1 f124"/>
                  <a:gd name="f495" fmla="*/ f368 1 f124"/>
                  <a:gd name="f496" fmla="*/ f369 1 f125"/>
                  <a:gd name="f497" fmla="*/ f370 1 f124"/>
                  <a:gd name="f498" fmla="*/ f371 1 f124"/>
                  <a:gd name="f499" fmla="*/ f372 1 f124"/>
                  <a:gd name="f500" fmla="*/ f373 f115 1"/>
                  <a:gd name="f501" fmla="*/ f374 f115 1"/>
                  <a:gd name="f502" fmla="*/ f376 f116 1"/>
                  <a:gd name="f503" fmla="*/ f375 f116 1"/>
                  <a:gd name="f504" fmla="*/ f377 f115 1"/>
                  <a:gd name="f505" fmla="*/ f378 f116 1"/>
                  <a:gd name="f506" fmla="*/ f379 f115 1"/>
                  <a:gd name="f507" fmla="*/ f380 f116 1"/>
                  <a:gd name="f508" fmla="*/ f381 f115 1"/>
                  <a:gd name="f509" fmla="*/ f382 f116 1"/>
                  <a:gd name="f510" fmla="*/ f383 f115 1"/>
                  <a:gd name="f511" fmla="*/ f384 f116 1"/>
                  <a:gd name="f512" fmla="*/ f385 f115 1"/>
                  <a:gd name="f513" fmla="*/ f386 f116 1"/>
                  <a:gd name="f514" fmla="*/ f387 f115 1"/>
                  <a:gd name="f515" fmla="*/ f388 f116 1"/>
                  <a:gd name="f516" fmla="*/ f389 f115 1"/>
                  <a:gd name="f517" fmla="*/ f390 f116 1"/>
                  <a:gd name="f518" fmla="*/ f391 f116 1"/>
                  <a:gd name="f519" fmla="*/ f392 f115 1"/>
                  <a:gd name="f520" fmla="*/ f393 f116 1"/>
                  <a:gd name="f521" fmla="*/ f394 f115 1"/>
                  <a:gd name="f522" fmla="*/ f395 f116 1"/>
                  <a:gd name="f523" fmla="*/ f396 f115 1"/>
                  <a:gd name="f524" fmla="*/ f397 f116 1"/>
                  <a:gd name="f525" fmla="*/ f398 f115 1"/>
                  <a:gd name="f526" fmla="*/ f399 f116 1"/>
                  <a:gd name="f527" fmla="*/ f400 f115 1"/>
                  <a:gd name="f528" fmla="*/ f401 f116 1"/>
                  <a:gd name="f529" fmla="*/ f402 f115 1"/>
                  <a:gd name="f530" fmla="*/ f403 f116 1"/>
                  <a:gd name="f531" fmla="*/ f404 f116 1"/>
                  <a:gd name="f532" fmla="*/ f405 f115 1"/>
                  <a:gd name="f533" fmla="*/ f406 f116 1"/>
                  <a:gd name="f534" fmla="*/ f407 f116 1"/>
                  <a:gd name="f535" fmla="*/ f408 f116 1"/>
                  <a:gd name="f536" fmla="*/ f409 f115 1"/>
                  <a:gd name="f537" fmla="*/ f410 f116 1"/>
                  <a:gd name="f538" fmla="*/ f411 f116 1"/>
                  <a:gd name="f539" fmla="*/ f412 f115 1"/>
                  <a:gd name="f540" fmla="*/ f413 f116 1"/>
                  <a:gd name="f541" fmla="*/ f414 f115 1"/>
                  <a:gd name="f542" fmla="*/ f415 f116 1"/>
                  <a:gd name="f543" fmla="*/ f416 f116 1"/>
                  <a:gd name="f544" fmla="*/ f417 f115 1"/>
                  <a:gd name="f545" fmla="*/ f418 f115 1"/>
                  <a:gd name="f546" fmla="*/ f419 f116 1"/>
                  <a:gd name="f547" fmla="*/ f420 f115 1"/>
                  <a:gd name="f548" fmla="*/ f421 f116 1"/>
                  <a:gd name="f549" fmla="*/ f422 f116 1"/>
                  <a:gd name="f550" fmla="*/ f423 f115 1"/>
                  <a:gd name="f551" fmla="*/ f424 f116 1"/>
                  <a:gd name="f552" fmla="*/ f425 f116 1"/>
                  <a:gd name="f553" fmla="*/ f426 f115 1"/>
                  <a:gd name="f554" fmla="*/ f427 f115 1"/>
                  <a:gd name="f555" fmla="*/ f428 f115 1"/>
                  <a:gd name="f556" fmla="*/ f429 f116 1"/>
                  <a:gd name="f557" fmla="*/ f430 f115 1"/>
                  <a:gd name="f558" fmla="*/ f431 f116 1"/>
                  <a:gd name="f559" fmla="*/ f432 f115 1"/>
                  <a:gd name="f560" fmla="*/ f433 f116 1"/>
                  <a:gd name="f561" fmla="*/ f434 f115 1"/>
                  <a:gd name="f562" fmla="*/ f435 f116 1"/>
                  <a:gd name="f563" fmla="*/ f436 f115 1"/>
                  <a:gd name="f564" fmla="*/ f437 f116 1"/>
                  <a:gd name="f565" fmla="*/ f438 f115 1"/>
                  <a:gd name="f566" fmla="*/ f439 f116 1"/>
                  <a:gd name="f567" fmla="*/ f440 f116 1"/>
                  <a:gd name="f568" fmla="*/ f441 f115 1"/>
                  <a:gd name="f569" fmla="*/ f442 f116 1"/>
                  <a:gd name="f570" fmla="*/ f443 f115 1"/>
                  <a:gd name="f571" fmla="*/ f444 f115 1"/>
                  <a:gd name="f572" fmla="*/ f445 f116 1"/>
                  <a:gd name="f573" fmla="*/ f446 f115 1"/>
                  <a:gd name="f574" fmla="*/ f447 f116 1"/>
                  <a:gd name="f575" fmla="*/ f448 f115 1"/>
                  <a:gd name="f576" fmla="*/ f449 f115 1"/>
                  <a:gd name="f577" fmla="*/ f450 f116 1"/>
                  <a:gd name="f578" fmla="*/ f451 f115 1"/>
                  <a:gd name="f579" fmla="*/ f452 f115 1"/>
                  <a:gd name="f580" fmla="*/ f453 f116 1"/>
                  <a:gd name="f581" fmla="*/ f454 f115 1"/>
                  <a:gd name="f582" fmla="*/ f455 f115 1"/>
                  <a:gd name="f583" fmla="*/ f456 f115 1"/>
                  <a:gd name="f584" fmla="*/ f457 f116 1"/>
                  <a:gd name="f585" fmla="*/ f458 f115 1"/>
                  <a:gd name="f586" fmla="*/ f459 f115 1"/>
                  <a:gd name="f587" fmla="*/ f460 f116 1"/>
                  <a:gd name="f588" fmla="*/ f461 f115 1"/>
                  <a:gd name="f589" fmla="*/ f462 f116 1"/>
                  <a:gd name="f590" fmla="*/ f463 f115 1"/>
                  <a:gd name="f591" fmla="*/ f464 f116 1"/>
                  <a:gd name="f592" fmla="*/ f465 f116 1"/>
                  <a:gd name="f593" fmla="*/ f466 f116 1"/>
                  <a:gd name="f594" fmla="*/ f467 f115 1"/>
                  <a:gd name="f595" fmla="*/ f468 f116 1"/>
                  <a:gd name="f596" fmla="*/ f469 f116 1"/>
                  <a:gd name="f597" fmla="*/ f470 f115 1"/>
                  <a:gd name="f598" fmla="*/ f471 f116 1"/>
                  <a:gd name="f599" fmla="*/ f472 f115 1"/>
                  <a:gd name="f600" fmla="*/ f473 f116 1"/>
                  <a:gd name="f601" fmla="*/ f474 f115 1"/>
                  <a:gd name="f602" fmla="*/ f475 f115 1"/>
                  <a:gd name="f603" fmla="*/ f476 f115 1"/>
                  <a:gd name="f604" fmla="*/ f477 f115 1"/>
                  <a:gd name="f605" fmla="*/ f478 f115 1"/>
                  <a:gd name="f606" fmla="*/ f479 f115 1"/>
                  <a:gd name="f607" fmla="*/ f480 f116 1"/>
                  <a:gd name="f608" fmla="*/ f481 f115 1"/>
                  <a:gd name="f609" fmla="*/ f482 f116 1"/>
                  <a:gd name="f610" fmla="*/ f483 f115 1"/>
                  <a:gd name="f611" fmla="*/ f484 f116 1"/>
                  <a:gd name="f612" fmla="*/ f485 f116 1"/>
                  <a:gd name="f613" fmla="*/ f486 f115 1"/>
                  <a:gd name="f614" fmla="*/ f487 f116 1"/>
                  <a:gd name="f615" fmla="*/ f488 f115 1"/>
                  <a:gd name="f616" fmla="*/ f489 f116 1"/>
                  <a:gd name="f617" fmla="*/ f490 f115 1"/>
                  <a:gd name="f618" fmla="*/ f491 f116 1"/>
                  <a:gd name="f619" fmla="*/ f492 f115 1"/>
                  <a:gd name="f620" fmla="*/ f493 f116 1"/>
                  <a:gd name="f621" fmla="*/ f494 f115 1"/>
                  <a:gd name="f622" fmla="*/ f495 f115 1"/>
                  <a:gd name="f623" fmla="*/ f496 f116 1"/>
                  <a:gd name="f624" fmla="*/ f497 f115 1"/>
                  <a:gd name="f625" fmla="*/ f498 f115 1"/>
                  <a:gd name="f626" fmla="*/ f499 f115 1"/>
                </a:gdLst>
                <a:ahLst/>
                <a:cxnLst>
                  <a:cxn ang="3cd4">
                    <a:pos x="hc" y="t"/>
                  </a:cxn>
                  <a:cxn ang="0">
                    <a:pos x="r" y="vc"/>
                  </a:cxn>
                  <a:cxn ang="cd4">
                    <a:pos x="hc" y="b"/>
                  </a:cxn>
                  <a:cxn ang="cd2">
                    <a:pos x="l" y="vc"/>
                  </a:cxn>
                  <a:cxn ang="f249">
                    <a:pos x="f504" y="f505"/>
                  </a:cxn>
                  <a:cxn ang="f249">
                    <a:pos x="f506" y="f507"/>
                  </a:cxn>
                  <a:cxn ang="f249">
                    <a:pos x="f508" y="f509"/>
                  </a:cxn>
                  <a:cxn ang="f249">
                    <a:pos x="f510" y="f511"/>
                  </a:cxn>
                  <a:cxn ang="f249">
                    <a:pos x="f512" y="f513"/>
                  </a:cxn>
                  <a:cxn ang="f249">
                    <a:pos x="f514" y="f515"/>
                  </a:cxn>
                  <a:cxn ang="f249">
                    <a:pos x="f516" y="f517"/>
                  </a:cxn>
                  <a:cxn ang="f249">
                    <a:pos x="f516" y="f517"/>
                  </a:cxn>
                  <a:cxn ang="f249">
                    <a:pos x="f516" y="f518"/>
                  </a:cxn>
                  <a:cxn ang="f249">
                    <a:pos x="f519" y="f520"/>
                  </a:cxn>
                  <a:cxn ang="f249">
                    <a:pos x="f521" y="f522"/>
                  </a:cxn>
                  <a:cxn ang="f249">
                    <a:pos x="f523" y="f524"/>
                  </a:cxn>
                  <a:cxn ang="f249">
                    <a:pos x="f523" y="f524"/>
                  </a:cxn>
                  <a:cxn ang="f249">
                    <a:pos x="f525" y="f526"/>
                  </a:cxn>
                  <a:cxn ang="f249">
                    <a:pos x="f527" y="f528"/>
                  </a:cxn>
                  <a:cxn ang="f249">
                    <a:pos x="f529" y="f530"/>
                  </a:cxn>
                  <a:cxn ang="f249">
                    <a:pos x="f529" y="f531"/>
                  </a:cxn>
                  <a:cxn ang="f249">
                    <a:pos x="f529" y="f531"/>
                  </a:cxn>
                  <a:cxn ang="f249">
                    <a:pos x="f532" y="f533"/>
                  </a:cxn>
                  <a:cxn ang="f249">
                    <a:pos x="f532" y="f534"/>
                  </a:cxn>
                  <a:cxn ang="f249">
                    <a:pos x="f532" y="f535"/>
                  </a:cxn>
                  <a:cxn ang="f249">
                    <a:pos x="f532" y="f535"/>
                  </a:cxn>
                  <a:cxn ang="f249">
                    <a:pos x="f536" y="f537"/>
                  </a:cxn>
                  <a:cxn ang="f249">
                    <a:pos x="f536" y="f537"/>
                  </a:cxn>
                  <a:cxn ang="f249">
                    <a:pos x="f529" y="f538"/>
                  </a:cxn>
                  <a:cxn ang="f249">
                    <a:pos x="f539" y="f540"/>
                  </a:cxn>
                  <a:cxn ang="f249">
                    <a:pos x="f527" y="f540"/>
                  </a:cxn>
                  <a:cxn ang="f249">
                    <a:pos x="f541" y="f540"/>
                  </a:cxn>
                  <a:cxn ang="f249">
                    <a:pos x="f541" y="f540"/>
                  </a:cxn>
                  <a:cxn ang="f249">
                    <a:pos x="f523" y="f542"/>
                  </a:cxn>
                  <a:cxn ang="f249">
                    <a:pos x="f523" y="f543"/>
                  </a:cxn>
                  <a:cxn ang="f249">
                    <a:pos x="f544" y="f543"/>
                  </a:cxn>
                  <a:cxn ang="f249">
                    <a:pos x="f545" y="f546"/>
                  </a:cxn>
                  <a:cxn ang="f249">
                    <a:pos x="f545" y="f546"/>
                  </a:cxn>
                  <a:cxn ang="f249">
                    <a:pos x="f547" y="f548"/>
                  </a:cxn>
                  <a:cxn ang="f249">
                    <a:pos x="f545" y="f549"/>
                  </a:cxn>
                  <a:cxn ang="f249">
                    <a:pos x="f550" y="f551"/>
                  </a:cxn>
                  <a:cxn ang="f249">
                    <a:pos x="f512" y="f552"/>
                  </a:cxn>
                  <a:cxn ang="f249">
                    <a:pos x="f553" y="f552"/>
                  </a:cxn>
                  <a:cxn ang="f249">
                    <a:pos x="f554" y="f552"/>
                  </a:cxn>
                  <a:cxn ang="f249">
                    <a:pos x="f555" y="f556"/>
                  </a:cxn>
                  <a:cxn ang="f249">
                    <a:pos x="f557" y="f558"/>
                  </a:cxn>
                  <a:cxn ang="f249">
                    <a:pos x="f559" y="f560"/>
                  </a:cxn>
                  <a:cxn ang="f249">
                    <a:pos x="f561" y="f562"/>
                  </a:cxn>
                  <a:cxn ang="f249">
                    <a:pos x="f563" y="f564"/>
                  </a:cxn>
                  <a:cxn ang="f249">
                    <a:pos x="f565" y="f566"/>
                  </a:cxn>
                  <a:cxn ang="f249">
                    <a:pos x="f565" y="f567"/>
                  </a:cxn>
                  <a:cxn ang="f249">
                    <a:pos x="f565" y="f567"/>
                  </a:cxn>
                  <a:cxn ang="f249">
                    <a:pos x="f568" y="f569"/>
                  </a:cxn>
                  <a:cxn ang="f249">
                    <a:pos x="f570" y="f537"/>
                  </a:cxn>
                  <a:cxn ang="f249">
                    <a:pos x="f571" y="f572"/>
                  </a:cxn>
                  <a:cxn ang="f249">
                    <a:pos x="f573" y="f574"/>
                  </a:cxn>
                  <a:cxn ang="f249">
                    <a:pos x="f575" y="f540"/>
                  </a:cxn>
                  <a:cxn ang="f249">
                    <a:pos x="f576" y="f577"/>
                  </a:cxn>
                  <a:cxn ang="f249">
                    <a:pos x="f578" y="f566"/>
                  </a:cxn>
                  <a:cxn ang="f249">
                    <a:pos x="f579" y="f580"/>
                  </a:cxn>
                  <a:cxn ang="f249">
                    <a:pos x="f581" y="f580"/>
                  </a:cxn>
                  <a:cxn ang="f249">
                    <a:pos x="f582" y="f580"/>
                  </a:cxn>
                  <a:cxn ang="f249">
                    <a:pos x="f504" y="f538"/>
                  </a:cxn>
                  <a:cxn ang="f249">
                    <a:pos x="f504" y="f540"/>
                  </a:cxn>
                  <a:cxn ang="f249">
                    <a:pos x="f504" y="f540"/>
                  </a:cxn>
                  <a:cxn ang="f249">
                    <a:pos x="f583" y="f584"/>
                  </a:cxn>
                  <a:cxn ang="f249">
                    <a:pos x="f585" y="f556"/>
                  </a:cxn>
                  <a:cxn ang="f249">
                    <a:pos x="f586" y="f587"/>
                  </a:cxn>
                  <a:cxn ang="f249">
                    <a:pos x="f588" y="f589"/>
                  </a:cxn>
                  <a:cxn ang="f249">
                    <a:pos x="f590" y="f591"/>
                  </a:cxn>
                  <a:cxn ang="f249">
                    <a:pos x="f581" y="f592"/>
                  </a:cxn>
                  <a:cxn ang="f249">
                    <a:pos x="f582" y="f593"/>
                  </a:cxn>
                  <a:cxn ang="f249">
                    <a:pos x="f594" y="f595"/>
                  </a:cxn>
                  <a:cxn ang="f249">
                    <a:pos x="f504" y="f596"/>
                  </a:cxn>
                  <a:cxn ang="f249">
                    <a:pos x="f597" y="f598"/>
                  </a:cxn>
                  <a:cxn ang="f249">
                    <a:pos x="f599" y="f600"/>
                  </a:cxn>
                  <a:cxn ang="f249">
                    <a:pos x="f601" y="f600"/>
                  </a:cxn>
                  <a:cxn ang="f249">
                    <a:pos x="f602" y="f598"/>
                  </a:cxn>
                  <a:cxn ang="f249">
                    <a:pos x="f603" y="f598"/>
                  </a:cxn>
                  <a:cxn ang="f249">
                    <a:pos x="f604" y="f591"/>
                  </a:cxn>
                  <a:cxn ang="f249">
                    <a:pos x="f605" y="f600"/>
                  </a:cxn>
                  <a:cxn ang="f249">
                    <a:pos x="f606" y="f607"/>
                  </a:cxn>
                  <a:cxn ang="f249">
                    <a:pos x="f608" y="f609"/>
                  </a:cxn>
                  <a:cxn ang="f249">
                    <a:pos x="f610" y="f611"/>
                  </a:cxn>
                  <a:cxn ang="f249">
                    <a:pos x="f606" y="f612"/>
                  </a:cxn>
                  <a:cxn ang="f249">
                    <a:pos x="f613" y="f614"/>
                  </a:cxn>
                  <a:cxn ang="f249">
                    <a:pos x="f615" y="f616"/>
                  </a:cxn>
                  <a:cxn ang="f249">
                    <a:pos x="f617" y="f618"/>
                  </a:cxn>
                  <a:cxn ang="f249">
                    <a:pos x="f619" y="f620"/>
                  </a:cxn>
                  <a:cxn ang="f249">
                    <a:pos x="f621" y="f584"/>
                  </a:cxn>
                  <a:cxn ang="f249">
                    <a:pos x="f622" y="f623"/>
                  </a:cxn>
                  <a:cxn ang="f249">
                    <a:pos x="f624" y="f623"/>
                  </a:cxn>
                  <a:cxn ang="f249">
                    <a:pos x="f625" y="f623"/>
                  </a:cxn>
                  <a:cxn ang="f249">
                    <a:pos x="f626" y="f551"/>
                  </a:cxn>
                  <a:cxn ang="f249">
                    <a:pos x="f626" y="f540"/>
                  </a:cxn>
                  <a:cxn ang="f249">
                    <a:pos x="f626" y="f567"/>
                  </a:cxn>
                  <a:cxn ang="f249">
                    <a:pos x="f504" y="f505"/>
                  </a:cxn>
                </a:cxnLst>
                <a:rect l="f500" t="f503" r="f501" b="f502"/>
                <a:pathLst>
                  <a:path w="1653871" h="1598212">
                    <a:moveTo>
                      <a:pt x="f8" y="f9"/>
                    </a:moveTo>
                    <a:lnTo>
                      <a:pt x="f10" y="f11"/>
                    </a:lnTo>
                    <a:lnTo>
                      <a:pt x="f12" y="f13"/>
                    </a:lnTo>
                    <a:lnTo>
                      <a:pt x="f14" y="f15"/>
                    </a:lnTo>
                    <a:lnTo>
                      <a:pt x="f16" y="f17"/>
                    </a:lnTo>
                    <a:lnTo>
                      <a:pt x="f18" y="f19"/>
                    </a:lnTo>
                    <a:lnTo>
                      <a:pt x="f20" y="f5"/>
                    </a:lnTo>
                    <a:lnTo>
                      <a:pt x="f20" y="f5"/>
                    </a:lnTo>
                    <a:lnTo>
                      <a:pt x="f20" y="f21"/>
                    </a:lnTo>
                    <a:lnTo>
                      <a:pt x="f22" y="f23"/>
                    </a:lnTo>
                    <a:lnTo>
                      <a:pt x="f24" y="f25"/>
                    </a:lnTo>
                    <a:lnTo>
                      <a:pt x="f26" y="f27"/>
                    </a:lnTo>
                    <a:lnTo>
                      <a:pt x="f26" y="f27"/>
                    </a:lnTo>
                    <a:lnTo>
                      <a:pt x="f28" y="f29"/>
                    </a:lnTo>
                    <a:lnTo>
                      <a:pt x="f30" y="f31"/>
                    </a:lnTo>
                    <a:lnTo>
                      <a:pt x="f32" y="f33"/>
                    </a:lnTo>
                    <a:lnTo>
                      <a:pt x="f32" y="f34"/>
                    </a:lnTo>
                    <a:lnTo>
                      <a:pt x="f32" y="f34"/>
                    </a:lnTo>
                    <a:lnTo>
                      <a:pt x="f35" y="f36"/>
                    </a:lnTo>
                    <a:lnTo>
                      <a:pt x="f35" y="f37"/>
                    </a:lnTo>
                    <a:lnTo>
                      <a:pt x="f35" y="f38"/>
                    </a:lnTo>
                    <a:lnTo>
                      <a:pt x="f35" y="f38"/>
                    </a:lnTo>
                    <a:lnTo>
                      <a:pt x="f6" y="f39"/>
                    </a:lnTo>
                    <a:lnTo>
                      <a:pt x="f6" y="f39"/>
                    </a:lnTo>
                    <a:lnTo>
                      <a:pt x="f32" y="f40"/>
                    </a:lnTo>
                    <a:lnTo>
                      <a:pt x="f41" y="f42"/>
                    </a:lnTo>
                    <a:lnTo>
                      <a:pt x="f30" y="f42"/>
                    </a:lnTo>
                    <a:lnTo>
                      <a:pt x="f43" y="f42"/>
                    </a:lnTo>
                    <a:lnTo>
                      <a:pt x="f43" y="f42"/>
                    </a:lnTo>
                    <a:lnTo>
                      <a:pt x="f26" y="f44"/>
                    </a:lnTo>
                    <a:lnTo>
                      <a:pt x="f26" y="f45"/>
                    </a:lnTo>
                    <a:lnTo>
                      <a:pt x="f46" y="f45"/>
                    </a:lnTo>
                    <a:lnTo>
                      <a:pt x="f47" y="f48"/>
                    </a:lnTo>
                    <a:lnTo>
                      <a:pt x="f47" y="f48"/>
                    </a:lnTo>
                    <a:lnTo>
                      <a:pt x="f49" y="f50"/>
                    </a:lnTo>
                    <a:lnTo>
                      <a:pt x="f47" y="f51"/>
                    </a:lnTo>
                    <a:lnTo>
                      <a:pt x="f52" y="f53"/>
                    </a:lnTo>
                    <a:lnTo>
                      <a:pt x="f16" y="f54"/>
                    </a:lnTo>
                    <a:lnTo>
                      <a:pt x="f55" y="f54"/>
                    </a:lnTo>
                    <a:lnTo>
                      <a:pt x="f56" y="f54"/>
                    </a:lnTo>
                    <a:lnTo>
                      <a:pt x="f57" y="f58"/>
                    </a:lnTo>
                    <a:lnTo>
                      <a:pt x="f59" y="f60"/>
                    </a:lnTo>
                    <a:lnTo>
                      <a:pt x="f61" y="f62"/>
                    </a:lnTo>
                    <a:lnTo>
                      <a:pt x="f63" y="f64"/>
                    </a:lnTo>
                    <a:lnTo>
                      <a:pt x="f64" y="f65"/>
                    </a:lnTo>
                    <a:lnTo>
                      <a:pt x="f66" y="f67"/>
                    </a:lnTo>
                    <a:lnTo>
                      <a:pt x="f66" y="f68"/>
                    </a:lnTo>
                    <a:lnTo>
                      <a:pt x="f66" y="f68"/>
                    </a:lnTo>
                    <a:lnTo>
                      <a:pt x="f69" y="f70"/>
                    </a:lnTo>
                    <a:lnTo>
                      <a:pt x="f48" y="f39"/>
                    </a:lnTo>
                    <a:lnTo>
                      <a:pt x="f71" y="f72"/>
                    </a:lnTo>
                    <a:lnTo>
                      <a:pt x="f73" y="f73"/>
                    </a:lnTo>
                    <a:lnTo>
                      <a:pt x="f74" y="f42"/>
                    </a:lnTo>
                    <a:lnTo>
                      <a:pt x="f75" y="f71"/>
                    </a:lnTo>
                    <a:lnTo>
                      <a:pt x="f76" y="f67"/>
                    </a:lnTo>
                    <a:lnTo>
                      <a:pt x="f77" y="f78"/>
                    </a:lnTo>
                    <a:lnTo>
                      <a:pt x="f36" y="f78"/>
                    </a:lnTo>
                    <a:lnTo>
                      <a:pt x="f79" y="f78"/>
                    </a:lnTo>
                    <a:lnTo>
                      <a:pt x="f8" y="f40"/>
                    </a:lnTo>
                    <a:lnTo>
                      <a:pt x="f8" y="f42"/>
                    </a:lnTo>
                    <a:lnTo>
                      <a:pt x="f8" y="f42"/>
                    </a:lnTo>
                    <a:lnTo>
                      <a:pt x="f80" y="f81"/>
                    </a:lnTo>
                    <a:lnTo>
                      <a:pt x="f82" y="f58"/>
                    </a:lnTo>
                    <a:lnTo>
                      <a:pt x="f83" y="f84"/>
                    </a:lnTo>
                    <a:lnTo>
                      <a:pt x="f85" y="f49"/>
                    </a:lnTo>
                    <a:lnTo>
                      <a:pt x="f86" y="f87"/>
                    </a:lnTo>
                    <a:lnTo>
                      <a:pt x="f36" y="f88"/>
                    </a:lnTo>
                    <a:lnTo>
                      <a:pt x="f79" y="f89"/>
                    </a:lnTo>
                    <a:lnTo>
                      <a:pt x="f90" y="f91"/>
                    </a:lnTo>
                    <a:lnTo>
                      <a:pt x="f8" y="f12"/>
                    </a:lnTo>
                    <a:lnTo>
                      <a:pt x="f92" y="f93"/>
                    </a:lnTo>
                    <a:lnTo>
                      <a:pt x="f94" y="f14"/>
                    </a:lnTo>
                    <a:lnTo>
                      <a:pt x="f95" y="f14"/>
                    </a:lnTo>
                    <a:lnTo>
                      <a:pt x="f96" y="f93"/>
                    </a:lnTo>
                    <a:lnTo>
                      <a:pt x="f97" y="f93"/>
                    </a:lnTo>
                    <a:lnTo>
                      <a:pt x="f98" y="f87"/>
                    </a:lnTo>
                    <a:lnTo>
                      <a:pt x="f23" y="f14"/>
                    </a:lnTo>
                    <a:lnTo>
                      <a:pt x="f99" y="f100"/>
                    </a:lnTo>
                    <a:lnTo>
                      <a:pt x="f13" y="f28"/>
                    </a:lnTo>
                    <a:lnTo>
                      <a:pt x="f101" y="f102"/>
                    </a:lnTo>
                    <a:lnTo>
                      <a:pt x="f99" y="f103"/>
                    </a:lnTo>
                    <a:lnTo>
                      <a:pt x="f104" y="f7"/>
                    </a:lnTo>
                    <a:lnTo>
                      <a:pt x="f105" y="f106"/>
                    </a:lnTo>
                    <a:lnTo>
                      <a:pt x="f5" y="f46"/>
                    </a:lnTo>
                    <a:lnTo>
                      <a:pt x="f107" y="f108"/>
                    </a:lnTo>
                    <a:lnTo>
                      <a:pt x="f109" y="f81"/>
                    </a:lnTo>
                    <a:lnTo>
                      <a:pt x="f110" y="f66"/>
                    </a:lnTo>
                    <a:lnTo>
                      <a:pt x="f111" y="f66"/>
                    </a:lnTo>
                    <a:lnTo>
                      <a:pt x="f112" y="f66"/>
                    </a:lnTo>
                    <a:lnTo>
                      <a:pt x="f113" y="f53"/>
                    </a:lnTo>
                    <a:lnTo>
                      <a:pt x="f113" y="f42"/>
                    </a:lnTo>
                    <a:lnTo>
                      <a:pt x="f113" y="f68"/>
                    </a:lnTo>
                    <a:lnTo>
                      <a:pt x="f8" y="f9"/>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32" name="Forma libre: forma 64">
                <a:extLst>
                  <a:ext uri="{FF2B5EF4-FFF2-40B4-BE49-F238E27FC236}">
                    <a16:creationId xmlns:a16="http://schemas.microsoft.com/office/drawing/2014/main" id="{9FC9AC9B-F25F-4800-9207-84911E88E7D0}"/>
                  </a:ext>
                </a:extLst>
              </p:cNvPr>
              <p:cNvSpPr/>
              <p:nvPr/>
            </p:nvSpPr>
            <p:spPr>
              <a:xfrm>
                <a:off x="9202104" y="2813539"/>
                <a:ext cx="1876504" cy="1224500"/>
              </a:xfrm>
              <a:custGeom>
                <a:avLst/>
                <a:gdLst>
                  <a:gd name="f0" fmla="val 10800000"/>
                  <a:gd name="f1" fmla="val 5400000"/>
                  <a:gd name="f2" fmla="val 180"/>
                  <a:gd name="f3" fmla="val w"/>
                  <a:gd name="f4" fmla="val h"/>
                  <a:gd name="f5" fmla="val 0"/>
                  <a:gd name="f6" fmla="val 1876507"/>
                  <a:gd name="f7" fmla="val 1224501"/>
                  <a:gd name="f8" fmla="val 318052"/>
                  <a:gd name="f9" fmla="val 572494"/>
                  <a:gd name="f10" fmla="val 127220"/>
                  <a:gd name="f11" fmla="val 580445"/>
                  <a:gd name="f12" fmla="val 15902"/>
                  <a:gd name="f13" fmla="val 588397"/>
                  <a:gd name="f14" fmla="val 636104"/>
                  <a:gd name="f15" fmla="val 31805"/>
                  <a:gd name="f16" fmla="val 755374"/>
                  <a:gd name="f17" fmla="val 79513"/>
                  <a:gd name="f18" fmla="val 795130"/>
                  <a:gd name="f19" fmla="val 135172"/>
                  <a:gd name="f20" fmla="val 834887"/>
                  <a:gd name="f21" fmla="val 198782"/>
                  <a:gd name="f22" fmla="val 858741"/>
                  <a:gd name="f23" fmla="val 270344"/>
                  <a:gd name="f24" fmla="val 866692"/>
                  <a:gd name="f25" fmla="val 333954"/>
                  <a:gd name="f26" fmla="val 373711"/>
                  <a:gd name="f27" fmla="val 389614"/>
                  <a:gd name="f28" fmla="val 429370"/>
                  <a:gd name="f29" fmla="val 970059"/>
                  <a:gd name="f30" fmla="val 556591"/>
                  <a:gd name="f31" fmla="val 1009816"/>
                  <a:gd name="f32" fmla="val 628153"/>
                  <a:gd name="f33" fmla="val 1025718"/>
                  <a:gd name="f34" fmla="val 699714"/>
                  <a:gd name="f35" fmla="val 763325"/>
                  <a:gd name="f36" fmla="val 1033670"/>
                  <a:gd name="f37" fmla="val 850789"/>
                  <a:gd name="f38" fmla="val 1160890"/>
                  <a:gd name="f39" fmla="val 938254"/>
                  <a:gd name="f40" fmla="val 1208598"/>
                  <a:gd name="f41" fmla="val 954156"/>
                  <a:gd name="f42" fmla="val 993913"/>
                  <a:gd name="f43" fmla="val 1057523"/>
                  <a:gd name="f44" fmla="val 1184744"/>
                  <a:gd name="f45" fmla="val 1113182"/>
                  <a:gd name="f46" fmla="val 1144988"/>
                  <a:gd name="f47" fmla="val 1216549"/>
                  <a:gd name="f48" fmla="val 1152939"/>
                  <a:gd name="f49" fmla="val 1296062"/>
                  <a:gd name="f50" fmla="val 1168842"/>
                  <a:gd name="f51" fmla="val 1383527"/>
                  <a:gd name="f52" fmla="val 1415332"/>
                  <a:gd name="f53" fmla="val 1463040"/>
                  <a:gd name="f54" fmla="val 1073426"/>
                  <a:gd name="f55" fmla="val 1486894"/>
                  <a:gd name="f56" fmla="val 1502796"/>
                  <a:gd name="f57" fmla="val 962108"/>
                  <a:gd name="f58" fmla="val 1550504"/>
                  <a:gd name="f59" fmla="val 930303"/>
                  <a:gd name="f60" fmla="val 1661822"/>
                  <a:gd name="f61" fmla="val 914400"/>
                  <a:gd name="f62" fmla="val 1733384"/>
                  <a:gd name="f63" fmla="val 1781092"/>
                  <a:gd name="f64" fmla="val 946205"/>
                  <a:gd name="f65" fmla="val 1812897"/>
                  <a:gd name="f66" fmla="val 842838"/>
                  <a:gd name="f67" fmla="val 1820848"/>
                  <a:gd name="f68" fmla="val 1860605"/>
                  <a:gd name="f69" fmla="val 723569"/>
                  <a:gd name="f70" fmla="val 667910"/>
                  <a:gd name="f71" fmla="val 604299"/>
                  <a:gd name="f72" fmla="val 540689"/>
                  <a:gd name="f73" fmla="val 1852654"/>
                  <a:gd name="f74" fmla="val 508883"/>
                  <a:gd name="f75" fmla="val 1741335"/>
                  <a:gd name="f76" fmla="val 524786"/>
                  <a:gd name="f77" fmla="val 1598212"/>
                  <a:gd name="f78" fmla="val 485030"/>
                  <a:gd name="f79" fmla="val 1455088"/>
                  <a:gd name="f80" fmla="val 461176"/>
                  <a:gd name="f81" fmla="val 1304014"/>
                  <a:gd name="f82" fmla="val 1240403"/>
                  <a:gd name="f83" fmla="val 405517"/>
                  <a:gd name="f84" fmla="val 1399429"/>
                  <a:gd name="f85" fmla="val 254442"/>
                  <a:gd name="f86" fmla="val 1494845"/>
                  <a:gd name="f87" fmla="val 1566407"/>
                  <a:gd name="f88" fmla="val 278296"/>
                  <a:gd name="f89" fmla="val 190831"/>
                  <a:gd name="f90" fmla="val 87464"/>
                  <a:gd name="f91" fmla="val 1526650"/>
                  <a:gd name="f92" fmla="val 1319916"/>
                  <a:gd name="f93" fmla="val 15903"/>
                  <a:gd name="f94" fmla="val 71562"/>
                  <a:gd name="f95" fmla="val 151075"/>
                  <a:gd name="f96" fmla="val 1200647"/>
                  <a:gd name="f97" fmla="val 182880"/>
                  <a:gd name="f98" fmla="val 1081377"/>
                  <a:gd name="f99" fmla="val 174929"/>
                  <a:gd name="f100" fmla="val 922351"/>
                  <a:gd name="f101" fmla="val 349857"/>
                  <a:gd name="f102" fmla="val 882594"/>
                  <a:gd name="f103" fmla="val 731520"/>
                  <a:gd name="f104" fmla="val 397565"/>
                  <a:gd name="f105" fmla="val 548640"/>
                  <a:gd name="f106" fmla="val 477078"/>
                  <a:gd name="f107" fmla="val 492981"/>
                  <a:gd name="f108" fmla="val 421419"/>
                  <a:gd name="f109" fmla="val 532737"/>
                  <a:gd name="f110" fmla="+- 0 0 -90"/>
                  <a:gd name="f111" fmla="*/ f3 1 1876507"/>
                  <a:gd name="f112" fmla="*/ f4 1 1224501"/>
                  <a:gd name="f113" fmla="val f5"/>
                  <a:gd name="f114" fmla="val f6"/>
                  <a:gd name="f115" fmla="val f7"/>
                  <a:gd name="f116" fmla="*/ f110 f0 1"/>
                  <a:gd name="f117" fmla="+- f115 0 f113"/>
                  <a:gd name="f118" fmla="+- f114 0 f113"/>
                  <a:gd name="f119" fmla="*/ f116 1 f2"/>
                  <a:gd name="f120" fmla="*/ f118 1 1876507"/>
                  <a:gd name="f121" fmla="*/ f117 1 1224501"/>
                  <a:gd name="f122" fmla="*/ 318052 f118 1"/>
                  <a:gd name="f123" fmla="*/ 572494 f117 1"/>
                  <a:gd name="f124" fmla="*/ 127220 f118 1"/>
                  <a:gd name="f125" fmla="*/ 580445 f117 1"/>
                  <a:gd name="f126" fmla="*/ 15902 f118 1"/>
                  <a:gd name="f127" fmla="*/ 588397 f117 1"/>
                  <a:gd name="f128" fmla="*/ 0 f118 1"/>
                  <a:gd name="f129" fmla="*/ 636104 f117 1"/>
                  <a:gd name="f130" fmla="*/ 31805 f118 1"/>
                  <a:gd name="f131" fmla="*/ 755374 f117 1"/>
                  <a:gd name="f132" fmla="*/ 79513 f118 1"/>
                  <a:gd name="f133" fmla="*/ 795130 f117 1"/>
                  <a:gd name="f134" fmla="*/ 135172 f118 1"/>
                  <a:gd name="f135" fmla="*/ 834887 f117 1"/>
                  <a:gd name="f136" fmla="*/ 198782 f118 1"/>
                  <a:gd name="f137" fmla="*/ 858741 f117 1"/>
                  <a:gd name="f138" fmla="*/ 270344 f118 1"/>
                  <a:gd name="f139" fmla="*/ 866692 f117 1"/>
                  <a:gd name="f140" fmla="*/ 333954 f118 1"/>
                  <a:gd name="f141" fmla="*/ 373711 f118 1"/>
                  <a:gd name="f142" fmla="*/ 389614 f118 1"/>
                  <a:gd name="f143" fmla="*/ 429370 f118 1"/>
                  <a:gd name="f144" fmla="*/ 970059 f117 1"/>
                  <a:gd name="f145" fmla="*/ 556591 f118 1"/>
                  <a:gd name="f146" fmla="*/ 1009816 f117 1"/>
                  <a:gd name="f147" fmla="*/ 628153 f118 1"/>
                  <a:gd name="f148" fmla="*/ 1025718 f117 1"/>
                  <a:gd name="f149" fmla="*/ 699714 f118 1"/>
                  <a:gd name="f150" fmla="*/ 763325 f118 1"/>
                  <a:gd name="f151" fmla="*/ 1033670 f117 1"/>
                  <a:gd name="f152" fmla="*/ 850789 f118 1"/>
                  <a:gd name="f153" fmla="*/ 1160890 f117 1"/>
                  <a:gd name="f154" fmla="*/ 938254 f118 1"/>
                  <a:gd name="f155" fmla="*/ 1208598 f117 1"/>
                  <a:gd name="f156" fmla="*/ 954156 f118 1"/>
                  <a:gd name="f157" fmla="*/ 1224501 f117 1"/>
                  <a:gd name="f158" fmla="*/ 993913 f118 1"/>
                  <a:gd name="f159" fmla="*/ 1057523 f118 1"/>
                  <a:gd name="f160" fmla="*/ 1184744 f117 1"/>
                  <a:gd name="f161" fmla="*/ 1113182 f118 1"/>
                  <a:gd name="f162" fmla="*/ 1144988 f117 1"/>
                  <a:gd name="f163" fmla="*/ 1216549 f118 1"/>
                  <a:gd name="f164" fmla="*/ 1152939 f117 1"/>
                  <a:gd name="f165" fmla="*/ 1296062 f118 1"/>
                  <a:gd name="f166" fmla="*/ 1168842 f117 1"/>
                  <a:gd name="f167" fmla="*/ 1383527 f118 1"/>
                  <a:gd name="f168" fmla="*/ 1415332 f118 1"/>
                  <a:gd name="f169" fmla="*/ 1463040 f118 1"/>
                  <a:gd name="f170" fmla="*/ 1073426 f117 1"/>
                  <a:gd name="f171" fmla="*/ 1486894 f118 1"/>
                  <a:gd name="f172" fmla="*/ 1502796 f118 1"/>
                  <a:gd name="f173" fmla="*/ 962108 f117 1"/>
                  <a:gd name="f174" fmla="*/ 1550504 f118 1"/>
                  <a:gd name="f175" fmla="*/ 930303 f117 1"/>
                  <a:gd name="f176" fmla="*/ 1661822 f118 1"/>
                  <a:gd name="f177" fmla="*/ 914400 f117 1"/>
                  <a:gd name="f178" fmla="*/ 1733384 f118 1"/>
                  <a:gd name="f179" fmla="*/ 1781092 f118 1"/>
                  <a:gd name="f180" fmla="*/ 946205 f117 1"/>
                  <a:gd name="f181" fmla="*/ 1812897 f118 1"/>
                  <a:gd name="f182" fmla="*/ 842838 f117 1"/>
                  <a:gd name="f183" fmla="*/ 1820848 f118 1"/>
                  <a:gd name="f184" fmla="*/ 1860605 f118 1"/>
                  <a:gd name="f185" fmla="*/ 723569 f117 1"/>
                  <a:gd name="f186" fmla="*/ 1876507 f118 1"/>
                  <a:gd name="f187" fmla="*/ 667910 f117 1"/>
                  <a:gd name="f188" fmla="*/ 604299 f117 1"/>
                  <a:gd name="f189" fmla="*/ 540689 f117 1"/>
                  <a:gd name="f190" fmla="*/ 1852654 f118 1"/>
                  <a:gd name="f191" fmla="*/ 508883 f117 1"/>
                  <a:gd name="f192" fmla="*/ 1741335 f118 1"/>
                  <a:gd name="f193" fmla="*/ 524786 f117 1"/>
                  <a:gd name="f194" fmla="*/ 1598212 f118 1"/>
                  <a:gd name="f195" fmla="*/ 485030 f117 1"/>
                  <a:gd name="f196" fmla="*/ 1455088 f118 1"/>
                  <a:gd name="f197" fmla="*/ 461176 f117 1"/>
                  <a:gd name="f198" fmla="*/ 429370 f117 1"/>
                  <a:gd name="f199" fmla="*/ 1304014 f118 1"/>
                  <a:gd name="f200" fmla="*/ 1240403 f118 1"/>
                  <a:gd name="f201" fmla="*/ 405517 f117 1"/>
                  <a:gd name="f202" fmla="*/ 1399429 f118 1"/>
                  <a:gd name="f203" fmla="*/ 254442 f117 1"/>
                  <a:gd name="f204" fmla="*/ 1494845 f118 1"/>
                  <a:gd name="f205" fmla="*/ 1566407 f118 1"/>
                  <a:gd name="f206" fmla="*/ 278296 f117 1"/>
                  <a:gd name="f207" fmla="*/ 190831 f117 1"/>
                  <a:gd name="f208" fmla="*/ 87464 f117 1"/>
                  <a:gd name="f209" fmla="*/ 1526650 f118 1"/>
                  <a:gd name="f210" fmla="*/ 0 f117 1"/>
                  <a:gd name="f211" fmla="*/ 1319916 f118 1"/>
                  <a:gd name="f212" fmla="*/ 15903 f117 1"/>
                  <a:gd name="f213" fmla="*/ 71562 f117 1"/>
                  <a:gd name="f214" fmla="*/ 151075 f117 1"/>
                  <a:gd name="f215" fmla="*/ 1200647 f118 1"/>
                  <a:gd name="f216" fmla="*/ 182880 f117 1"/>
                  <a:gd name="f217" fmla="*/ 1081377 f118 1"/>
                  <a:gd name="f218" fmla="*/ 174929 f117 1"/>
                  <a:gd name="f219" fmla="*/ 1025718 f118 1"/>
                  <a:gd name="f220" fmla="*/ 970059 f118 1"/>
                  <a:gd name="f221" fmla="*/ 922351 f118 1"/>
                  <a:gd name="f222" fmla="*/ 349857 f117 1"/>
                  <a:gd name="f223" fmla="*/ 882594 f118 1"/>
                  <a:gd name="f224" fmla="*/ 389614 f117 1"/>
                  <a:gd name="f225" fmla="*/ 731520 f118 1"/>
                  <a:gd name="f226" fmla="*/ 397565 f117 1"/>
                  <a:gd name="f227" fmla="*/ 548640 f118 1"/>
                  <a:gd name="f228" fmla="*/ 508883 f118 1"/>
                  <a:gd name="f229" fmla="*/ 477078 f118 1"/>
                  <a:gd name="f230" fmla="*/ 492981 f117 1"/>
                  <a:gd name="f231" fmla="*/ 421419 f118 1"/>
                  <a:gd name="f232" fmla="*/ 532737 f117 1"/>
                  <a:gd name="f233" fmla="+- f119 0 f1"/>
                  <a:gd name="f234" fmla="*/ f122 1 1876507"/>
                  <a:gd name="f235" fmla="*/ f123 1 1224501"/>
                  <a:gd name="f236" fmla="*/ f124 1 1876507"/>
                  <a:gd name="f237" fmla="*/ f125 1 1224501"/>
                  <a:gd name="f238" fmla="*/ f126 1 1876507"/>
                  <a:gd name="f239" fmla="*/ f127 1 1224501"/>
                  <a:gd name="f240" fmla="*/ f128 1 1876507"/>
                  <a:gd name="f241" fmla="*/ f129 1 1224501"/>
                  <a:gd name="f242" fmla="*/ f130 1 1876507"/>
                  <a:gd name="f243" fmla="*/ f131 1 1224501"/>
                  <a:gd name="f244" fmla="*/ f132 1 1876507"/>
                  <a:gd name="f245" fmla="*/ f133 1 1224501"/>
                  <a:gd name="f246" fmla="*/ f134 1 1876507"/>
                  <a:gd name="f247" fmla="*/ f135 1 1224501"/>
                  <a:gd name="f248" fmla="*/ f136 1 1876507"/>
                  <a:gd name="f249" fmla="*/ f137 1 1224501"/>
                  <a:gd name="f250" fmla="*/ f138 1 1876507"/>
                  <a:gd name="f251" fmla="*/ f139 1 1224501"/>
                  <a:gd name="f252" fmla="*/ f140 1 1876507"/>
                  <a:gd name="f253" fmla="*/ f141 1 1876507"/>
                  <a:gd name="f254" fmla="*/ f142 1 1876507"/>
                  <a:gd name="f255" fmla="*/ f143 1 1876507"/>
                  <a:gd name="f256" fmla="*/ f144 1 1224501"/>
                  <a:gd name="f257" fmla="*/ f145 1 1876507"/>
                  <a:gd name="f258" fmla="*/ f146 1 1224501"/>
                  <a:gd name="f259" fmla="*/ f147 1 1876507"/>
                  <a:gd name="f260" fmla="*/ f148 1 1224501"/>
                  <a:gd name="f261" fmla="*/ f149 1 1876507"/>
                  <a:gd name="f262" fmla="*/ f150 1 1876507"/>
                  <a:gd name="f263" fmla="*/ f151 1 1224501"/>
                  <a:gd name="f264" fmla="*/ f152 1 1876507"/>
                  <a:gd name="f265" fmla="*/ f153 1 1224501"/>
                  <a:gd name="f266" fmla="*/ f154 1 1876507"/>
                  <a:gd name="f267" fmla="*/ f155 1 1224501"/>
                  <a:gd name="f268" fmla="*/ f156 1 1876507"/>
                  <a:gd name="f269" fmla="*/ f157 1 1224501"/>
                  <a:gd name="f270" fmla="*/ f158 1 1876507"/>
                  <a:gd name="f271" fmla="*/ f159 1 1876507"/>
                  <a:gd name="f272" fmla="*/ f160 1 1224501"/>
                  <a:gd name="f273" fmla="*/ f161 1 1876507"/>
                  <a:gd name="f274" fmla="*/ f162 1 1224501"/>
                  <a:gd name="f275" fmla="*/ f163 1 1876507"/>
                  <a:gd name="f276" fmla="*/ f164 1 1224501"/>
                  <a:gd name="f277" fmla="*/ f165 1 1876507"/>
                  <a:gd name="f278" fmla="*/ f166 1 1224501"/>
                  <a:gd name="f279" fmla="*/ f167 1 1876507"/>
                  <a:gd name="f280" fmla="*/ f168 1 1876507"/>
                  <a:gd name="f281" fmla="*/ f169 1 1876507"/>
                  <a:gd name="f282" fmla="*/ f170 1 1224501"/>
                  <a:gd name="f283" fmla="*/ f171 1 1876507"/>
                  <a:gd name="f284" fmla="*/ f172 1 1876507"/>
                  <a:gd name="f285" fmla="*/ f173 1 1224501"/>
                  <a:gd name="f286" fmla="*/ f174 1 1876507"/>
                  <a:gd name="f287" fmla="*/ f175 1 1224501"/>
                  <a:gd name="f288" fmla="*/ f176 1 1876507"/>
                  <a:gd name="f289" fmla="*/ f177 1 1224501"/>
                  <a:gd name="f290" fmla="*/ f178 1 1876507"/>
                  <a:gd name="f291" fmla="*/ f179 1 1876507"/>
                  <a:gd name="f292" fmla="*/ f180 1 1224501"/>
                  <a:gd name="f293" fmla="*/ f181 1 1876507"/>
                  <a:gd name="f294" fmla="*/ f182 1 1224501"/>
                  <a:gd name="f295" fmla="*/ f183 1 1876507"/>
                  <a:gd name="f296" fmla="*/ f184 1 1876507"/>
                  <a:gd name="f297" fmla="*/ f185 1 1224501"/>
                  <a:gd name="f298" fmla="*/ f186 1 1876507"/>
                  <a:gd name="f299" fmla="*/ f187 1 1224501"/>
                  <a:gd name="f300" fmla="*/ f188 1 1224501"/>
                  <a:gd name="f301" fmla="*/ f189 1 1224501"/>
                  <a:gd name="f302" fmla="*/ f190 1 1876507"/>
                  <a:gd name="f303" fmla="*/ f191 1 1224501"/>
                  <a:gd name="f304" fmla="*/ f192 1 1876507"/>
                  <a:gd name="f305" fmla="*/ f193 1 1224501"/>
                  <a:gd name="f306" fmla="*/ f194 1 1876507"/>
                  <a:gd name="f307" fmla="*/ f195 1 1224501"/>
                  <a:gd name="f308" fmla="*/ f196 1 1876507"/>
                  <a:gd name="f309" fmla="*/ f197 1 1224501"/>
                  <a:gd name="f310" fmla="*/ f198 1 1224501"/>
                  <a:gd name="f311" fmla="*/ f199 1 1876507"/>
                  <a:gd name="f312" fmla="*/ f200 1 1876507"/>
                  <a:gd name="f313" fmla="*/ f201 1 1224501"/>
                  <a:gd name="f314" fmla="*/ f202 1 1876507"/>
                  <a:gd name="f315" fmla="*/ f203 1 1224501"/>
                  <a:gd name="f316" fmla="*/ f204 1 1876507"/>
                  <a:gd name="f317" fmla="*/ f205 1 1876507"/>
                  <a:gd name="f318" fmla="*/ f206 1 1224501"/>
                  <a:gd name="f319" fmla="*/ f207 1 1224501"/>
                  <a:gd name="f320" fmla="*/ f208 1 1224501"/>
                  <a:gd name="f321" fmla="*/ f209 1 1876507"/>
                  <a:gd name="f322" fmla="*/ f210 1 1224501"/>
                  <a:gd name="f323" fmla="*/ f211 1 1876507"/>
                  <a:gd name="f324" fmla="*/ f212 1 1224501"/>
                  <a:gd name="f325" fmla="*/ f213 1 1224501"/>
                  <a:gd name="f326" fmla="*/ f214 1 1224501"/>
                  <a:gd name="f327" fmla="*/ f215 1 1876507"/>
                  <a:gd name="f328" fmla="*/ f216 1 1224501"/>
                  <a:gd name="f329" fmla="*/ f217 1 1876507"/>
                  <a:gd name="f330" fmla="*/ f218 1 1224501"/>
                  <a:gd name="f331" fmla="*/ f219 1 1876507"/>
                  <a:gd name="f332" fmla="*/ f220 1 1876507"/>
                  <a:gd name="f333" fmla="*/ f221 1 1876507"/>
                  <a:gd name="f334" fmla="*/ f222 1 1224501"/>
                  <a:gd name="f335" fmla="*/ f223 1 1876507"/>
                  <a:gd name="f336" fmla="*/ f224 1 1224501"/>
                  <a:gd name="f337" fmla="*/ f225 1 1876507"/>
                  <a:gd name="f338" fmla="*/ f226 1 1224501"/>
                  <a:gd name="f339" fmla="*/ f227 1 1876507"/>
                  <a:gd name="f340" fmla="*/ f228 1 1876507"/>
                  <a:gd name="f341" fmla="*/ f229 1 1876507"/>
                  <a:gd name="f342" fmla="*/ f230 1 1224501"/>
                  <a:gd name="f343" fmla="*/ f231 1 1876507"/>
                  <a:gd name="f344" fmla="*/ f232 1 1224501"/>
                  <a:gd name="f345" fmla="*/ f113 1 f120"/>
                  <a:gd name="f346" fmla="*/ f114 1 f120"/>
                  <a:gd name="f347" fmla="*/ f113 1 f121"/>
                  <a:gd name="f348" fmla="*/ f115 1 f121"/>
                  <a:gd name="f349" fmla="*/ f234 1 f120"/>
                  <a:gd name="f350" fmla="*/ f235 1 f121"/>
                  <a:gd name="f351" fmla="*/ f236 1 f120"/>
                  <a:gd name="f352" fmla="*/ f237 1 f121"/>
                  <a:gd name="f353" fmla="*/ f238 1 f120"/>
                  <a:gd name="f354" fmla="*/ f239 1 f121"/>
                  <a:gd name="f355" fmla="*/ f240 1 f120"/>
                  <a:gd name="f356" fmla="*/ f241 1 f121"/>
                  <a:gd name="f357" fmla="*/ f242 1 f120"/>
                  <a:gd name="f358" fmla="*/ f243 1 f121"/>
                  <a:gd name="f359" fmla="*/ f244 1 f120"/>
                  <a:gd name="f360" fmla="*/ f245 1 f121"/>
                  <a:gd name="f361" fmla="*/ f246 1 f120"/>
                  <a:gd name="f362" fmla="*/ f247 1 f121"/>
                  <a:gd name="f363" fmla="*/ f248 1 f120"/>
                  <a:gd name="f364" fmla="*/ f249 1 f121"/>
                  <a:gd name="f365" fmla="*/ f250 1 f120"/>
                  <a:gd name="f366" fmla="*/ f251 1 f121"/>
                  <a:gd name="f367" fmla="*/ f252 1 f120"/>
                  <a:gd name="f368" fmla="*/ f253 1 f120"/>
                  <a:gd name="f369" fmla="*/ f254 1 f120"/>
                  <a:gd name="f370" fmla="*/ f255 1 f120"/>
                  <a:gd name="f371" fmla="*/ f256 1 f121"/>
                  <a:gd name="f372" fmla="*/ f257 1 f120"/>
                  <a:gd name="f373" fmla="*/ f258 1 f121"/>
                  <a:gd name="f374" fmla="*/ f259 1 f120"/>
                  <a:gd name="f375" fmla="*/ f260 1 f121"/>
                  <a:gd name="f376" fmla="*/ f261 1 f120"/>
                  <a:gd name="f377" fmla="*/ f262 1 f120"/>
                  <a:gd name="f378" fmla="*/ f263 1 f121"/>
                  <a:gd name="f379" fmla="*/ f264 1 f120"/>
                  <a:gd name="f380" fmla="*/ f265 1 f121"/>
                  <a:gd name="f381" fmla="*/ f266 1 f120"/>
                  <a:gd name="f382" fmla="*/ f267 1 f121"/>
                  <a:gd name="f383" fmla="*/ f268 1 f120"/>
                  <a:gd name="f384" fmla="*/ f269 1 f121"/>
                  <a:gd name="f385" fmla="*/ f270 1 f120"/>
                  <a:gd name="f386" fmla="*/ f271 1 f120"/>
                  <a:gd name="f387" fmla="*/ f272 1 f121"/>
                  <a:gd name="f388" fmla="*/ f273 1 f120"/>
                  <a:gd name="f389" fmla="*/ f274 1 f121"/>
                  <a:gd name="f390" fmla="*/ f275 1 f120"/>
                  <a:gd name="f391" fmla="*/ f276 1 f121"/>
                  <a:gd name="f392" fmla="*/ f277 1 f120"/>
                  <a:gd name="f393" fmla="*/ f278 1 f121"/>
                  <a:gd name="f394" fmla="*/ f279 1 f120"/>
                  <a:gd name="f395" fmla="*/ f280 1 f120"/>
                  <a:gd name="f396" fmla="*/ f281 1 f120"/>
                  <a:gd name="f397" fmla="*/ f282 1 f121"/>
                  <a:gd name="f398" fmla="*/ f283 1 f120"/>
                  <a:gd name="f399" fmla="*/ f284 1 f120"/>
                  <a:gd name="f400" fmla="*/ f285 1 f121"/>
                  <a:gd name="f401" fmla="*/ f286 1 f120"/>
                  <a:gd name="f402" fmla="*/ f287 1 f121"/>
                  <a:gd name="f403" fmla="*/ f288 1 f120"/>
                  <a:gd name="f404" fmla="*/ f289 1 f121"/>
                  <a:gd name="f405" fmla="*/ f290 1 f120"/>
                  <a:gd name="f406" fmla="*/ f291 1 f120"/>
                  <a:gd name="f407" fmla="*/ f292 1 f121"/>
                  <a:gd name="f408" fmla="*/ f293 1 f120"/>
                  <a:gd name="f409" fmla="*/ f294 1 f121"/>
                  <a:gd name="f410" fmla="*/ f295 1 f120"/>
                  <a:gd name="f411" fmla="*/ f296 1 f120"/>
                  <a:gd name="f412" fmla="*/ f297 1 f121"/>
                  <a:gd name="f413" fmla="*/ f298 1 f120"/>
                  <a:gd name="f414" fmla="*/ f299 1 f121"/>
                  <a:gd name="f415" fmla="*/ f300 1 f121"/>
                  <a:gd name="f416" fmla="*/ f301 1 f121"/>
                  <a:gd name="f417" fmla="*/ f302 1 f120"/>
                  <a:gd name="f418" fmla="*/ f303 1 f121"/>
                  <a:gd name="f419" fmla="*/ f304 1 f120"/>
                  <a:gd name="f420" fmla="*/ f305 1 f121"/>
                  <a:gd name="f421" fmla="*/ f306 1 f120"/>
                  <a:gd name="f422" fmla="*/ f307 1 f121"/>
                  <a:gd name="f423" fmla="*/ f308 1 f120"/>
                  <a:gd name="f424" fmla="*/ f309 1 f121"/>
                  <a:gd name="f425" fmla="*/ f310 1 f121"/>
                  <a:gd name="f426" fmla="*/ f311 1 f120"/>
                  <a:gd name="f427" fmla="*/ f312 1 f120"/>
                  <a:gd name="f428" fmla="*/ f313 1 f121"/>
                  <a:gd name="f429" fmla="*/ f314 1 f120"/>
                  <a:gd name="f430" fmla="*/ f315 1 f121"/>
                  <a:gd name="f431" fmla="*/ f316 1 f120"/>
                  <a:gd name="f432" fmla="*/ f317 1 f120"/>
                  <a:gd name="f433" fmla="*/ f318 1 f121"/>
                  <a:gd name="f434" fmla="*/ f319 1 f121"/>
                  <a:gd name="f435" fmla="*/ f320 1 f121"/>
                  <a:gd name="f436" fmla="*/ f321 1 f120"/>
                  <a:gd name="f437" fmla="*/ f322 1 f121"/>
                  <a:gd name="f438" fmla="*/ f323 1 f120"/>
                  <a:gd name="f439" fmla="*/ f324 1 f121"/>
                  <a:gd name="f440" fmla="*/ f325 1 f121"/>
                  <a:gd name="f441" fmla="*/ f326 1 f121"/>
                  <a:gd name="f442" fmla="*/ f327 1 f120"/>
                  <a:gd name="f443" fmla="*/ f328 1 f121"/>
                  <a:gd name="f444" fmla="*/ f329 1 f120"/>
                  <a:gd name="f445" fmla="*/ f330 1 f121"/>
                  <a:gd name="f446" fmla="*/ f331 1 f120"/>
                  <a:gd name="f447" fmla="*/ f332 1 f120"/>
                  <a:gd name="f448" fmla="*/ f333 1 f120"/>
                  <a:gd name="f449" fmla="*/ f334 1 f121"/>
                  <a:gd name="f450" fmla="*/ f335 1 f120"/>
                  <a:gd name="f451" fmla="*/ f336 1 f121"/>
                  <a:gd name="f452" fmla="*/ f337 1 f120"/>
                  <a:gd name="f453" fmla="*/ f338 1 f121"/>
                  <a:gd name="f454" fmla="*/ f339 1 f120"/>
                  <a:gd name="f455" fmla="*/ f340 1 f120"/>
                  <a:gd name="f456" fmla="*/ f341 1 f120"/>
                  <a:gd name="f457" fmla="*/ f342 1 f121"/>
                  <a:gd name="f458" fmla="*/ f343 1 f120"/>
                  <a:gd name="f459" fmla="*/ f344 1 f121"/>
                  <a:gd name="f460" fmla="*/ f345 f111 1"/>
                  <a:gd name="f461" fmla="*/ f346 f111 1"/>
                  <a:gd name="f462" fmla="*/ f348 f112 1"/>
                  <a:gd name="f463" fmla="*/ f347 f112 1"/>
                  <a:gd name="f464" fmla="*/ f349 f111 1"/>
                  <a:gd name="f465" fmla="*/ f350 f112 1"/>
                  <a:gd name="f466" fmla="*/ f351 f111 1"/>
                  <a:gd name="f467" fmla="*/ f352 f112 1"/>
                  <a:gd name="f468" fmla="*/ f353 f111 1"/>
                  <a:gd name="f469" fmla="*/ f354 f112 1"/>
                  <a:gd name="f470" fmla="*/ f355 f111 1"/>
                  <a:gd name="f471" fmla="*/ f356 f112 1"/>
                  <a:gd name="f472" fmla="*/ f357 f111 1"/>
                  <a:gd name="f473" fmla="*/ f358 f112 1"/>
                  <a:gd name="f474" fmla="*/ f359 f111 1"/>
                  <a:gd name="f475" fmla="*/ f360 f112 1"/>
                  <a:gd name="f476" fmla="*/ f361 f111 1"/>
                  <a:gd name="f477" fmla="*/ f362 f112 1"/>
                  <a:gd name="f478" fmla="*/ f363 f111 1"/>
                  <a:gd name="f479" fmla="*/ f364 f112 1"/>
                  <a:gd name="f480" fmla="*/ f365 f111 1"/>
                  <a:gd name="f481" fmla="*/ f366 f112 1"/>
                  <a:gd name="f482" fmla="*/ f367 f111 1"/>
                  <a:gd name="f483" fmla="*/ f368 f111 1"/>
                  <a:gd name="f484" fmla="*/ f369 f111 1"/>
                  <a:gd name="f485" fmla="*/ f370 f111 1"/>
                  <a:gd name="f486" fmla="*/ f371 f112 1"/>
                  <a:gd name="f487" fmla="*/ f372 f111 1"/>
                  <a:gd name="f488" fmla="*/ f373 f112 1"/>
                  <a:gd name="f489" fmla="*/ f374 f111 1"/>
                  <a:gd name="f490" fmla="*/ f375 f112 1"/>
                  <a:gd name="f491" fmla="*/ f376 f111 1"/>
                  <a:gd name="f492" fmla="*/ f377 f111 1"/>
                  <a:gd name="f493" fmla="*/ f378 f112 1"/>
                  <a:gd name="f494" fmla="*/ f379 f111 1"/>
                  <a:gd name="f495" fmla="*/ f380 f112 1"/>
                  <a:gd name="f496" fmla="*/ f381 f111 1"/>
                  <a:gd name="f497" fmla="*/ f382 f112 1"/>
                  <a:gd name="f498" fmla="*/ f383 f111 1"/>
                  <a:gd name="f499" fmla="*/ f384 f112 1"/>
                  <a:gd name="f500" fmla="*/ f385 f111 1"/>
                  <a:gd name="f501" fmla="*/ f386 f111 1"/>
                  <a:gd name="f502" fmla="*/ f387 f112 1"/>
                  <a:gd name="f503" fmla="*/ f388 f111 1"/>
                  <a:gd name="f504" fmla="*/ f389 f112 1"/>
                  <a:gd name="f505" fmla="*/ f390 f111 1"/>
                  <a:gd name="f506" fmla="*/ f391 f112 1"/>
                  <a:gd name="f507" fmla="*/ f392 f111 1"/>
                  <a:gd name="f508" fmla="*/ f393 f112 1"/>
                  <a:gd name="f509" fmla="*/ f394 f111 1"/>
                  <a:gd name="f510" fmla="*/ f395 f111 1"/>
                  <a:gd name="f511" fmla="*/ f396 f111 1"/>
                  <a:gd name="f512" fmla="*/ f397 f112 1"/>
                  <a:gd name="f513" fmla="*/ f398 f111 1"/>
                  <a:gd name="f514" fmla="*/ f399 f111 1"/>
                  <a:gd name="f515" fmla="*/ f400 f112 1"/>
                  <a:gd name="f516" fmla="*/ f401 f111 1"/>
                  <a:gd name="f517" fmla="*/ f402 f112 1"/>
                  <a:gd name="f518" fmla="*/ f403 f111 1"/>
                  <a:gd name="f519" fmla="*/ f404 f112 1"/>
                  <a:gd name="f520" fmla="*/ f405 f111 1"/>
                  <a:gd name="f521" fmla="*/ f406 f111 1"/>
                  <a:gd name="f522" fmla="*/ f407 f112 1"/>
                  <a:gd name="f523" fmla="*/ f408 f111 1"/>
                  <a:gd name="f524" fmla="*/ f409 f112 1"/>
                  <a:gd name="f525" fmla="*/ f410 f111 1"/>
                  <a:gd name="f526" fmla="*/ f411 f111 1"/>
                  <a:gd name="f527" fmla="*/ f412 f112 1"/>
                  <a:gd name="f528" fmla="*/ f413 f111 1"/>
                  <a:gd name="f529" fmla="*/ f414 f112 1"/>
                  <a:gd name="f530" fmla="*/ f415 f112 1"/>
                  <a:gd name="f531" fmla="*/ f416 f112 1"/>
                  <a:gd name="f532" fmla="*/ f417 f111 1"/>
                  <a:gd name="f533" fmla="*/ f418 f112 1"/>
                  <a:gd name="f534" fmla="*/ f419 f111 1"/>
                  <a:gd name="f535" fmla="*/ f420 f112 1"/>
                  <a:gd name="f536" fmla="*/ f421 f111 1"/>
                  <a:gd name="f537" fmla="*/ f422 f112 1"/>
                  <a:gd name="f538" fmla="*/ f423 f111 1"/>
                  <a:gd name="f539" fmla="*/ f424 f112 1"/>
                  <a:gd name="f540" fmla="*/ f425 f112 1"/>
                  <a:gd name="f541" fmla="*/ f426 f111 1"/>
                  <a:gd name="f542" fmla="*/ f427 f111 1"/>
                  <a:gd name="f543" fmla="*/ f428 f112 1"/>
                  <a:gd name="f544" fmla="*/ f429 f111 1"/>
                  <a:gd name="f545" fmla="*/ f430 f112 1"/>
                  <a:gd name="f546" fmla="*/ f431 f111 1"/>
                  <a:gd name="f547" fmla="*/ f432 f111 1"/>
                  <a:gd name="f548" fmla="*/ f433 f112 1"/>
                  <a:gd name="f549" fmla="*/ f434 f112 1"/>
                  <a:gd name="f550" fmla="*/ f435 f112 1"/>
                  <a:gd name="f551" fmla="*/ f436 f111 1"/>
                  <a:gd name="f552" fmla="*/ f437 f112 1"/>
                  <a:gd name="f553" fmla="*/ f438 f111 1"/>
                  <a:gd name="f554" fmla="*/ f439 f112 1"/>
                  <a:gd name="f555" fmla="*/ f440 f112 1"/>
                  <a:gd name="f556" fmla="*/ f441 f112 1"/>
                  <a:gd name="f557" fmla="*/ f442 f111 1"/>
                  <a:gd name="f558" fmla="*/ f443 f112 1"/>
                  <a:gd name="f559" fmla="*/ f444 f111 1"/>
                  <a:gd name="f560" fmla="*/ f445 f112 1"/>
                  <a:gd name="f561" fmla="*/ f446 f111 1"/>
                  <a:gd name="f562" fmla="*/ f447 f111 1"/>
                  <a:gd name="f563" fmla="*/ f448 f111 1"/>
                  <a:gd name="f564" fmla="*/ f449 f112 1"/>
                  <a:gd name="f565" fmla="*/ f450 f111 1"/>
                  <a:gd name="f566" fmla="*/ f451 f112 1"/>
                  <a:gd name="f567" fmla="*/ f452 f111 1"/>
                  <a:gd name="f568" fmla="*/ f453 f112 1"/>
                  <a:gd name="f569" fmla="*/ f454 f111 1"/>
                  <a:gd name="f570" fmla="*/ f455 f111 1"/>
                  <a:gd name="f571" fmla="*/ f456 f111 1"/>
                  <a:gd name="f572" fmla="*/ f457 f112 1"/>
                  <a:gd name="f573" fmla="*/ f458 f111 1"/>
                  <a:gd name="f574" fmla="*/ f459 f112 1"/>
                </a:gdLst>
                <a:ahLst/>
                <a:cxnLst>
                  <a:cxn ang="3cd4">
                    <a:pos x="hc" y="t"/>
                  </a:cxn>
                  <a:cxn ang="0">
                    <a:pos x="r" y="vc"/>
                  </a:cxn>
                  <a:cxn ang="cd4">
                    <a:pos x="hc" y="b"/>
                  </a:cxn>
                  <a:cxn ang="cd2">
                    <a:pos x="l" y="vc"/>
                  </a:cxn>
                  <a:cxn ang="f233">
                    <a:pos x="f464" y="f465"/>
                  </a:cxn>
                  <a:cxn ang="f233">
                    <a:pos x="f466" y="f467"/>
                  </a:cxn>
                  <a:cxn ang="f233">
                    <a:pos x="f468" y="f469"/>
                  </a:cxn>
                  <a:cxn ang="f233">
                    <a:pos x="f470" y="f471"/>
                  </a:cxn>
                  <a:cxn ang="f233">
                    <a:pos x="f470" y="f471"/>
                  </a:cxn>
                  <a:cxn ang="f233">
                    <a:pos x="f472" y="f473"/>
                  </a:cxn>
                  <a:cxn ang="f233">
                    <a:pos x="f474" y="f475"/>
                  </a:cxn>
                  <a:cxn ang="f233">
                    <a:pos x="f476" y="f477"/>
                  </a:cxn>
                  <a:cxn ang="f233">
                    <a:pos x="f478" y="f479"/>
                  </a:cxn>
                  <a:cxn ang="f233">
                    <a:pos x="f480" y="f481"/>
                  </a:cxn>
                  <a:cxn ang="f233">
                    <a:pos x="f482" y="f481"/>
                  </a:cxn>
                  <a:cxn ang="f233">
                    <a:pos x="f483" y="f481"/>
                  </a:cxn>
                  <a:cxn ang="f233">
                    <a:pos x="f484" y="f481"/>
                  </a:cxn>
                  <a:cxn ang="f233">
                    <a:pos x="f484" y="f481"/>
                  </a:cxn>
                  <a:cxn ang="f233">
                    <a:pos x="f485" y="f486"/>
                  </a:cxn>
                  <a:cxn ang="f233">
                    <a:pos x="f485" y="f486"/>
                  </a:cxn>
                  <a:cxn ang="f233">
                    <a:pos x="f487" y="f488"/>
                  </a:cxn>
                  <a:cxn ang="f233">
                    <a:pos x="f489" y="f490"/>
                  </a:cxn>
                  <a:cxn ang="f233">
                    <a:pos x="f491" y="f490"/>
                  </a:cxn>
                  <a:cxn ang="f233">
                    <a:pos x="f492" y="f493"/>
                  </a:cxn>
                  <a:cxn ang="f233">
                    <a:pos x="f494" y="f495"/>
                  </a:cxn>
                  <a:cxn ang="f233">
                    <a:pos x="f496" y="f497"/>
                  </a:cxn>
                  <a:cxn ang="f233">
                    <a:pos x="f498" y="f499"/>
                  </a:cxn>
                  <a:cxn ang="f233">
                    <a:pos x="f500" y="f499"/>
                  </a:cxn>
                  <a:cxn ang="f233">
                    <a:pos x="f501" y="f502"/>
                  </a:cxn>
                  <a:cxn ang="f233">
                    <a:pos x="f503" y="f504"/>
                  </a:cxn>
                  <a:cxn ang="f233">
                    <a:pos x="f505" y="f506"/>
                  </a:cxn>
                  <a:cxn ang="f233">
                    <a:pos x="f507" y="f508"/>
                  </a:cxn>
                  <a:cxn ang="f233">
                    <a:pos x="f509" y="f502"/>
                  </a:cxn>
                  <a:cxn ang="f233">
                    <a:pos x="f510" y="f495"/>
                  </a:cxn>
                  <a:cxn ang="f233">
                    <a:pos x="f511" y="f512"/>
                  </a:cxn>
                  <a:cxn ang="f233">
                    <a:pos x="f513" y="f488"/>
                  </a:cxn>
                  <a:cxn ang="f233">
                    <a:pos x="f514" y="f515"/>
                  </a:cxn>
                  <a:cxn ang="f233">
                    <a:pos x="f516" y="f517"/>
                  </a:cxn>
                  <a:cxn ang="f233">
                    <a:pos x="f518" y="f519"/>
                  </a:cxn>
                  <a:cxn ang="f233">
                    <a:pos x="f520" y="f517"/>
                  </a:cxn>
                  <a:cxn ang="f233">
                    <a:pos x="f521" y="f522"/>
                  </a:cxn>
                  <a:cxn ang="f233">
                    <a:pos x="f523" y="f519"/>
                  </a:cxn>
                  <a:cxn ang="f233">
                    <a:pos x="f523" y="f524"/>
                  </a:cxn>
                  <a:cxn ang="f233">
                    <a:pos x="f525" y="f473"/>
                  </a:cxn>
                  <a:cxn ang="f233">
                    <a:pos x="f526" y="f527"/>
                  </a:cxn>
                  <a:cxn ang="f233">
                    <a:pos x="f528" y="f529"/>
                  </a:cxn>
                  <a:cxn ang="f233">
                    <a:pos x="f528" y="f530"/>
                  </a:cxn>
                  <a:cxn ang="f233">
                    <a:pos x="f528" y="f531"/>
                  </a:cxn>
                  <a:cxn ang="f233">
                    <a:pos x="f532" y="f533"/>
                  </a:cxn>
                  <a:cxn ang="f233">
                    <a:pos x="f534" y="f535"/>
                  </a:cxn>
                  <a:cxn ang="f233">
                    <a:pos x="f518" y="f535"/>
                  </a:cxn>
                  <a:cxn ang="f233">
                    <a:pos x="f536" y="f537"/>
                  </a:cxn>
                  <a:cxn ang="f233">
                    <a:pos x="f538" y="f539"/>
                  </a:cxn>
                  <a:cxn ang="f233">
                    <a:pos x="f509" y="f540"/>
                  </a:cxn>
                  <a:cxn ang="f233">
                    <a:pos x="f541" y="f540"/>
                  </a:cxn>
                  <a:cxn ang="f233">
                    <a:pos x="f542" y="f543"/>
                  </a:cxn>
                  <a:cxn ang="f233">
                    <a:pos x="f544" y="f545"/>
                  </a:cxn>
                  <a:cxn ang="f233">
                    <a:pos x="f546" y="f545"/>
                  </a:cxn>
                  <a:cxn ang="f233">
                    <a:pos x="f547" y="f548"/>
                  </a:cxn>
                  <a:cxn ang="f233">
                    <a:pos x="f547" y="f549"/>
                  </a:cxn>
                  <a:cxn ang="f233">
                    <a:pos x="f516" y="f550"/>
                  </a:cxn>
                  <a:cxn ang="f233">
                    <a:pos x="f551" y="f552"/>
                  </a:cxn>
                  <a:cxn ang="f233">
                    <a:pos x="f509" y="f552"/>
                  </a:cxn>
                  <a:cxn ang="f233">
                    <a:pos x="f553" y="f554"/>
                  </a:cxn>
                  <a:cxn ang="f233">
                    <a:pos x="f542" y="f555"/>
                  </a:cxn>
                  <a:cxn ang="f233">
                    <a:pos x="f542" y="f556"/>
                  </a:cxn>
                  <a:cxn ang="f233">
                    <a:pos x="f557" y="f558"/>
                  </a:cxn>
                  <a:cxn ang="f233">
                    <a:pos x="f559" y="f560"/>
                  </a:cxn>
                  <a:cxn ang="f233">
                    <a:pos x="f561" y="f560"/>
                  </a:cxn>
                  <a:cxn ang="f233">
                    <a:pos x="f562" y="f545"/>
                  </a:cxn>
                  <a:cxn ang="f233">
                    <a:pos x="f563" y="f564"/>
                  </a:cxn>
                  <a:cxn ang="f233">
                    <a:pos x="f565" y="f566"/>
                  </a:cxn>
                  <a:cxn ang="f233">
                    <a:pos x="f567" y="f568"/>
                  </a:cxn>
                  <a:cxn ang="f233">
                    <a:pos x="f489" y="f543"/>
                  </a:cxn>
                  <a:cxn ang="f233">
                    <a:pos x="f569" y="f543"/>
                  </a:cxn>
                  <a:cxn ang="f233">
                    <a:pos x="f570" y="f540"/>
                  </a:cxn>
                  <a:cxn ang="f233">
                    <a:pos x="f571" y="f572"/>
                  </a:cxn>
                  <a:cxn ang="f233">
                    <a:pos x="f573" y="f574"/>
                  </a:cxn>
                  <a:cxn ang="f233">
                    <a:pos x="f464" y="f465"/>
                  </a:cxn>
                </a:cxnLst>
                <a:rect l="f460" t="f463" r="f461" b="f462"/>
                <a:pathLst>
                  <a:path w="1876507" h="1224501">
                    <a:moveTo>
                      <a:pt x="f8" y="f9"/>
                    </a:moveTo>
                    <a:lnTo>
                      <a:pt x="f10" y="f11"/>
                    </a:lnTo>
                    <a:lnTo>
                      <a:pt x="f12" y="f13"/>
                    </a:lnTo>
                    <a:lnTo>
                      <a:pt x="f5" y="f14"/>
                    </a:lnTo>
                    <a:lnTo>
                      <a:pt x="f5" y="f14"/>
                    </a:lnTo>
                    <a:lnTo>
                      <a:pt x="f15" y="f16"/>
                    </a:lnTo>
                    <a:lnTo>
                      <a:pt x="f17" y="f18"/>
                    </a:lnTo>
                    <a:lnTo>
                      <a:pt x="f19" y="f20"/>
                    </a:lnTo>
                    <a:lnTo>
                      <a:pt x="f21" y="f22"/>
                    </a:lnTo>
                    <a:lnTo>
                      <a:pt x="f23" y="f24"/>
                    </a:lnTo>
                    <a:lnTo>
                      <a:pt x="f25" y="f24"/>
                    </a:lnTo>
                    <a:lnTo>
                      <a:pt x="f26" y="f24"/>
                    </a:lnTo>
                    <a:lnTo>
                      <a:pt x="f27" y="f24"/>
                    </a:lnTo>
                    <a:lnTo>
                      <a:pt x="f27" y="f24"/>
                    </a:lnTo>
                    <a:lnTo>
                      <a:pt x="f28" y="f29"/>
                    </a:lnTo>
                    <a:lnTo>
                      <a:pt x="f28" y="f29"/>
                    </a:lnTo>
                    <a:lnTo>
                      <a:pt x="f30" y="f31"/>
                    </a:lnTo>
                    <a:lnTo>
                      <a:pt x="f32" y="f33"/>
                    </a:lnTo>
                    <a:lnTo>
                      <a:pt x="f34" y="f33"/>
                    </a:lnTo>
                    <a:lnTo>
                      <a:pt x="f35" y="f36"/>
                    </a:lnTo>
                    <a:lnTo>
                      <a:pt x="f37" y="f38"/>
                    </a:lnTo>
                    <a:lnTo>
                      <a:pt x="f39" y="f40"/>
                    </a:lnTo>
                    <a:lnTo>
                      <a:pt x="f41" y="f7"/>
                    </a:lnTo>
                    <a:lnTo>
                      <a:pt x="f42" y="f7"/>
                    </a:lnTo>
                    <a:lnTo>
                      <a:pt x="f43" y="f44"/>
                    </a:lnTo>
                    <a:lnTo>
                      <a:pt x="f45" y="f46"/>
                    </a:lnTo>
                    <a:lnTo>
                      <a:pt x="f47" y="f48"/>
                    </a:lnTo>
                    <a:lnTo>
                      <a:pt x="f49" y="f50"/>
                    </a:lnTo>
                    <a:lnTo>
                      <a:pt x="f51" y="f44"/>
                    </a:lnTo>
                    <a:lnTo>
                      <a:pt x="f52" y="f38"/>
                    </a:lnTo>
                    <a:lnTo>
                      <a:pt x="f53" y="f54"/>
                    </a:lnTo>
                    <a:lnTo>
                      <a:pt x="f55" y="f31"/>
                    </a:lnTo>
                    <a:lnTo>
                      <a:pt x="f56" y="f57"/>
                    </a:lnTo>
                    <a:lnTo>
                      <a:pt x="f58" y="f59"/>
                    </a:lnTo>
                    <a:lnTo>
                      <a:pt x="f60" y="f61"/>
                    </a:lnTo>
                    <a:lnTo>
                      <a:pt x="f62" y="f59"/>
                    </a:lnTo>
                    <a:lnTo>
                      <a:pt x="f63" y="f64"/>
                    </a:lnTo>
                    <a:lnTo>
                      <a:pt x="f65" y="f61"/>
                    </a:lnTo>
                    <a:lnTo>
                      <a:pt x="f65" y="f66"/>
                    </a:lnTo>
                    <a:lnTo>
                      <a:pt x="f67" y="f16"/>
                    </a:lnTo>
                    <a:lnTo>
                      <a:pt x="f68" y="f69"/>
                    </a:lnTo>
                    <a:lnTo>
                      <a:pt x="f6" y="f70"/>
                    </a:lnTo>
                    <a:lnTo>
                      <a:pt x="f6" y="f71"/>
                    </a:lnTo>
                    <a:lnTo>
                      <a:pt x="f6" y="f72"/>
                    </a:lnTo>
                    <a:lnTo>
                      <a:pt x="f73" y="f74"/>
                    </a:lnTo>
                    <a:lnTo>
                      <a:pt x="f75" y="f76"/>
                    </a:lnTo>
                    <a:lnTo>
                      <a:pt x="f60" y="f76"/>
                    </a:lnTo>
                    <a:lnTo>
                      <a:pt x="f77" y="f78"/>
                    </a:lnTo>
                    <a:lnTo>
                      <a:pt x="f79" y="f80"/>
                    </a:lnTo>
                    <a:lnTo>
                      <a:pt x="f51" y="f28"/>
                    </a:lnTo>
                    <a:lnTo>
                      <a:pt x="f81" y="f28"/>
                    </a:lnTo>
                    <a:lnTo>
                      <a:pt x="f82" y="f83"/>
                    </a:lnTo>
                    <a:lnTo>
                      <a:pt x="f84" y="f85"/>
                    </a:lnTo>
                    <a:lnTo>
                      <a:pt x="f86" y="f85"/>
                    </a:lnTo>
                    <a:lnTo>
                      <a:pt x="f87" y="f88"/>
                    </a:lnTo>
                    <a:lnTo>
                      <a:pt x="f87" y="f89"/>
                    </a:lnTo>
                    <a:lnTo>
                      <a:pt x="f58" y="f90"/>
                    </a:lnTo>
                    <a:lnTo>
                      <a:pt x="f91" y="f5"/>
                    </a:lnTo>
                    <a:lnTo>
                      <a:pt x="f51" y="f5"/>
                    </a:lnTo>
                    <a:lnTo>
                      <a:pt x="f92" y="f93"/>
                    </a:lnTo>
                    <a:lnTo>
                      <a:pt x="f82" y="f94"/>
                    </a:lnTo>
                    <a:lnTo>
                      <a:pt x="f82" y="f95"/>
                    </a:lnTo>
                    <a:lnTo>
                      <a:pt x="f96" y="f97"/>
                    </a:lnTo>
                    <a:lnTo>
                      <a:pt x="f98" y="f99"/>
                    </a:lnTo>
                    <a:lnTo>
                      <a:pt x="f33" y="f99"/>
                    </a:lnTo>
                    <a:lnTo>
                      <a:pt x="f29" y="f85"/>
                    </a:lnTo>
                    <a:lnTo>
                      <a:pt x="f100" y="f101"/>
                    </a:lnTo>
                    <a:lnTo>
                      <a:pt x="f102" y="f27"/>
                    </a:lnTo>
                    <a:lnTo>
                      <a:pt x="f103" y="f104"/>
                    </a:lnTo>
                    <a:lnTo>
                      <a:pt x="f32" y="f83"/>
                    </a:lnTo>
                    <a:lnTo>
                      <a:pt x="f105" y="f83"/>
                    </a:lnTo>
                    <a:lnTo>
                      <a:pt x="f74" y="f28"/>
                    </a:lnTo>
                    <a:lnTo>
                      <a:pt x="f106" y="f107"/>
                    </a:lnTo>
                    <a:lnTo>
                      <a:pt x="f108" y="f109"/>
                    </a:lnTo>
                    <a:lnTo>
                      <a:pt x="f8" y="f9"/>
                    </a:lnTo>
                    <a:close/>
                  </a:path>
                </a:pathLst>
              </a:custGeom>
              <a:solidFill>
                <a:srgbClr val="002060"/>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33" name="Forma libre: forma 65">
                <a:extLst>
                  <a:ext uri="{FF2B5EF4-FFF2-40B4-BE49-F238E27FC236}">
                    <a16:creationId xmlns:a16="http://schemas.microsoft.com/office/drawing/2014/main" id="{250E87E7-112B-417B-95C8-C9698E86B826}"/>
                  </a:ext>
                </a:extLst>
              </p:cNvPr>
              <p:cNvSpPr/>
              <p:nvPr/>
            </p:nvSpPr>
            <p:spPr>
              <a:xfrm>
                <a:off x="6387343" y="2519339"/>
                <a:ext cx="1073423" cy="826937"/>
              </a:xfrm>
              <a:custGeom>
                <a:avLst/>
                <a:gdLst>
                  <a:gd name="f0" fmla="val 10800000"/>
                  <a:gd name="f1" fmla="val 5400000"/>
                  <a:gd name="f2" fmla="val 180"/>
                  <a:gd name="f3" fmla="val w"/>
                  <a:gd name="f4" fmla="val h"/>
                  <a:gd name="f5" fmla="val 0"/>
                  <a:gd name="f6" fmla="val 1073426"/>
                  <a:gd name="f7" fmla="val 826935"/>
                  <a:gd name="f8" fmla="val 461176"/>
                  <a:gd name="f9" fmla="val 47708"/>
                  <a:gd name="f10" fmla="val 445273"/>
                  <a:gd name="f11" fmla="val 206734"/>
                  <a:gd name="f12" fmla="val 389614"/>
                  <a:gd name="f13" fmla="val 294198"/>
                  <a:gd name="f14" fmla="val 182880"/>
                  <a:gd name="f15" fmla="val 405516"/>
                  <a:gd name="f16" fmla="val 492981"/>
                  <a:gd name="f17" fmla="val 524786"/>
                  <a:gd name="f18" fmla="val 310101"/>
                  <a:gd name="f19" fmla="val 811033"/>
                  <a:gd name="f20" fmla="val 429370"/>
                  <a:gd name="f21" fmla="val 588396"/>
                  <a:gd name="f22" fmla="val 763325"/>
                  <a:gd name="f23" fmla="val 954156"/>
                  <a:gd name="f24" fmla="val 516835"/>
                  <a:gd name="f25" fmla="val 1033669"/>
                  <a:gd name="f26" fmla="val 461175"/>
                  <a:gd name="f27" fmla="val 381662"/>
                  <a:gd name="f28" fmla="val 262393"/>
                  <a:gd name="f29" fmla="val 1049572"/>
                  <a:gd name="f30" fmla="val 111318"/>
                  <a:gd name="f31" fmla="val 882595"/>
                  <a:gd name="f32" fmla="val 63610"/>
                  <a:gd name="f33" fmla="val 723569"/>
                  <a:gd name="f34" fmla="val 31805"/>
                  <a:gd name="f35" fmla="+- 0 0 -90"/>
                  <a:gd name="f36" fmla="*/ f3 1 1073426"/>
                  <a:gd name="f37" fmla="*/ f4 1 826935"/>
                  <a:gd name="f38" fmla="val f5"/>
                  <a:gd name="f39" fmla="val f6"/>
                  <a:gd name="f40" fmla="val f7"/>
                  <a:gd name="f41" fmla="*/ f35 f0 1"/>
                  <a:gd name="f42" fmla="+- f40 0 f38"/>
                  <a:gd name="f43" fmla="+- f39 0 f38"/>
                  <a:gd name="f44" fmla="*/ f41 1 f2"/>
                  <a:gd name="f45" fmla="*/ f43 1 1073426"/>
                  <a:gd name="f46" fmla="*/ f42 1 826935"/>
                  <a:gd name="f47" fmla="*/ 461176 f43 1"/>
                  <a:gd name="f48" fmla="*/ 47708 f42 1"/>
                  <a:gd name="f49" fmla="*/ 445273 f43 1"/>
                  <a:gd name="f50" fmla="*/ 206734 f42 1"/>
                  <a:gd name="f51" fmla="*/ 389614 f43 1"/>
                  <a:gd name="f52" fmla="*/ 294198 f42 1"/>
                  <a:gd name="f53" fmla="*/ 182880 f43 1"/>
                  <a:gd name="f54" fmla="*/ 405516 f42 1"/>
                  <a:gd name="f55" fmla="*/ 47708 f43 1"/>
                  <a:gd name="f56" fmla="*/ 492981 f42 1"/>
                  <a:gd name="f57" fmla="*/ 0 f43 1"/>
                  <a:gd name="f58" fmla="*/ 524786 f42 1"/>
                  <a:gd name="f59" fmla="*/ 310101 f43 1"/>
                  <a:gd name="f60" fmla="*/ 811033 f42 1"/>
                  <a:gd name="f61" fmla="*/ 429370 f43 1"/>
                  <a:gd name="f62" fmla="*/ 826935 f42 1"/>
                  <a:gd name="f63" fmla="*/ 588396 f43 1"/>
                  <a:gd name="f64" fmla="*/ 763325 f42 1"/>
                  <a:gd name="f65" fmla="*/ 954156 f43 1"/>
                  <a:gd name="f66" fmla="*/ 516835 f42 1"/>
                  <a:gd name="f67" fmla="*/ 1033669 f43 1"/>
                  <a:gd name="f68" fmla="*/ 461175 f42 1"/>
                  <a:gd name="f69" fmla="*/ 1073426 f43 1"/>
                  <a:gd name="f70" fmla="*/ 381662 f42 1"/>
                  <a:gd name="f71" fmla="*/ 262393 f42 1"/>
                  <a:gd name="f72" fmla="*/ 1049572 f43 1"/>
                  <a:gd name="f73" fmla="*/ 111318 f42 1"/>
                  <a:gd name="f74" fmla="*/ 882595 f43 1"/>
                  <a:gd name="f75" fmla="*/ 63610 f42 1"/>
                  <a:gd name="f76" fmla="*/ 723569 f43 1"/>
                  <a:gd name="f77" fmla="*/ 31805 f42 1"/>
                  <a:gd name="f78" fmla="*/ 492981 f43 1"/>
                  <a:gd name="f79" fmla="*/ 0 f42 1"/>
                  <a:gd name="f80" fmla="+- f44 0 f1"/>
                  <a:gd name="f81" fmla="*/ f47 1 1073426"/>
                  <a:gd name="f82" fmla="*/ f48 1 826935"/>
                  <a:gd name="f83" fmla="*/ f49 1 1073426"/>
                  <a:gd name="f84" fmla="*/ f50 1 826935"/>
                  <a:gd name="f85" fmla="*/ f51 1 1073426"/>
                  <a:gd name="f86" fmla="*/ f52 1 826935"/>
                  <a:gd name="f87" fmla="*/ f53 1 1073426"/>
                  <a:gd name="f88" fmla="*/ f54 1 826935"/>
                  <a:gd name="f89" fmla="*/ f55 1 1073426"/>
                  <a:gd name="f90" fmla="*/ f56 1 826935"/>
                  <a:gd name="f91" fmla="*/ f57 1 1073426"/>
                  <a:gd name="f92" fmla="*/ f58 1 826935"/>
                  <a:gd name="f93" fmla="*/ f59 1 1073426"/>
                  <a:gd name="f94" fmla="*/ f60 1 826935"/>
                  <a:gd name="f95" fmla="*/ f61 1 1073426"/>
                  <a:gd name="f96" fmla="*/ f62 1 826935"/>
                  <a:gd name="f97" fmla="*/ f63 1 1073426"/>
                  <a:gd name="f98" fmla="*/ f64 1 826935"/>
                  <a:gd name="f99" fmla="*/ f65 1 1073426"/>
                  <a:gd name="f100" fmla="*/ f66 1 826935"/>
                  <a:gd name="f101" fmla="*/ f67 1 1073426"/>
                  <a:gd name="f102" fmla="*/ f68 1 826935"/>
                  <a:gd name="f103" fmla="*/ f69 1 1073426"/>
                  <a:gd name="f104" fmla="*/ f70 1 826935"/>
                  <a:gd name="f105" fmla="*/ f71 1 826935"/>
                  <a:gd name="f106" fmla="*/ f72 1 1073426"/>
                  <a:gd name="f107" fmla="*/ f73 1 826935"/>
                  <a:gd name="f108" fmla="*/ f74 1 1073426"/>
                  <a:gd name="f109" fmla="*/ f75 1 826935"/>
                  <a:gd name="f110" fmla="*/ f76 1 1073426"/>
                  <a:gd name="f111" fmla="*/ f77 1 826935"/>
                  <a:gd name="f112" fmla="*/ f78 1 1073426"/>
                  <a:gd name="f113" fmla="*/ f79 1 826935"/>
                  <a:gd name="f114" fmla="*/ f38 1 f45"/>
                  <a:gd name="f115" fmla="*/ f39 1 f45"/>
                  <a:gd name="f116" fmla="*/ f38 1 f46"/>
                  <a:gd name="f117" fmla="*/ f40 1 f46"/>
                  <a:gd name="f118" fmla="*/ f81 1 f45"/>
                  <a:gd name="f119" fmla="*/ f82 1 f46"/>
                  <a:gd name="f120" fmla="*/ f83 1 f45"/>
                  <a:gd name="f121" fmla="*/ f84 1 f46"/>
                  <a:gd name="f122" fmla="*/ f85 1 f45"/>
                  <a:gd name="f123" fmla="*/ f86 1 f46"/>
                  <a:gd name="f124" fmla="*/ f87 1 f45"/>
                  <a:gd name="f125" fmla="*/ f88 1 f46"/>
                  <a:gd name="f126" fmla="*/ f89 1 f45"/>
                  <a:gd name="f127" fmla="*/ f90 1 f46"/>
                  <a:gd name="f128" fmla="*/ f91 1 f45"/>
                  <a:gd name="f129" fmla="*/ f92 1 f46"/>
                  <a:gd name="f130" fmla="*/ f93 1 f45"/>
                  <a:gd name="f131" fmla="*/ f94 1 f46"/>
                  <a:gd name="f132" fmla="*/ f95 1 f45"/>
                  <a:gd name="f133" fmla="*/ f96 1 f46"/>
                  <a:gd name="f134" fmla="*/ f97 1 f45"/>
                  <a:gd name="f135" fmla="*/ f98 1 f46"/>
                  <a:gd name="f136" fmla="*/ f99 1 f45"/>
                  <a:gd name="f137" fmla="*/ f100 1 f46"/>
                  <a:gd name="f138" fmla="*/ f101 1 f45"/>
                  <a:gd name="f139" fmla="*/ f102 1 f46"/>
                  <a:gd name="f140" fmla="*/ f103 1 f45"/>
                  <a:gd name="f141" fmla="*/ f104 1 f46"/>
                  <a:gd name="f142" fmla="*/ f105 1 f46"/>
                  <a:gd name="f143" fmla="*/ f106 1 f45"/>
                  <a:gd name="f144" fmla="*/ f107 1 f46"/>
                  <a:gd name="f145" fmla="*/ f108 1 f45"/>
                  <a:gd name="f146" fmla="*/ f109 1 f46"/>
                  <a:gd name="f147" fmla="*/ f110 1 f45"/>
                  <a:gd name="f148" fmla="*/ f111 1 f46"/>
                  <a:gd name="f149" fmla="*/ f112 1 f45"/>
                  <a:gd name="f150" fmla="*/ f113 1 f46"/>
                  <a:gd name="f151" fmla="*/ f114 f36 1"/>
                  <a:gd name="f152" fmla="*/ f115 f36 1"/>
                  <a:gd name="f153" fmla="*/ f117 f37 1"/>
                  <a:gd name="f154" fmla="*/ f116 f37 1"/>
                  <a:gd name="f155" fmla="*/ f118 f36 1"/>
                  <a:gd name="f156" fmla="*/ f119 f37 1"/>
                  <a:gd name="f157" fmla="*/ f120 f36 1"/>
                  <a:gd name="f158" fmla="*/ f121 f37 1"/>
                  <a:gd name="f159" fmla="*/ f122 f36 1"/>
                  <a:gd name="f160" fmla="*/ f123 f37 1"/>
                  <a:gd name="f161" fmla="*/ f124 f36 1"/>
                  <a:gd name="f162" fmla="*/ f125 f37 1"/>
                  <a:gd name="f163" fmla="*/ f126 f36 1"/>
                  <a:gd name="f164" fmla="*/ f127 f37 1"/>
                  <a:gd name="f165" fmla="*/ f128 f36 1"/>
                  <a:gd name="f166" fmla="*/ f129 f37 1"/>
                  <a:gd name="f167" fmla="*/ f130 f36 1"/>
                  <a:gd name="f168" fmla="*/ f131 f37 1"/>
                  <a:gd name="f169" fmla="*/ f132 f36 1"/>
                  <a:gd name="f170" fmla="*/ f133 f37 1"/>
                  <a:gd name="f171" fmla="*/ f134 f36 1"/>
                  <a:gd name="f172" fmla="*/ f135 f37 1"/>
                  <a:gd name="f173" fmla="*/ f136 f36 1"/>
                  <a:gd name="f174" fmla="*/ f137 f37 1"/>
                  <a:gd name="f175" fmla="*/ f138 f36 1"/>
                  <a:gd name="f176" fmla="*/ f139 f37 1"/>
                  <a:gd name="f177" fmla="*/ f140 f36 1"/>
                  <a:gd name="f178" fmla="*/ f141 f37 1"/>
                  <a:gd name="f179" fmla="*/ f142 f37 1"/>
                  <a:gd name="f180" fmla="*/ f143 f36 1"/>
                  <a:gd name="f181" fmla="*/ f144 f37 1"/>
                  <a:gd name="f182" fmla="*/ f145 f36 1"/>
                  <a:gd name="f183" fmla="*/ f146 f37 1"/>
                  <a:gd name="f184" fmla="*/ f147 f36 1"/>
                  <a:gd name="f185" fmla="*/ f148 f37 1"/>
                  <a:gd name="f186" fmla="*/ f149 f36 1"/>
                  <a:gd name="f187" fmla="*/ f150 f37 1"/>
                </a:gdLst>
                <a:ahLst/>
                <a:cxnLst>
                  <a:cxn ang="3cd4">
                    <a:pos x="hc" y="t"/>
                  </a:cxn>
                  <a:cxn ang="0">
                    <a:pos x="r" y="vc"/>
                  </a:cxn>
                  <a:cxn ang="cd4">
                    <a:pos x="hc" y="b"/>
                  </a:cxn>
                  <a:cxn ang="cd2">
                    <a:pos x="l" y="vc"/>
                  </a:cxn>
                  <a:cxn ang="f80">
                    <a:pos x="f155" y="f156"/>
                  </a:cxn>
                  <a:cxn ang="f80">
                    <a:pos x="f157" y="f158"/>
                  </a:cxn>
                  <a:cxn ang="f80">
                    <a:pos x="f159" y="f160"/>
                  </a:cxn>
                  <a:cxn ang="f80">
                    <a:pos x="f161" y="f162"/>
                  </a:cxn>
                  <a:cxn ang="f80">
                    <a:pos x="f163" y="f164"/>
                  </a:cxn>
                  <a:cxn ang="f80">
                    <a:pos x="f165" y="f166"/>
                  </a:cxn>
                  <a:cxn ang="f80">
                    <a:pos x="f167" y="f168"/>
                  </a:cxn>
                  <a:cxn ang="f80">
                    <a:pos x="f169" y="f170"/>
                  </a:cxn>
                  <a:cxn ang="f80">
                    <a:pos x="f171" y="f172"/>
                  </a:cxn>
                  <a:cxn ang="f80">
                    <a:pos x="f173" y="f174"/>
                  </a:cxn>
                  <a:cxn ang="f80">
                    <a:pos x="f175" y="f176"/>
                  </a:cxn>
                  <a:cxn ang="f80">
                    <a:pos x="f177" y="f178"/>
                  </a:cxn>
                  <a:cxn ang="f80">
                    <a:pos x="f177" y="f179"/>
                  </a:cxn>
                  <a:cxn ang="f80">
                    <a:pos x="f180" y="f181"/>
                  </a:cxn>
                  <a:cxn ang="f80">
                    <a:pos x="f180" y="f181"/>
                  </a:cxn>
                  <a:cxn ang="f80">
                    <a:pos x="f182" y="f183"/>
                  </a:cxn>
                  <a:cxn ang="f80">
                    <a:pos x="f184" y="f185"/>
                  </a:cxn>
                  <a:cxn ang="f80">
                    <a:pos x="f186" y="f187"/>
                  </a:cxn>
                  <a:cxn ang="f80">
                    <a:pos x="f155" y="f156"/>
                  </a:cxn>
                </a:cxnLst>
                <a:rect l="f151" t="f154" r="f152" b="f153"/>
                <a:pathLst>
                  <a:path w="1073426" h="826935">
                    <a:moveTo>
                      <a:pt x="f8" y="f9"/>
                    </a:moveTo>
                    <a:lnTo>
                      <a:pt x="f10" y="f11"/>
                    </a:lnTo>
                    <a:lnTo>
                      <a:pt x="f12" y="f13"/>
                    </a:lnTo>
                    <a:lnTo>
                      <a:pt x="f14" y="f15"/>
                    </a:lnTo>
                    <a:lnTo>
                      <a:pt x="f9" y="f16"/>
                    </a:lnTo>
                    <a:lnTo>
                      <a:pt x="f5" y="f17"/>
                    </a:lnTo>
                    <a:lnTo>
                      <a:pt x="f18" y="f19"/>
                    </a:lnTo>
                    <a:lnTo>
                      <a:pt x="f20" y="f7"/>
                    </a:lnTo>
                    <a:lnTo>
                      <a:pt x="f21" y="f22"/>
                    </a:lnTo>
                    <a:lnTo>
                      <a:pt x="f23" y="f24"/>
                    </a:lnTo>
                    <a:lnTo>
                      <a:pt x="f25" y="f26"/>
                    </a:lnTo>
                    <a:lnTo>
                      <a:pt x="f6" y="f27"/>
                    </a:lnTo>
                    <a:lnTo>
                      <a:pt x="f6" y="f28"/>
                    </a:lnTo>
                    <a:lnTo>
                      <a:pt x="f29" y="f30"/>
                    </a:lnTo>
                    <a:lnTo>
                      <a:pt x="f29" y="f30"/>
                    </a:lnTo>
                    <a:lnTo>
                      <a:pt x="f31" y="f32"/>
                    </a:lnTo>
                    <a:lnTo>
                      <a:pt x="f33" y="f34"/>
                    </a:lnTo>
                    <a:lnTo>
                      <a:pt x="f16" y="f5"/>
                    </a:lnTo>
                    <a:lnTo>
                      <a:pt x="f8" y="f9"/>
                    </a:lnTo>
                    <a:close/>
                  </a:path>
                </a:pathLst>
              </a:custGeom>
              <a:solidFill>
                <a:srgbClr val="00B0F0"/>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34" name="Forma libre: forma 66">
                <a:extLst>
                  <a:ext uri="{FF2B5EF4-FFF2-40B4-BE49-F238E27FC236}">
                    <a16:creationId xmlns:a16="http://schemas.microsoft.com/office/drawing/2014/main" id="{3113024E-3FF0-45EF-A422-6FB4C8002A75}"/>
                  </a:ext>
                </a:extLst>
              </p:cNvPr>
              <p:cNvSpPr/>
              <p:nvPr/>
            </p:nvSpPr>
            <p:spPr>
              <a:xfrm>
                <a:off x="4701665" y="2861243"/>
                <a:ext cx="1956020" cy="2011680"/>
              </a:xfrm>
              <a:custGeom>
                <a:avLst/>
                <a:gdLst>
                  <a:gd name="f0" fmla="val 10800000"/>
                  <a:gd name="f1" fmla="val 5400000"/>
                  <a:gd name="f2" fmla="val 180"/>
                  <a:gd name="f3" fmla="val w"/>
                  <a:gd name="f4" fmla="val h"/>
                  <a:gd name="f5" fmla="val 0"/>
                  <a:gd name="f6" fmla="val 1956021"/>
                  <a:gd name="f7" fmla="val 2011680"/>
                  <a:gd name="f8" fmla="val 270345"/>
                  <a:gd name="f9" fmla="val 699715"/>
                  <a:gd name="f10" fmla="val 707666"/>
                  <a:gd name="f11" fmla="val 302149"/>
                  <a:gd name="f12" fmla="val 779228"/>
                  <a:gd name="f13" fmla="val 222636"/>
                  <a:gd name="f14" fmla="val 834887"/>
                  <a:gd name="f15" fmla="val 190831"/>
                  <a:gd name="f16" fmla="val 978011"/>
                  <a:gd name="f17" fmla="val 206734"/>
                  <a:gd name="f18" fmla="val 1073426"/>
                  <a:gd name="f19" fmla="val 1152939"/>
                  <a:gd name="f20" fmla="val 143123"/>
                  <a:gd name="f21" fmla="val 1296063"/>
                  <a:gd name="f22" fmla="val 1423284"/>
                  <a:gd name="f23" fmla="val 47708"/>
                  <a:gd name="f24" fmla="val 1701579"/>
                  <a:gd name="f25" fmla="val 310101"/>
                  <a:gd name="f26" fmla="val 1892411"/>
                  <a:gd name="f27" fmla="val 421419"/>
                  <a:gd name="f28" fmla="val 492981"/>
                  <a:gd name="f29" fmla="val 1940119"/>
                  <a:gd name="f30" fmla="val 572494"/>
                  <a:gd name="f31" fmla="val 1868557"/>
                  <a:gd name="f32" fmla="val 612250"/>
                  <a:gd name="f33" fmla="val 1709531"/>
                  <a:gd name="f34" fmla="val 731520"/>
                  <a:gd name="f35" fmla="val 1463040"/>
                  <a:gd name="f36" fmla="val 890546"/>
                  <a:gd name="f37" fmla="val 1407381"/>
                  <a:gd name="f38" fmla="val 938254"/>
                  <a:gd name="f39" fmla="val 1327868"/>
                  <a:gd name="f40" fmla="val 993913"/>
                  <a:gd name="f41" fmla="val 1280160"/>
                  <a:gd name="f42" fmla="val 954156"/>
                  <a:gd name="f43" fmla="val 1208599"/>
                  <a:gd name="f44" fmla="val 1168842"/>
                  <a:gd name="f45" fmla="val 882595"/>
                  <a:gd name="f46" fmla="val 914400"/>
                  <a:gd name="f47" fmla="val 1208598"/>
                  <a:gd name="f48" fmla="val 1677725"/>
                  <a:gd name="f49" fmla="val 524786"/>
                  <a:gd name="f50" fmla="val 1749287"/>
                  <a:gd name="f51" fmla="val 548640"/>
                  <a:gd name="f52" fmla="val 1820849"/>
                  <a:gd name="f53" fmla="val 564543"/>
                  <a:gd name="f54" fmla="val 1892410"/>
                  <a:gd name="f55" fmla="val 532738"/>
                  <a:gd name="f56" fmla="val 1948069"/>
                  <a:gd name="f57" fmla="val 429371"/>
                  <a:gd name="f58" fmla="val 1995777"/>
                  <a:gd name="f59" fmla="val 373712"/>
                  <a:gd name="f60" fmla="val 357809"/>
                  <a:gd name="f61" fmla="val 1860605"/>
                  <a:gd name="f62" fmla="val 333955"/>
                  <a:gd name="f63" fmla="val 1765189"/>
                  <a:gd name="f64" fmla="val 190832"/>
                  <a:gd name="f65" fmla="val 1598212"/>
                  <a:gd name="f66" fmla="val 182880"/>
                  <a:gd name="f67" fmla="val 1534602"/>
                  <a:gd name="f68" fmla="val 222637"/>
                  <a:gd name="f69" fmla="val 1470991"/>
                  <a:gd name="f70" fmla="val 238539"/>
                  <a:gd name="f71" fmla="val 1431235"/>
                  <a:gd name="f72" fmla="val 1351722"/>
                  <a:gd name="f73" fmla="val 1311965"/>
                  <a:gd name="f74" fmla="val 1256306"/>
                  <a:gd name="f75" fmla="val 1192695"/>
                  <a:gd name="f76" fmla="val 294199"/>
                  <a:gd name="f77" fmla="val 1144988"/>
                  <a:gd name="f78" fmla="val 1089329"/>
                  <a:gd name="f79" fmla="val 214686"/>
                  <a:gd name="f80" fmla="val 1065475"/>
                  <a:gd name="f81" fmla="val 166978"/>
                  <a:gd name="f82" fmla="val 103367"/>
                  <a:gd name="f83" fmla="val 1097280"/>
                  <a:gd name="f84" fmla="val 95416"/>
                  <a:gd name="f85" fmla="val 1121134"/>
                  <a:gd name="f86" fmla="val 31806"/>
                  <a:gd name="f87" fmla="val 1113182"/>
                  <a:gd name="f88" fmla="val 1105231"/>
                  <a:gd name="f89" fmla="val 1049572"/>
                  <a:gd name="f90" fmla="val 135173"/>
                  <a:gd name="f91" fmla="val 842838"/>
                  <a:gd name="f92" fmla="+- 0 0 -90"/>
                  <a:gd name="f93" fmla="*/ f3 1 1956021"/>
                  <a:gd name="f94" fmla="*/ f4 1 2011680"/>
                  <a:gd name="f95" fmla="val f5"/>
                  <a:gd name="f96" fmla="val f6"/>
                  <a:gd name="f97" fmla="val f7"/>
                  <a:gd name="f98" fmla="*/ f92 f0 1"/>
                  <a:gd name="f99" fmla="+- f97 0 f95"/>
                  <a:gd name="f100" fmla="+- f96 0 f95"/>
                  <a:gd name="f101" fmla="*/ f98 1 f2"/>
                  <a:gd name="f102" fmla="*/ f100 1 1956021"/>
                  <a:gd name="f103" fmla="*/ f99 1 2011680"/>
                  <a:gd name="f104" fmla="*/ 270345 f100 1"/>
                  <a:gd name="f105" fmla="*/ 699715 f99 1"/>
                  <a:gd name="f106" fmla="*/ 707666 f100 1"/>
                  <a:gd name="f107" fmla="*/ 302149 f99 1"/>
                  <a:gd name="f108" fmla="*/ 779228 f100 1"/>
                  <a:gd name="f109" fmla="*/ 222636 f99 1"/>
                  <a:gd name="f110" fmla="*/ 834887 f100 1"/>
                  <a:gd name="f111" fmla="*/ 190831 f99 1"/>
                  <a:gd name="f112" fmla="*/ 978011 f100 1"/>
                  <a:gd name="f113" fmla="*/ 206734 f99 1"/>
                  <a:gd name="f114" fmla="*/ 1073426 f100 1"/>
                  <a:gd name="f115" fmla="*/ 1152939 f100 1"/>
                  <a:gd name="f116" fmla="*/ 143123 f99 1"/>
                  <a:gd name="f117" fmla="*/ 1296063 f100 1"/>
                  <a:gd name="f118" fmla="*/ 0 f99 1"/>
                  <a:gd name="f119" fmla="*/ 1423284 f100 1"/>
                  <a:gd name="f120" fmla="*/ 47708 f99 1"/>
                  <a:gd name="f121" fmla="*/ 1701579 f100 1"/>
                  <a:gd name="f122" fmla="*/ 310101 f99 1"/>
                  <a:gd name="f123" fmla="*/ 1892411 f100 1"/>
                  <a:gd name="f124" fmla="*/ 421419 f99 1"/>
                  <a:gd name="f125" fmla="*/ 1956021 f100 1"/>
                  <a:gd name="f126" fmla="*/ 492981 f99 1"/>
                  <a:gd name="f127" fmla="*/ 1940119 f100 1"/>
                  <a:gd name="f128" fmla="*/ 572494 f99 1"/>
                  <a:gd name="f129" fmla="*/ 1868557 f100 1"/>
                  <a:gd name="f130" fmla="*/ 612250 f99 1"/>
                  <a:gd name="f131" fmla="*/ 1709531 f100 1"/>
                  <a:gd name="f132" fmla="*/ 731520 f99 1"/>
                  <a:gd name="f133" fmla="*/ 1463040 f100 1"/>
                  <a:gd name="f134" fmla="*/ 890546 f99 1"/>
                  <a:gd name="f135" fmla="*/ 1407381 f100 1"/>
                  <a:gd name="f136" fmla="*/ 938254 f99 1"/>
                  <a:gd name="f137" fmla="*/ 1327868 f100 1"/>
                  <a:gd name="f138" fmla="*/ 993913 f99 1"/>
                  <a:gd name="f139" fmla="*/ 1280160 f100 1"/>
                  <a:gd name="f140" fmla="*/ 954156 f99 1"/>
                  <a:gd name="f141" fmla="*/ 1208599 f100 1"/>
                  <a:gd name="f142" fmla="*/ 1168842 f100 1"/>
                  <a:gd name="f143" fmla="*/ 882595 f99 1"/>
                  <a:gd name="f144" fmla="*/ 914400 f100 1"/>
                  <a:gd name="f145" fmla="*/ 1208598 f99 1"/>
                  <a:gd name="f146" fmla="*/ 572494 f100 1"/>
                  <a:gd name="f147" fmla="*/ 1677725 f99 1"/>
                  <a:gd name="f148" fmla="*/ 524786 f100 1"/>
                  <a:gd name="f149" fmla="*/ 1749287 f99 1"/>
                  <a:gd name="f150" fmla="*/ 548640 f100 1"/>
                  <a:gd name="f151" fmla="*/ 1820849 f99 1"/>
                  <a:gd name="f152" fmla="*/ 564543 f100 1"/>
                  <a:gd name="f153" fmla="*/ 1892410 f99 1"/>
                  <a:gd name="f154" fmla="*/ 532738 f100 1"/>
                  <a:gd name="f155" fmla="*/ 1948069 f99 1"/>
                  <a:gd name="f156" fmla="*/ 429371 f100 1"/>
                  <a:gd name="f157" fmla="*/ 1995777 f99 1"/>
                  <a:gd name="f158" fmla="*/ 373712 f100 1"/>
                  <a:gd name="f159" fmla="*/ 2011680 f99 1"/>
                  <a:gd name="f160" fmla="*/ 357809 f100 1"/>
                  <a:gd name="f161" fmla="*/ 1860605 f99 1"/>
                  <a:gd name="f162" fmla="*/ 333955 f100 1"/>
                  <a:gd name="f163" fmla="*/ 1765189 f99 1"/>
                  <a:gd name="f164" fmla="*/ 190832 f100 1"/>
                  <a:gd name="f165" fmla="*/ 1598212 f99 1"/>
                  <a:gd name="f166" fmla="*/ 182880 f100 1"/>
                  <a:gd name="f167" fmla="*/ 1534602 f99 1"/>
                  <a:gd name="f168" fmla="*/ 222637 f100 1"/>
                  <a:gd name="f169" fmla="*/ 1470991 f99 1"/>
                  <a:gd name="f170" fmla="*/ 238539 f100 1"/>
                  <a:gd name="f171" fmla="*/ 1431235 f99 1"/>
                  <a:gd name="f172" fmla="*/ 1351722 f99 1"/>
                  <a:gd name="f173" fmla="*/ 1311965 f99 1"/>
                  <a:gd name="f174" fmla="*/ 1256306 f99 1"/>
                  <a:gd name="f175" fmla="*/ 1192695 f99 1"/>
                  <a:gd name="f176" fmla="*/ 294199 f100 1"/>
                  <a:gd name="f177" fmla="*/ 1144988 f99 1"/>
                  <a:gd name="f178" fmla="*/ 1089329 f99 1"/>
                  <a:gd name="f179" fmla="*/ 214686 f100 1"/>
                  <a:gd name="f180" fmla="*/ 1065475 f99 1"/>
                  <a:gd name="f181" fmla="*/ 166978 f100 1"/>
                  <a:gd name="f182" fmla="*/ 103367 f100 1"/>
                  <a:gd name="f183" fmla="*/ 1097280 f99 1"/>
                  <a:gd name="f184" fmla="*/ 95416 f100 1"/>
                  <a:gd name="f185" fmla="*/ 1121134 f99 1"/>
                  <a:gd name="f186" fmla="*/ 31806 f100 1"/>
                  <a:gd name="f187" fmla="*/ 1113182 f99 1"/>
                  <a:gd name="f188" fmla="*/ 0 f100 1"/>
                  <a:gd name="f189" fmla="*/ 1105231 f99 1"/>
                  <a:gd name="f190" fmla="*/ 1049572 f99 1"/>
                  <a:gd name="f191" fmla="*/ 135173 f100 1"/>
                  <a:gd name="f192" fmla="*/ 842838 f99 1"/>
                  <a:gd name="f193" fmla="+- f101 0 f1"/>
                  <a:gd name="f194" fmla="*/ f104 1 1956021"/>
                  <a:gd name="f195" fmla="*/ f105 1 2011680"/>
                  <a:gd name="f196" fmla="*/ f106 1 1956021"/>
                  <a:gd name="f197" fmla="*/ f107 1 2011680"/>
                  <a:gd name="f198" fmla="*/ f108 1 1956021"/>
                  <a:gd name="f199" fmla="*/ f109 1 2011680"/>
                  <a:gd name="f200" fmla="*/ f110 1 1956021"/>
                  <a:gd name="f201" fmla="*/ f111 1 2011680"/>
                  <a:gd name="f202" fmla="*/ f112 1 1956021"/>
                  <a:gd name="f203" fmla="*/ f113 1 2011680"/>
                  <a:gd name="f204" fmla="*/ f114 1 1956021"/>
                  <a:gd name="f205" fmla="*/ f115 1 1956021"/>
                  <a:gd name="f206" fmla="*/ f116 1 2011680"/>
                  <a:gd name="f207" fmla="*/ f117 1 1956021"/>
                  <a:gd name="f208" fmla="*/ f118 1 2011680"/>
                  <a:gd name="f209" fmla="*/ f119 1 1956021"/>
                  <a:gd name="f210" fmla="*/ f120 1 2011680"/>
                  <a:gd name="f211" fmla="*/ f121 1 1956021"/>
                  <a:gd name="f212" fmla="*/ f122 1 2011680"/>
                  <a:gd name="f213" fmla="*/ f123 1 1956021"/>
                  <a:gd name="f214" fmla="*/ f124 1 2011680"/>
                  <a:gd name="f215" fmla="*/ f125 1 1956021"/>
                  <a:gd name="f216" fmla="*/ f126 1 2011680"/>
                  <a:gd name="f217" fmla="*/ f127 1 1956021"/>
                  <a:gd name="f218" fmla="*/ f128 1 2011680"/>
                  <a:gd name="f219" fmla="*/ f129 1 1956021"/>
                  <a:gd name="f220" fmla="*/ f130 1 2011680"/>
                  <a:gd name="f221" fmla="*/ f131 1 1956021"/>
                  <a:gd name="f222" fmla="*/ f132 1 2011680"/>
                  <a:gd name="f223" fmla="*/ f133 1 1956021"/>
                  <a:gd name="f224" fmla="*/ f134 1 2011680"/>
                  <a:gd name="f225" fmla="*/ f135 1 1956021"/>
                  <a:gd name="f226" fmla="*/ f136 1 2011680"/>
                  <a:gd name="f227" fmla="*/ f137 1 1956021"/>
                  <a:gd name="f228" fmla="*/ f138 1 2011680"/>
                  <a:gd name="f229" fmla="*/ f139 1 1956021"/>
                  <a:gd name="f230" fmla="*/ f140 1 2011680"/>
                  <a:gd name="f231" fmla="*/ f141 1 1956021"/>
                  <a:gd name="f232" fmla="*/ f142 1 1956021"/>
                  <a:gd name="f233" fmla="*/ f143 1 2011680"/>
                  <a:gd name="f234" fmla="*/ f144 1 1956021"/>
                  <a:gd name="f235" fmla="*/ f145 1 2011680"/>
                  <a:gd name="f236" fmla="*/ f146 1 1956021"/>
                  <a:gd name="f237" fmla="*/ f147 1 2011680"/>
                  <a:gd name="f238" fmla="*/ f148 1 1956021"/>
                  <a:gd name="f239" fmla="*/ f149 1 2011680"/>
                  <a:gd name="f240" fmla="*/ f150 1 1956021"/>
                  <a:gd name="f241" fmla="*/ f151 1 2011680"/>
                  <a:gd name="f242" fmla="*/ f152 1 1956021"/>
                  <a:gd name="f243" fmla="*/ f153 1 2011680"/>
                  <a:gd name="f244" fmla="*/ f154 1 1956021"/>
                  <a:gd name="f245" fmla="*/ f155 1 2011680"/>
                  <a:gd name="f246" fmla="*/ f156 1 1956021"/>
                  <a:gd name="f247" fmla="*/ f157 1 2011680"/>
                  <a:gd name="f248" fmla="*/ f158 1 1956021"/>
                  <a:gd name="f249" fmla="*/ f159 1 2011680"/>
                  <a:gd name="f250" fmla="*/ f160 1 1956021"/>
                  <a:gd name="f251" fmla="*/ f161 1 2011680"/>
                  <a:gd name="f252" fmla="*/ f162 1 1956021"/>
                  <a:gd name="f253" fmla="*/ f163 1 2011680"/>
                  <a:gd name="f254" fmla="*/ f164 1 1956021"/>
                  <a:gd name="f255" fmla="*/ f165 1 2011680"/>
                  <a:gd name="f256" fmla="*/ f166 1 1956021"/>
                  <a:gd name="f257" fmla="*/ f167 1 2011680"/>
                  <a:gd name="f258" fmla="*/ f168 1 1956021"/>
                  <a:gd name="f259" fmla="*/ f169 1 2011680"/>
                  <a:gd name="f260" fmla="*/ f170 1 1956021"/>
                  <a:gd name="f261" fmla="*/ f171 1 2011680"/>
                  <a:gd name="f262" fmla="*/ f172 1 2011680"/>
                  <a:gd name="f263" fmla="*/ f173 1 2011680"/>
                  <a:gd name="f264" fmla="*/ f174 1 2011680"/>
                  <a:gd name="f265" fmla="*/ f175 1 2011680"/>
                  <a:gd name="f266" fmla="*/ f176 1 1956021"/>
                  <a:gd name="f267" fmla="*/ f177 1 2011680"/>
                  <a:gd name="f268" fmla="*/ f178 1 2011680"/>
                  <a:gd name="f269" fmla="*/ f179 1 1956021"/>
                  <a:gd name="f270" fmla="*/ f180 1 2011680"/>
                  <a:gd name="f271" fmla="*/ f181 1 1956021"/>
                  <a:gd name="f272" fmla="*/ f182 1 1956021"/>
                  <a:gd name="f273" fmla="*/ f183 1 2011680"/>
                  <a:gd name="f274" fmla="*/ f184 1 1956021"/>
                  <a:gd name="f275" fmla="*/ f185 1 2011680"/>
                  <a:gd name="f276" fmla="*/ f186 1 1956021"/>
                  <a:gd name="f277" fmla="*/ f187 1 2011680"/>
                  <a:gd name="f278" fmla="*/ f188 1 1956021"/>
                  <a:gd name="f279" fmla="*/ f189 1 2011680"/>
                  <a:gd name="f280" fmla="*/ f190 1 2011680"/>
                  <a:gd name="f281" fmla="*/ f191 1 1956021"/>
                  <a:gd name="f282" fmla="*/ f192 1 2011680"/>
                  <a:gd name="f283" fmla="*/ f95 1 f102"/>
                  <a:gd name="f284" fmla="*/ f96 1 f102"/>
                  <a:gd name="f285" fmla="*/ f95 1 f103"/>
                  <a:gd name="f286" fmla="*/ f97 1 f103"/>
                  <a:gd name="f287" fmla="*/ f194 1 f102"/>
                  <a:gd name="f288" fmla="*/ f195 1 f103"/>
                  <a:gd name="f289" fmla="*/ f196 1 f102"/>
                  <a:gd name="f290" fmla="*/ f197 1 f103"/>
                  <a:gd name="f291" fmla="*/ f198 1 f102"/>
                  <a:gd name="f292" fmla="*/ f199 1 f103"/>
                  <a:gd name="f293" fmla="*/ f200 1 f102"/>
                  <a:gd name="f294" fmla="*/ f201 1 f103"/>
                  <a:gd name="f295" fmla="*/ f202 1 f102"/>
                  <a:gd name="f296" fmla="*/ f203 1 f103"/>
                  <a:gd name="f297" fmla="*/ f204 1 f102"/>
                  <a:gd name="f298" fmla="*/ f205 1 f102"/>
                  <a:gd name="f299" fmla="*/ f206 1 f103"/>
                  <a:gd name="f300" fmla="*/ f207 1 f102"/>
                  <a:gd name="f301" fmla="*/ f208 1 f103"/>
                  <a:gd name="f302" fmla="*/ f209 1 f102"/>
                  <a:gd name="f303" fmla="*/ f210 1 f103"/>
                  <a:gd name="f304" fmla="*/ f211 1 f102"/>
                  <a:gd name="f305" fmla="*/ f212 1 f103"/>
                  <a:gd name="f306" fmla="*/ f213 1 f102"/>
                  <a:gd name="f307" fmla="*/ f214 1 f103"/>
                  <a:gd name="f308" fmla="*/ f215 1 f102"/>
                  <a:gd name="f309" fmla="*/ f216 1 f103"/>
                  <a:gd name="f310" fmla="*/ f217 1 f102"/>
                  <a:gd name="f311" fmla="*/ f218 1 f103"/>
                  <a:gd name="f312" fmla="*/ f219 1 f102"/>
                  <a:gd name="f313" fmla="*/ f220 1 f103"/>
                  <a:gd name="f314" fmla="*/ f221 1 f102"/>
                  <a:gd name="f315" fmla="*/ f222 1 f103"/>
                  <a:gd name="f316" fmla="*/ f223 1 f102"/>
                  <a:gd name="f317" fmla="*/ f224 1 f103"/>
                  <a:gd name="f318" fmla="*/ f225 1 f102"/>
                  <a:gd name="f319" fmla="*/ f226 1 f103"/>
                  <a:gd name="f320" fmla="*/ f227 1 f102"/>
                  <a:gd name="f321" fmla="*/ f228 1 f103"/>
                  <a:gd name="f322" fmla="*/ f229 1 f102"/>
                  <a:gd name="f323" fmla="*/ f230 1 f103"/>
                  <a:gd name="f324" fmla="*/ f231 1 f102"/>
                  <a:gd name="f325" fmla="*/ f232 1 f102"/>
                  <a:gd name="f326" fmla="*/ f233 1 f103"/>
                  <a:gd name="f327" fmla="*/ f234 1 f102"/>
                  <a:gd name="f328" fmla="*/ f235 1 f103"/>
                  <a:gd name="f329" fmla="*/ f236 1 f102"/>
                  <a:gd name="f330" fmla="*/ f237 1 f103"/>
                  <a:gd name="f331" fmla="*/ f238 1 f102"/>
                  <a:gd name="f332" fmla="*/ f239 1 f103"/>
                  <a:gd name="f333" fmla="*/ f240 1 f102"/>
                  <a:gd name="f334" fmla="*/ f241 1 f103"/>
                  <a:gd name="f335" fmla="*/ f242 1 f102"/>
                  <a:gd name="f336" fmla="*/ f243 1 f103"/>
                  <a:gd name="f337" fmla="*/ f244 1 f102"/>
                  <a:gd name="f338" fmla="*/ f245 1 f103"/>
                  <a:gd name="f339" fmla="*/ f246 1 f102"/>
                  <a:gd name="f340" fmla="*/ f247 1 f103"/>
                  <a:gd name="f341" fmla="*/ f248 1 f102"/>
                  <a:gd name="f342" fmla="*/ f249 1 f103"/>
                  <a:gd name="f343" fmla="*/ f250 1 f102"/>
                  <a:gd name="f344" fmla="*/ f251 1 f103"/>
                  <a:gd name="f345" fmla="*/ f252 1 f102"/>
                  <a:gd name="f346" fmla="*/ f253 1 f103"/>
                  <a:gd name="f347" fmla="*/ f254 1 f102"/>
                  <a:gd name="f348" fmla="*/ f255 1 f103"/>
                  <a:gd name="f349" fmla="*/ f256 1 f102"/>
                  <a:gd name="f350" fmla="*/ f257 1 f103"/>
                  <a:gd name="f351" fmla="*/ f258 1 f102"/>
                  <a:gd name="f352" fmla="*/ f259 1 f103"/>
                  <a:gd name="f353" fmla="*/ f260 1 f102"/>
                  <a:gd name="f354" fmla="*/ f261 1 f103"/>
                  <a:gd name="f355" fmla="*/ f262 1 f103"/>
                  <a:gd name="f356" fmla="*/ f263 1 f103"/>
                  <a:gd name="f357" fmla="*/ f264 1 f103"/>
                  <a:gd name="f358" fmla="*/ f265 1 f103"/>
                  <a:gd name="f359" fmla="*/ f266 1 f102"/>
                  <a:gd name="f360" fmla="*/ f267 1 f103"/>
                  <a:gd name="f361" fmla="*/ f268 1 f103"/>
                  <a:gd name="f362" fmla="*/ f269 1 f102"/>
                  <a:gd name="f363" fmla="*/ f270 1 f103"/>
                  <a:gd name="f364" fmla="*/ f271 1 f102"/>
                  <a:gd name="f365" fmla="*/ f272 1 f102"/>
                  <a:gd name="f366" fmla="*/ f273 1 f103"/>
                  <a:gd name="f367" fmla="*/ f274 1 f102"/>
                  <a:gd name="f368" fmla="*/ f275 1 f103"/>
                  <a:gd name="f369" fmla="*/ f276 1 f102"/>
                  <a:gd name="f370" fmla="*/ f277 1 f103"/>
                  <a:gd name="f371" fmla="*/ f278 1 f102"/>
                  <a:gd name="f372" fmla="*/ f279 1 f103"/>
                  <a:gd name="f373" fmla="*/ f280 1 f103"/>
                  <a:gd name="f374" fmla="*/ f281 1 f102"/>
                  <a:gd name="f375" fmla="*/ f282 1 f103"/>
                  <a:gd name="f376" fmla="*/ f283 f93 1"/>
                  <a:gd name="f377" fmla="*/ f284 f93 1"/>
                  <a:gd name="f378" fmla="*/ f286 f94 1"/>
                  <a:gd name="f379" fmla="*/ f285 f94 1"/>
                  <a:gd name="f380" fmla="*/ f287 f93 1"/>
                  <a:gd name="f381" fmla="*/ f288 f94 1"/>
                  <a:gd name="f382" fmla="*/ f289 f93 1"/>
                  <a:gd name="f383" fmla="*/ f290 f94 1"/>
                  <a:gd name="f384" fmla="*/ f291 f93 1"/>
                  <a:gd name="f385" fmla="*/ f292 f94 1"/>
                  <a:gd name="f386" fmla="*/ f293 f93 1"/>
                  <a:gd name="f387" fmla="*/ f294 f94 1"/>
                  <a:gd name="f388" fmla="*/ f295 f93 1"/>
                  <a:gd name="f389" fmla="*/ f296 f94 1"/>
                  <a:gd name="f390" fmla="*/ f297 f93 1"/>
                  <a:gd name="f391" fmla="*/ f298 f93 1"/>
                  <a:gd name="f392" fmla="*/ f299 f94 1"/>
                  <a:gd name="f393" fmla="*/ f300 f93 1"/>
                  <a:gd name="f394" fmla="*/ f301 f94 1"/>
                  <a:gd name="f395" fmla="*/ f302 f93 1"/>
                  <a:gd name="f396" fmla="*/ f303 f94 1"/>
                  <a:gd name="f397" fmla="*/ f304 f93 1"/>
                  <a:gd name="f398" fmla="*/ f305 f94 1"/>
                  <a:gd name="f399" fmla="*/ f306 f93 1"/>
                  <a:gd name="f400" fmla="*/ f307 f94 1"/>
                  <a:gd name="f401" fmla="*/ f308 f93 1"/>
                  <a:gd name="f402" fmla="*/ f309 f94 1"/>
                  <a:gd name="f403" fmla="*/ f310 f93 1"/>
                  <a:gd name="f404" fmla="*/ f311 f94 1"/>
                  <a:gd name="f405" fmla="*/ f312 f93 1"/>
                  <a:gd name="f406" fmla="*/ f313 f94 1"/>
                  <a:gd name="f407" fmla="*/ f314 f93 1"/>
                  <a:gd name="f408" fmla="*/ f315 f94 1"/>
                  <a:gd name="f409" fmla="*/ f316 f93 1"/>
                  <a:gd name="f410" fmla="*/ f317 f94 1"/>
                  <a:gd name="f411" fmla="*/ f318 f93 1"/>
                  <a:gd name="f412" fmla="*/ f319 f94 1"/>
                  <a:gd name="f413" fmla="*/ f320 f93 1"/>
                  <a:gd name="f414" fmla="*/ f321 f94 1"/>
                  <a:gd name="f415" fmla="*/ f322 f93 1"/>
                  <a:gd name="f416" fmla="*/ f323 f94 1"/>
                  <a:gd name="f417" fmla="*/ f324 f93 1"/>
                  <a:gd name="f418" fmla="*/ f325 f93 1"/>
                  <a:gd name="f419" fmla="*/ f326 f94 1"/>
                  <a:gd name="f420" fmla="*/ f327 f93 1"/>
                  <a:gd name="f421" fmla="*/ f328 f94 1"/>
                  <a:gd name="f422" fmla="*/ f329 f93 1"/>
                  <a:gd name="f423" fmla="*/ f330 f94 1"/>
                  <a:gd name="f424" fmla="*/ f331 f93 1"/>
                  <a:gd name="f425" fmla="*/ f332 f94 1"/>
                  <a:gd name="f426" fmla="*/ f333 f93 1"/>
                  <a:gd name="f427" fmla="*/ f334 f94 1"/>
                  <a:gd name="f428" fmla="*/ f335 f93 1"/>
                  <a:gd name="f429" fmla="*/ f336 f94 1"/>
                  <a:gd name="f430" fmla="*/ f337 f93 1"/>
                  <a:gd name="f431" fmla="*/ f338 f94 1"/>
                  <a:gd name="f432" fmla="*/ f339 f93 1"/>
                  <a:gd name="f433" fmla="*/ f340 f94 1"/>
                  <a:gd name="f434" fmla="*/ f341 f93 1"/>
                  <a:gd name="f435" fmla="*/ f342 f94 1"/>
                  <a:gd name="f436" fmla="*/ f343 f93 1"/>
                  <a:gd name="f437" fmla="*/ f344 f94 1"/>
                  <a:gd name="f438" fmla="*/ f345 f93 1"/>
                  <a:gd name="f439" fmla="*/ f346 f94 1"/>
                  <a:gd name="f440" fmla="*/ f347 f93 1"/>
                  <a:gd name="f441" fmla="*/ f348 f94 1"/>
                  <a:gd name="f442" fmla="*/ f349 f93 1"/>
                  <a:gd name="f443" fmla="*/ f350 f94 1"/>
                  <a:gd name="f444" fmla="*/ f351 f93 1"/>
                  <a:gd name="f445" fmla="*/ f352 f94 1"/>
                  <a:gd name="f446" fmla="*/ f353 f93 1"/>
                  <a:gd name="f447" fmla="*/ f354 f94 1"/>
                  <a:gd name="f448" fmla="*/ f355 f94 1"/>
                  <a:gd name="f449" fmla="*/ f356 f94 1"/>
                  <a:gd name="f450" fmla="*/ f357 f94 1"/>
                  <a:gd name="f451" fmla="*/ f358 f94 1"/>
                  <a:gd name="f452" fmla="*/ f359 f93 1"/>
                  <a:gd name="f453" fmla="*/ f360 f94 1"/>
                  <a:gd name="f454" fmla="*/ f361 f94 1"/>
                  <a:gd name="f455" fmla="*/ f362 f93 1"/>
                  <a:gd name="f456" fmla="*/ f363 f94 1"/>
                  <a:gd name="f457" fmla="*/ f364 f93 1"/>
                  <a:gd name="f458" fmla="*/ f365 f93 1"/>
                  <a:gd name="f459" fmla="*/ f366 f94 1"/>
                  <a:gd name="f460" fmla="*/ f367 f93 1"/>
                  <a:gd name="f461" fmla="*/ f368 f94 1"/>
                  <a:gd name="f462" fmla="*/ f369 f93 1"/>
                  <a:gd name="f463" fmla="*/ f370 f94 1"/>
                  <a:gd name="f464" fmla="*/ f371 f93 1"/>
                  <a:gd name="f465" fmla="*/ f372 f94 1"/>
                  <a:gd name="f466" fmla="*/ f373 f94 1"/>
                  <a:gd name="f467" fmla="*/ f374 f93 1"/>
                  <a:gd name="f468" fmla="*/ f375 f94 1"/>
                </a:gdLst>
                <a:ahLst/>
                <a:cxnLst>
                  <a:cxn ang="3cd4">
                    <a:pos x="hc" y="t"/>
                  </a:cxn>
                  <a:cxn ang="0">
                    <a:pos x="r" y="vc"/>
                  </a:cxn>
                  <a:cxn ang="cd4">
                    <a:pos x="hc" y="b"/>
                  </a:cxn>
                  <a:cxn ang="cd2">
                    <a:pos x="l" y="vc"/>
                  </a:cxn>
                  <a:cxn ang="f193">
                    <a:pos x="f380" y="f381"/>
                  </a:cxn>
                  <a:cxn ang="f193">
                    <a:pos x="f382" y="f383"/>
                  </a:cxn>
                  <a:cxn ang="f193">
                    <a:pos x="f384" y="f385"/>
                  </a:cxn>
                  <a:cxn ang="f193">
                    <a:pos x="f386" y="f387"/>
                  </a:cxn>
                  <a:cxn ang="f193">
                    <a:pos x="f388" y="f389"/>
                  </a:cxn>
                  <a:cxn ang="f193">
                    <a:pos x="f390" y="f389"/>
                  </a:cxn>
                  <a:cxn ang="f193">
                    <a:pos x="f391" y="f392"/>
                  </a:cxn>
                  <a:cxn ang="f193">
                    <a:pos x="f393" y="f394"/>
                  </a:cxn>
                  <a:cxn ang="f193">
                    <a:pos x="f395" y="f396"/>
                  </a:cxn>
                  <a:cxn ang="f193">
                    <a:pos x="f397" y="f398"/>
                  </a:cxn>
                  <a:cxn ang="f193">
                    <a:pos x="f399" y="f400"/>
                  </a:cxn>
                  <a:cxn ang="f193">
                    <a:pos x="f401" y="f402"/>
                  </a:cxn>
                  <a:cxn ang="f193">
                    <a:pos x="f401" y="f402"/>
                  </a:cxn>
                  <a:cxn ang="f193">
                    <a:pos x="f403" y="f404"/>
                  </a:cxn>
                  <a:cxn ang="f193">
                    <a:pos x="f405" y="f406"/>
                  </a:cxn>
                  <a:cxn ang="f193">
                    <a:pos x="f407" y="f408"/>
                  </a:cxn>
                  <a:cxn ang="f193">
                    <a:pos x="f409" y="f410"/>
                  </a:cxn>
                  <a:cxn ang="f193">
                    <a:pos x="f411" y="f412"/>
                  </a:cxn>
                  <a:cxn ang="f193">
                    <a:pos x="f413" y="f414"/>
                  </a:cxn>
                  <a:cxn ang="f193">
                    <a:pos x="f415" y="f416"/>
                  </a:cxn>
                  <a:cxn ang="f193">
                    <a:pos x="f417" y="f410"/>
                  </a:cxn>
                  <a:cxn ang="f193">
                    <a:pos x="f418" y="f419"/>
                  </a:cxn>
                  <a:cxn ang="f193">
                    <a:pos x="f420" y="f421"/>
                  </a:cxn>
                  <a:cxn ang="f193">
                    <a:pos x="f422" y="f423"/>
                  </a:cxn>
                  <a:cxn ang="f193">
                    <a:pos x="f424" y="f425"/>
                  </a:cxn>
                  <a:cxn ang="f193">
                    <a:pos x="f426" y="f427"/>
                  </a:cxn>
                  <a:cxn ang="f193">
                    <a:pos x="f428" y="f429"/>
                  </a:cxn>
                  <a:cxn ang="f193">
                    <a:pos x="f430" y="f431"/>
                  </a:cxn>
                  <a:cxn ang="f193">
                    <a:pos x="f432" y="f433"/>
                  </a:cxn>
                  <a:cxn ang="f193">
                    <a:pos x="f434" y="f435"/>
                  </a:cxn>
                  <a:cxn ang="f193">
                    <a:pos x="f436" y="f437"/>
                  </a:cxn>
                  <a:cxn ang="f193">
                    <a:pos x="f438" y="f439"/>
                  </a:cxn>
                  <a:cxn ang="f193">
                    <a:pos x="f440" y="f441"/>
                  </a:cxn>
                  <a:cxn ang="f193">
                    <a:pos x="f442" y="f443"/>
                  </a:cxn>
                  <a:cxn ang="f193">
                    <a:pos x="f444" y="f445"/>
                  </a:cxn>
                  <a:cxn ang="f193">
                    <a:pos x="f446" y="f447"/>
                  </a:cxn>
                  <a:cxn ang="f193">
                    <a:pos x="f446" y="f448"/>
                  </a:cxn>
                  <a:cxn ang="f193">
                    <a:pos x="f444" y="f449"/>
                  </a:cxn>
                  <a:cxn ang="f193">
                    <a:pos x="f446" y="f450"/>
                  </a:cxn>
                  <a:cxn ang="f193">
                    <a:pos x="f380" y="f451"/>
                  </a:cxn>
                  <a:cxn ang="f193">
                    <a:pos x="f452" y="f453"/>
                  </a:cxn>
                  <a:cxn ang="f193">
                    <a:pos x="f452" y="f454"/>
                  </a:cxn>
                  <a:cxn ang="f193">
                    <a:pos x="f455" y="f456"/>
                  </a:cxn>
                  <a:cxn ang="f193">
                    <a:pos x="f457" y="f456"/>
                  </a:cxn>
                  <a:cxn ang="f193">
                    <a:pos x="f458" y="f459"/>
                  </a:cxn>
                  <a:cxn ang="f193">
                    <a:pos x="f460" y="f461"/>
                  </a:cxn>
                  <a:cxn ang="f193">
                    <a:pos x="f462" y="f463"/>
                  </a:cxn>
                  <a:cxn ang="f193">
                    <a:pos x="f464" y="f465"/>
                  </a:cxn>
                  <a:cxn ang="f193">
                    <a:pos x="f464" y="f466"/>
                  </a:cxn>
                  <a:cxn ang="f193">
                    <a:pos x="f462" y="f412"/>
                  </a:cxn>
                  <a:cxn ang="f193">
                    <a:pos x="f467" y="f468"/>
                  </a:cxn>
                  <a:cxn ang="f193">
                    <a:pos x="f380" y="f381"/>
                  </a:cxn>
                </a:cxnLst>
                <a:rect l="f376" t="f379" r="f377" b="f378"/>
                <a:pathLst>
                  <a:path w="1956021" h="2011680">
                    <a:moveTo>
                      <a:pt x="f8" y="f9"/>
                    </a:moveTo>
                    <a:lnTo>
                      <a:pt x="f10" y="f11"/>
                    </a:lnTo>
                    <a:lnTo>
                      <a:pt x="f12" y="f13"/>
                    </a:lnTo>
                    <a:lnTo>
                      <a:pt x="f14" y="f15"/>
                    </a:lnTo>
                    <a:lnTo>
                      <a:pt x="f16" y="f17"/>
                    </a:lnTo>
                    <a:lnTo>
                      <a:pt x="f18" y="f17"/>
                    </a:lnTo>
                    <a:lnTo>
                      <a:pt x="f19" y="f20"/>
                    </a:lnTo>
                    <a:lnTo>
                      <a:pt x="f21" y="f5"/>
                    </a:lnTo>
                    <a:lnTo>
                      <a:pt x="f22" y="f23"/>
                    </a:lnTo>
                    <a:lnTo>
                      <a:pt x="f24" y="f25"/>
                    </a:lnTo>
                    <a:lnTo>
                      <a:pt x="f26" y="f27"/>
                    </a:lnTo>
                    <a:lnTo>
                      <a:pt x="f6" y="f28"/>
                    </a:lnTo>
                    <a:lnTo>
                      <a:pt x="f6" y="f28"/>
                    </a:lnTo>
                    <a:lnTo>
                      <a:pt x="f29" y="f30"/>
                    </a:lnTo>
                    <a:lnTo>
                      <a:pt x="f31" y="f32"/>
                    </a:lnTo>
                    <a:lnTo>
                      <a:pt x="f33" y="f34"/>
                    </a:lnTo>
                    <a:lnTo>
                      <a:pt x="f35" y="f36"/>
                    </a:lnTo>
                    <a:lnTo>
                      <a:pt x="f37" y="f38"/>
                    </a:lnTo>
                    <a:lnTo>
                      <a:pt x="f39" y="f40"/>
                    </a:lnTo>
                    <a:lnTo>
                      <a:pt x="f41" y="f42"/>
                    </a:lnTo>
                    <a:lnTo>
                      <a:pt x="f43" y="f36"/>
                    </a:lnTo>
                    <a:lnTo>
                      <a:pt x="f44" y="f45"/>
                    </a:lnTo>
                    <a:lnTo>
                      <a:pt x="f46" y="f47"/>
                    </a:lnTo>
                    <a:lnTo>
                      <a:pt x="f30" y="f48"/>
                    </a:lnTo>
                    <a:lnTo>
                      <a:pt x="f49" y="f50"/>
                    </a:lnTo>
                    <a:lnTo>
                      <a:pt x="f51" y="f52"/>
                    </a:lnTo>
                    <a:lnTo>
                      <a:pt x="f53" y="f54"/>
                    </a:lnTo>
                    <a:lnTo>
                      <a:pt x="f55" y="f56"/>
                    </a:lnTo>
                    <a:lnTo>
                      <a:pt x="f57" y="f58"/>
                    </a:lnTo>
                    <a:lnTo>
                      <a:pt x="f59" y="f7"/>
                    </a:lnTo>
                    <a:lnTo>
                      <a:pt x="f60" y="f61"/>
                    </a:lnTo>
                    <a:lnTo>
                      <a:pt x="f62" y="f63"/>
                    </a:lnTo>
                    <a:lnTo>
                      <a:pt x="f64" y="f65"/>
                    </a:lnTo>
                    <a:lnTo>
                      <a:pt x="f66" y="f67"/>
                    </a:lnTo>
                    <a:lnTo>
                      <a:pt x="f68" y="f69"/>
                    </a:lnTo>
                    <a:lnTo>
                      <a:pt x="f70" y="f71"/>
                    </a:lnTo>
                    <a:lnTo>
                      <a:pt x="f70" y="f72"/>
                    </a:lnTo>
                    <a:lnTo>
                      <a:pt x="f68" y="f73"/>
                    </a:lnTo>
                    <a:lnTo>
                      <a:pt x="f70" y="f74"/>
                    </a:lnTo>
                    <a:lnTo>
                      <a:pt x="f8" y="f75"/>
                    </a:lnTo>
                    <a:lnTo>
                      <a:pt x="f76" y="f77"/>
                    </a:lnTo>
                    <a:lnTo>
                      <a:pt x="f76" y="f78"/>
                    </a:lnTo>
                    <a:lnTo>
                      <a:pt x="f79" y="f80"/>
                    </a:lnTo>
                    <a:lnTo>
                      <a:pt x="f81" y="f80"/>
                    </a:lnTo>
                    <a:lnTo>
                      <a:pt x="f82" y="f83"/>
                    </a:lnTo>
                    <a:lnTo>
                      <a:pt x="f84" y="f85"/>
                    </a:lnTo>
                    <a:lnTo>
                      <a:pt x="f86" y="f87"/>
                    </a:lnTo>
                    <a:lnTo>
                      <a:pt x="f5" y="f88"/>
                    </a:lnTo>
                    <a:lnTo>
                      <a:pt x="f5" y="f89"/>
                    </a:lnTo>
                    <a:lnTo>
                      <a:pt x="f86" y="f38"/>
                    </a:lnTo>
                    <a:lnTo>
                      <a:pt x="f90" y="f91"/>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35" name="Forma libre: forma 67">
                <a:extLst>
                  <a:ext uri="{FF2B5EF4-FFF2-40B4-BE49-F238E27FC236}">
                    <a16:creationId xmlns:a16="http://schemas.microsoft.com/office/drawing/2014/main" id="{84570B2B-2EE3-489C-9E36-EC23D9F915CC}"/>
                  </a:ext>
                </a:extLst>
              </p:cNvPr>
              <p:cNvSpPr/>
              <p:nvPr/>
            </p:nvSpPr>
            <p:spPr>
              <a:xfrm>
                <a:off x="5918219" y="2344415"/>
                <a:ext cx="858740" cy="659959"/>
              </a:xfrm>
              <a:custGeom>
                <a:avLst/>
                <a:gdLst>
                  <a:gd name="f0" fmla="val 10800000"/>
                  <a:gd name="f1" fmla="val 5400000"/>
                  <a:gd name="f2" fmla="val 180"/>
                  <a:gd name="f3" fmla="val w"/>
                  <a:gd name="f4" fmla="val h"/>
                  <a:gd name="f5" fmla="val 0"/>
                  <a:gd name="f6" fmla="val 858741"/>
                  <a:gd name="f7" fmla="val 659958"/>
                  <a:gd name="f8" fmla="val 294198"/>
                  <a:gd name="f9" fmla="val 31805"/>
                  <a:gd name="f10" fmla="val 755374"/>
                  <a:gd name="f11" fmla="val 103367"/>
                  <a:gd name="f12" fmla="val 811033"/>
                  <a:gd name="f13" fmla="val 119270"/>
                  <a:gd name="f14" fmla="val 166977"/>
                  <a:gd name="f15" fmla="val 850789"/>
                  <a:gd name="f16" fmla="val 318052"/>
                  <a:gd name="f17" fmla="val 389614"/>
                  <a:gd name="f18" fmla="val 803082"/>
                  <a:gd name="f19" fmla="val 437322"/>
                  <a:gd name="f20" fmla="val 612250"/>
                  <a:gd name="f21" fmla="val 524786"/>
                  <a:gd name="f22" fmla="val 508883"/>
                  <a:gd name="f23" fmla="val 604299"/>
                  <a:gd name="f24" fmla="val 469127"/>
                  <a:gd name="f25" fmla="val 652007"/>
                  <a:gd name="f26" fmla="val 397565"/>
                  <a:gd name="f27" fmla="val 119269"/>
                  <a:gd name="f28" fmla="val 413468"/>
                  <a:gd name="f29" fmla="val 55659"/>
                  <a:gd name="f30" fmla="val 381663"/>
                  <a:gd name="f31" fmla="val 15903"/>
                  <a:gd name="f32" fmla="+- 0 0 -90"/>
                  <a:gd name="f33" fmla="*/ f3 1 858741"/>
                  <a:gd name="f34" fmla="*/ f4 1 659958"/>
                  <a:gd name="f35" fmla="val f5"/>
                  <a:gd name="f36" fmla="val f6"/>
                  <a:gd name="f37" fmla="val f7"/>
                  <a:gd name="f38" fmla="*/ f32 f0 1"/>
                  <a:gd name="f39" fmla="+- f37 0 f35"/>
                  <a:gd name="f40" fmla="+- f36 0 f35"/>
                  <a:gd name="f41" fmla="*/ f38 1 f2"/>
                  <a:gd name="f42" fmla="*/ f40 1 858741"/>
                  <a:gd name="f43" fmla="*/ f39 1 659958"/>
                  <a:gd name="f44" fmla="*/ 294198 f40 1"/>
                  <a:gd name="f45" fmla="*/ 31805 f39 1"/>
                  <a:gd name="f46" fmla="*/ 755374 f40 1"/>
                  <a:gd name="f47" fmla="*/ 103367 f39 1"/>
                  <a:gd name="f48" fmla="*/ 811033 f40 1"/>
                  <a:gd name="f49" fmla="*/ 119270 f39 1"/>
                  <a:gd name="f50" fmla="*/ 858741 f40 1"/>
                  <a:gd name="f51" fmla="*/ 166977 f39 1"/>
                  <a:gd name="f52" fmla="*/ 850789 f40 1"/>
                  <a:gd name="f53" fmla="*/ 318052 f39 1"/>
                  <a:gd name="f54" fmla="*/ 389614 f39 1"/>
                  <a:gd name="f55" fmla="*/ 803082 f40 1"/>
                  <a:gd name="f56" fmla="*/ 437322 f39 1"/>
                  <a:gd name="f57" fmla="*/ 612250 f40 1"/>
                  <a:gd name="f58" fmla="*/ 524786 f39 1"/>
                  <a:gd name="f59" fmla="*/ 508883 f40 1"/>
                  <a:gd name="f60" fmla="*/ 604299 f39 1"/>
                  <a:gd name="f61" fmla="*/ 469127 f40 1"/>
                  <a:gd name="f62" fmla="*/ 652007 f39 1"/>
                  <a:gd name="f63" fmla="*/ 397565 f40 1"/>
                  <a:gd name="f64" fmla="*/ 659958 f39 1"/>
                  <a:gd name="f65" fmla="*/ 166977 f40 1"/>
                  <a:gd name="f66" fmla="*/ 469127 f39 1"/>
                  <a:gd name="f67" fmla="*/ 119269 f40 1"/>
                  <a:gd name="f68" fmla="*/ 413468 f39 1"/>
                  <a:gd name="f69" fmla="*/ 55659 f40 1"/>
                  <a:gd name="f70" fmla="*/ 0 f40 1"/>
                  <a:gd name="f71" fmla="*/ 381663 f39 1"/>
                  <a:gd name="f72" fmla="*/ 15903 f40 1"/>
                  <a:gd name="f73" fmla="*/ 0 f39 1"/>
                  <a:gd name="f74" fmla="+- f41 0 f1"/>
                  <a:gd name="f75" fmla="*/ f44 1 858741"/>
                  <a:gd name="f76" fmla="*/ f45 1 659958"/>
                  <a:gd name="f77" fmla="*/ f46 1 858741"/>
                  <a:gd name="f78" fmla="*/ f47 1 659958"/>
                  <a:gd name="f79" fmla="*/ f48 1 858741"/>
                  <a:gd name="f80" fmla="*/ f49 1 659958"/>
                  <a:gd name="f81" fmla="*/ f50 1 858741"/>
                  <a:gd name="f82" fmla="*/ f51 1 659958"/>
                  <a:gd name="f83" fmla="*/ f52 1 858741"/>
                  <a:gd name="f84" fmla="*/ f53 1 659958"/>
                  <a:gd name="f85" fmla="*/ f54 1 659958"/>
                  <a:gd name="f86" fmla="*/ f55 1 858741"/>
                  <a:gd name="f87" fmla="*/ f56 1 659958"/>
                  <a:gd name="f88" fmla="*/ f57 1 858741"/>
                  <a:gd name="f89" fmla="*/ f58 1 659958"/>
                  <a:gd name="f90" fmla="*/ f59 1 858741"/>
                  <a:gd name="f91" fmla="*/ f60 1 659958"/>
                  <a:gd name="f92" fmla="*/ f61 1 858741"/>
                  <a:gd name="f93" fmla="*/ f62 1 659958"/>
                  <a:gd name="f94" fmla="*/ f63 1 858741"/>
                  <a:gd name="f95" fmla="*/ f64 1 659958"/>
                  <a:gd name="f96" fmla="*/ f65 1 858741"/>
                  <a:gd name="f97" fmla="*/ f66 1 659958"/>
                  <a:gd name="f98" fmla="*/ f67 1 858741"/>
                  <a:gd name="f99" fmla="*/ f68 1 659958"/>
                  <a:gd name="f100" fmla="*/ f69 1 858741"/>
                  <a:gd name="f101" fmla="*/ f70 1 858741"/>
                  <a:gd name="f102" fmla="*/ f71 1 659958"/>
                  <a:gd name="f103" fmla="*/ f72 1 858741"/>
                  <a:gd name="f104" fmla="*/ f73 1 659958"/>
                  <a:gd name="f105" fmla="*/ f35 1 f42"/>
                  <a:gd name="f106" fmla="*/ f36 1 f42"/>
                  <a:gd name="f107" fmla="*/ f35 1 f43"/>
                  <a:gd name="f108" fmla="*/ f37 1 f43"/>
                  <a:gd name="f109" fmla="*/ f75 1 f42"/>
                  <a:gd name="f110" fmla="*/ f76 1 f43"/>
                  <a:gd name="f111" fmla="*/ f77 1 f42"/>
                  <a:gd name="f112" fmla="*/ f78 1 f43"/>
                  <a:gd name="f113" fmla="*/ f79 1 f42"/>
                  <a:gd name="f114" fmla="*/ f80 1 f43"/>
                  <a:gd name="f115" fmla="*/ f81 1 f42"/>
                  <a:gd name="f116" fmla="*/ f82 1 f43"/>
                  <a:gd name="f117" fmla="*/ f83 1 f42"/>
                  <a:gd name="f118" fmla="*/ f84 1 f43"/>
                  <a:gd name="f119" fmla="*/ f85 1 f43"/>
                  <a:gd name="f120" fmla="*/ f86 1 f42"/>
                  <a:gd name="f121" fmla="*/ f87 1 f43"/>
                  <a:gd name="f122" fmla="*/ f88 1 f42"/>
                  <a:gd name="f123" fmla="*/ f89 1 f43"/>
                  <a:gd name="f124" fmla="*/ f90 1 f42"/>
                  <a:gd name="f125" fmla="*/ f91 1 f43"/>
                  <a:gd name="f126" fmla="*/ f92 1 f42"/>
                  <a:gd name="f127" fmla="*/ f93 1 f43"/>
                  <a:gd name="f128" fmla="*/ f94 1 f42"/>
                  <a:gd name="f129" fmla="*/ f95 1 f43"/>
                  <a:gd name="f130" fmla="*/ f96 1 f42"/>
                  <a:gd name="f131" fmla="*/ f97 1 f43"/>
                  <a:gd name="f132" fmla="*/ f98 1 f42"/>
                  <a:gd name="f133" fmla="*/ f99 1 f43"/>
                  <a:gd name="f134" fmla="*/ f100 1 f42"/>
                  <a:gd name="f135" fmla="*/ f101 1 f42"/>
                  <a:gd name="f136" fmla="*/ f102 1 f43"/>
                  <a:gd name="f137" fmla="*/ f103 1 f42"/>
                  <a:gd name="f138" fmla="*/ f104 1 f43"/>
                  <a:gd name="f139" fmla="*/ f105 f33 1"/>
                  <a:gd name="f140" fmla="*/ f106 f33 1"/>
                  <a:gd name="f141" fmla="*/ f108 f34 1"/>
                  <a:gd name="f142" fmla="*/ f107 f34 1"/>
                  <a:gd name="f143" fmla="*/ f109 f33 1"/>
                  <a:gd name="f144" fmla="*/ f110 f34 1"/>
                  <a:gd name="f145" fmla="*/ f111 f33 1"/>
                  <a:gd name="f146" fmla="*/ f112 f34 1"/>
                  <a:gd name="f147" fmla="*/ f113 f33 1"/>
                  <a:gd name="f148" fmla="*/ f114 f34 1"/>
                  <a:gd name="f149" fmla="*/ f115 f33 1"/>
                  <a:gd name="f150" fmla="*/ f116 f34 1"/>
                  <a:gd name="f151" fmla="*/ f117 f33 1"/>
                  <a:gd name="f152" fmla="*/ f118 f34 1"/>
                  <a:gd name="f153" fmla="*/ f119 f34 1"/>
                  <a:gd name="f154" fmla="*/ f120 f33 1"/>
                  <a:gd name="f155" fmla="*/ f121 f34 1"/>
                  <a:gd name="f156" fmla="*/ f122 f33 1"/>
                  <a:gd name="f157" fmla="*/ f123 f34 1"/>
                  <a:gd name="f158" fmla="*/ f124 f33 1"/>
                  <a:gd name="f159" fmla="*/ f125 f34 1"/>
                  <a:gd name="f160" fmla="*/ f126 f33 1"/>
                  <a:gd name="f161" fmla="*/ f127 f34 1"/>
                  <a:gd name="f162" fmla="*/ f128 f33 1"/>
                  <a:gd name="f163" fmla="*/ f129 f34 1"/>
                  <a:gd name="f164" fmla="*/ f130 f33 1"/>
                  <a:gd name="f165" fmla="*/ f131 f34 1"/>
                  <a:gd name="f166" fmla="*/ f132 f33 1"/>
                  <a:gd name="f167" fmla="*/ f133 f34 1"/>
                  <a:gd name="f168" fmla="*/ f134 f33 1"/>
                  <a:gd name="f169" fmla="*/ f135 f33 1"/>
                  <a:gd name="f170" fmla="*/ f136 f34 1"/>
                  <a:gd name="f171" fmla="*/ f137 f33 1"/>
                  <a:gd name="f172" fmla="*/ f138 f34 1"/>
                </a:gdLst>
                <a:ahLst/>
                <a:cxnLst>
                  <a:cxn ang="3cd4">
                    <a:pos x="hc" y="t"/>
                  </a:cxn>
                  <a:cxn ang="0">
                    <a:pos x="r" y="vc"/>
                  </a:cxn>
                  <a:cxn ang="cd4">
                    <a:pos x="hc" y="b"/>
                  </a:cxn>
                  <a:cxn ang="cd2">
                    <a:pos x="l" y="vc"/>
                  </a:cxn>
                  <a:cxn ang="f74">
                    <a:pos x="f143" y="f144"/>
                  </a:cxn>
                  <a:cxn ang="f74">
                    <a:pos x="f145" y="f146"/>
                  </a:cxn>
                  <a:cxn ang="f74">
                    <a:pos x="f147" y="f148"/>
                  </a:cxn>
                  <a:cxn ang="f74">
                    <a:pos x="f149" y="f150"/>
                  </a:cxn>
                  <a:cxn ang="f74">
                    <a:pos x="f149" y="f150"/>
                  </a:cxn>
                  <a:cxn ang="f74">
                    <a:pos x="f151" y="f152"/>
                  </a:cxn>
                  <a:cxn ang="f74">
                    <a:pos x="f151" y="f153"/>
                  </a:cxn>
                  <a:cxn ang="f74">
                    <a:pos x="f154" y="f155"/>
                  </a:cxn>
                  <a:cxn ang="f74">
                    <a:pos x="f156" y="f157"/>
                  </a:cxn>
                  <a:cxn ang="f74">
                    <a:pos x="f158" y="f159"/>
                  </a:cxn>
                  <a:cxn ang="f74">
                    <a:pos x="f160" y="f161"/>
                  </a:cxn>
                  <a:cxn ang="f74">
                    <a:pos x="f162" y="f163"/>
                  </a:cxn>
                  <a:cxn ang="f74">
                    <a:pos x="f164" y="f165"/>
                  </a:cxn>
                  <a:cxn ang="f74">
                    <a:pos x="f166" y="f167"/>
                  </a:cxn>
                  <a:cxn ang="f74">
                    <a:pos x="f168" y="f153"/>
                  </a:cxn>
                  <a:cxn ang="f74">
                    <a:pos x="f169" y="f170"/>
                  </a:cxn>
                  <a:cxn ang="f74">
                    <a:pos x="f171" y="f172"/>
                  </a:cxn>
                  <a:cxn ang="f74">
                    <a:pos x="f143" y="f144"/>
                  </a:cxn>
                </a:cxnLst>
                <a:rect l="f139" t="f142" r="f140" b="f141"/>
                <a:pathLst>
                  <a:path w="858741" h="659958">
                    <a:moveTo>
                      <a:pt x="f8" y="f9"/>
                    </a:moveTo>
                    <a:lnTo>
                      <a:pt x="f10" y="f11"/>
                    </a:lnTo>
                    <a:lnTo>
                      <a:pt x="f12" y="f13"/>
                    </a:lnTo>
                    <a:lnTo>
                      <a:pt x="f6" y="f14"/>
                    </a:lnTo>
                    <a:lnTo>
                      <a:pt x="f6" y="f14"/>
                    </a:lnTo>
                    <a:lnTo>
                      <a:pt x="f15" y="f16"/>
                    </a:lnTo>
                    <a:lnTo>
                      <a:pt x="f15" y="f17"/>
                    </a:lnTo>
                    <a:lnTo>
                      <a:pt x="f18" y="f19"/>
                    </a:lnTo>
                    <a:lnTo>
                      <a:pt x="f20" y="f21"/>
                    </a:lnTo>
                    <a:lnTo>
                      <a:pt x="f22" y="f23"/>
                    </a:lnTo>
                    <a:lnTo>
                      <a:pt x="f24" y="f25"/>
                    </a:lnTo>
                    <a:lnTo>
                      <a:pt x="f26" y="f7"/>
                    </a:lnTo>
                    <a:lnTo>
                      <a:pt x="f14" y="f24"/>
                    </a:lnTo>
                    <a:lnTo>
                      <a:pt x="f27" y="f28"/>
                    </a:lnTo>
                    <a:lnTo>
                      <a:pt x="f29" y="f17"/>
                    </a:lnTo>
                    <a:lnTo>
                      <a:pt x="f5" y="f30"/>
                    </a:lnTo>
                    <a:lnTo>
                      <a:pt x="f31" y="f5"/>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36" name="Forma libre: forma 68">
                <a:extLst>
                  <a:ext uri="{FF2B5EF4-FFF2-40B4-BE49-F238E27FC236}">
                    <a16:creationId xmlns:a16="http://schemas.microsoft.com/office/drawing/2014/main" id="{EFC5B6D7-5404-435D-87DF-98CAB7939552}"/>
                  </a:ext>
                </a:extLst>
              </p:cNvPr>
              <p:cNvSpPr/>
              <p:nvPr/>
            </p:nvSpPr>
            <p:spPr>
              <a:xfrm>
                <a:off x="3707758" y="1930941"/>
                <a:ext cx="2178658" cy="2043482"/>
              </a:xfrm>
              <a:custGeom>
                <a:avLst/>
                <a:gdLst>
                  <a:gd name="f0" fmla="val 10800000"/>
                  <a:gd name="f1" fmla="val 5400000"/>
                  <a:gd name="f2" fmla="val 180"/>
                  <a:gd name="f3" fmla="val w"/>
                  <a:gd name="f4" fmla="val h"/>
                  <a:gd name="f5" fmla="val 0"/>
                  <a:gd name="f6" fmla="val 2178658"/>
                  <a:gd name="f7" fmla="val 2043485"/>
                  <a:gd name="f8" fmla="val 874644"/>
                  <a:gd name="f9" fmla="val 166978"/>
                  <a:gd name="f10" fmla="val 1987826"/>
                  <a:gd name="f11" fmla="val 357809"/>
                  <a:gd name="f12" fmla="val 2122999"/>
                  <a:gd name="f13" fmla="val 365760"/>
                  <a:gd name="f14" fmla="val 2115047"/>
                  <a:gd name="f15" fmla="val 485030"/>
                  <a:gd name="f16" fmla="val 723569"/>
                  <a:gd name="f17" fmla="val 818985"/>
                  <a:gd name="f18" fmla="val 2154804"/>
                  <a:gd name="f19" fmla="val 882595"/>
                  <a:gd name="f20" fmla="val 2162755"/>
                  <a:gd name="f21" fmla="val 946205"/>
                  <a:gd name="f22" fmla="val 2083242"/>
                  <a:gd name="f23" fmla="val 1001865"/>
                  <a:gd name="f24" fmla="val 1979875"/>
                  <a:gd name="f25" fmla="val 1065475"/>
                  <a:gd name="f26" fmla="val 1892411"/>
                  <a:gd name="f27" fmla="val 1836752"/>
                  <a:gd name="f28" fmla="val 1765190"/>
                  <a:gd name="f29" fmla="val 1701579"/>
                  <a:gd name="f30" fmla="val 1089329"/>
                  <a:gd name="f31" fmla="val 1614115"/>
                  <a:gd name="f32" fmla="val 1168842"/>
                  <a:gd name="f33" fmla="val 1383527"/>
                  <a:gd name="f34" fmla="val 1375576"/>
                  <a:gd name="f35" fmla="val 1645920"/>
                  <a:gd name="f36" fmla="val 922352"/>
                  <a:gd name="f37" fmla="val 1844703"/>
                  <a:gd name="f38" fmla="val 898498"/>
                  <a:gd name="f39" fmla="val 1924216"/>
                  <a:gd name="f40" fmla="val 2019632"/>
                  <a:gd name="f41" fmla="val 834887"/>
                  <a:gd name="f42" fmla="val 747423"/>
                  <a:gd name="f43" fmla="val 2003729"/>
                  <a:gd name="f44" fmla="val 731520"/>
                  <a:gd name="f45" fmla="val 1916265"/>
                  <a:gd name="f46" fmla="val 755374"/>
                  <a:gd name="f47" fmla="val 1781092"/>
                  <a:gd name="f48" fmla="val 1598212"/>
                  <a:gd name="f49" fmla="val 691764"/>
                  <a:gd name="f50" fmla="val 1526651"/>
                  <a:gd name="f51" fmla="val 477079"/>
                  <a:gd name="f52" fmla="val 1359673"/>
                  <a:gd name="f53" fmla="val 381663"/>
                  <a:gd name="f54" fmla="val 1272209"/>
                  <a:gd name="f55" fmla="val 294199"/>
                  <a:gd name="f56" fmla="val 1280160"/>
                  <a:gd name="f57" fmla="val 230588"/>
                  <a:gd name="f58" fmla="val 1311965"/>
                  <a:gd name="f59" fmla="val 135172"/>
                  <a:gd name="f60" fmla="val 914400"/>
                  <a:gd name="f61" fmla="val 333955"/>
                  <a:gd name="f62" fmla="val 787179"/>
                  <a:gd name="f63" fmla="val 373712"/>
                  <a:gd name="f64" fmla="val 771277"/>
                  <a:gd name="f65" fmla="val 500932"/>
                  <a:gd name="f66" fmla="val 763325"/>
                  <a:gd name="f67" fmla="val 652007"/>
                  <a:gd name="f68" fmla="val 779228"/>
                  <a:gd name="f69" fmla="val 803082"/>
                  <a:gd name="f70" fmla="val 850790"/>
                  <a:gd name="f71" fmla="val 628153"/>
                  <a:gd name="f72" fmla="val 715618"/>
                  <a:gd name="f73" fmla="val 612251"/>
                  <a:gd name="f74" fmla="val 604299"/>
                  <a:gd name="f75" fmla="val 469127"/>
                  <a:gd name="f76" fmla="val 389614"/>
                  <a:gd name="f77" fmla="val 310101"/>
                  <a:gd name="f78" fmla="val 620202"/>
                  <a:gd name="f79" fmla="val 79513"/>
                  <a:gd name="f80" fmla="val 524786"/>
                  <a:gd name="f81" fmla="val 15903"/>
                  <a:gd name="f82" fmla="val 246491"/>
                  <a:gd name="f83" fmla="val 23854"/>
                  <a:gd name="f84" fmla="+- 0 0 -90"/>
                  <a:gd name="f85" fmla="*/ f3 1 2178658"/>
                  <a:gd name="f86" fmla="*/ f4 1 2043485"/>
                  <a:gd name="f87" fmla="val f5"/>
                  <a:gd name="f88" fmla="val f6"/>
                  <a:gd name="f89" fmla="val f7"/>
                  <a:gd name="f90" fmla="*/ f84 f0 1"/>
                  <a:gd name="f91" fmla="+- f89 0 f87"/>
                  <a:gd name="f92" fmla="+- f88 0 f87"/>
                  <a:gd name="f93" fmla="*/ f90 1 f2"/>
                  <a:gd name="f94" fmla="*/ f92 1 2178658"/>
                  <a:gd name="f95" fmla="*/ f91 1 2043485"/>
                  <a:gd name="f96" fmla="*/ 874644 f92 1"/>
                  <a:gd name="f97" fmla="*/ 166978 f91 1"/>
                  <a:gd name="f98" fmla="*/ 1987826 f92 1"/>
                  <a:gd name="f99" fmla="*/ 357809 f91 1"/>
                  <a:gd name="f100" fmla="*/ 2122999 f92 1"/>
                  <a:gd name="f101" fmla="*/ 365760 f91 1"/>
                  <a:gd name="f102" fmla="*/ 2115047 f92 1"/>
                  <a:gd name="f103" fmla="*/ 485030 f91 1"/>
                  <a:gd name="f104" fmla="*/ 723569 f91 1"/>
                  <a:gd name="f105" fmla="*/ 818985 f91 1"/>
                  <a:gd name="f106" fmla="*/ 2154804 f92 1"/>
                  <a:gd name="f107" fmla="*/ 882595 f91 1"/>
                  <a:gd name="f108" fmla="*/ 2178658 f92 1"/>
                  <a:gd name="f109" fmla="*/ 2162755 f92 1"/>
                  <a:gd name="f110" fmla="*/ 946205 f91 1"/>
                  <a:gd name="f111" fmla="*/ 2083242 f92 1"/>
                  <a:gd name="f112" fmla="*/ 1001865 f91 1"/>
                  <a:gd name="f113" fmla="*/ 1979875 f92 1"/>
                  <a:gd name="f114" fmla="*/ 1065475 f91 1"/>
                  <a:gd name="f115" fmla="*/ 1892411 f92 1"/>
                  <a:gd name="f116" fmla="*/ 1836752 f92 1"/>
                  <a:gd name="f117" fmla="*/ 1765190 f92 1"/>
                  <a:gd name="f118" fmla="*/ 1701579 f92 1"/>
                  <a:gd name="f119" fmla="*/ 1089329 f91 1"/>
                  <a:gd name="f120" fmla="*/ 1614115 f92 1"/>
                  <a:gd name="f121" fmla="*/ 1168842 f91 1"/>
                  <a:gd name="f122" fmla="*/ 1383527 f92 1"/>
                  <a:gd name="f123" fmla="*/ 1375576 f91 1"/>
                  <a:gd name="f124" fmla="*/ 1089329 f92 1"/>
                  <a:gd name="f125" fmla="*/ 1645920 f91 1"/>
                  <a:gd name="f126" fmla="*/ 922352 f92 1"/>
                  <a:gd name="f127" fmla="*/ 1844703 f91 1"/>
                  <a:gd name="f128" fmla="*/ 898498 f92 1"/>
                  <a:gd name="f129" fmla="*/ 1924216 f91 1"/>
                  <a:gd name="f130" fmla="*/ 2019632 f91 1"/>
                  <a:gd name="f131" fmla="*/ 2043485 f91 1"/>
                  <a:gd name="f132" fmla="*/ 834887 f92 1"/>
                  <a:gd name="f133" fmla="*/ 747423 f92 1"/>
                  <a:gd name="f134" fmla="*/ 2003729 f91 1"/>
                  <a:gd name="f135" fmla="*/ 731520 f92 1"/>
                  <a:gd name="f136" fmla="*/ 1916265 f91 1"/>
                  <a:gd name="f137" fmla="*/ 755374 f92 1"/>
                  <a:gd name="f138" fmla="*/ 1781092 f91 1"/>
                  <a:gd name="f139" fmla="*/ 1598212 f91 1"/>
                  <a:gd name="f140" fmla="*/ 691764 f92 1"/>
                  <a:gd name="f141" fmla="*/ 1526651 f91 1"/>
                  <a:gd name="f142" fmla="*/ 477079 f92 1"/>
                  <a:gd name="f143" fmla="*/ 1359673 f91 1"/>
                  <a:gd name="f144" fmla="*/ 381663 f92 1"/>
                  <a:gd name="f145" fmla="*/ 1272209 f91 1"/>
                  <a:gd name="f146" fmla="*/ 294199 f92 1"/>
                  <a:gd name="f147" fmla="*/ 1280160 f91 1"/>
                  <a:gd name="f148" fmla="*/ 230588 f92 1"/>
                  <a:gd name="f149" fmla="*/ 166978 f92 1"/>
                  <a:gd name="f150" fmla="*/ 1311965 f91 1"/>
                  <a:gd name="f151" fmla="*/ 0 f92 1"/>
                  <a:gd name="f152" fmla="*/ 135172 f92 1"/>
                  <a:gd name="f153" fmla="*/ 914400 f91 1"/>
                  <a:gd name="f154" fmla="*/ 333955 f92 1"/>
                  <a:gd name="f155" fmla="*/ 787179 f91 1"/>
                  <a:gd name="f156" fmla="*/ 373712 f92 1"/>
                  <a:gd name="f157" fmla="*/ 771277 f91 1"/>
                  <a:gd name="f158" fmla="*/ 500932 f92 1"/>
                  <a:gd name="f159" fmla="*/ 763325 f91 1"/>
                  <a:gd name="f160" fmla="*/ 652007 f92 1"/>
                  <a:gd name="f161" fmla="*/ 779228 f91 1"/>
                  <a:gd name="f162" fmla="*/ 803082 f92 1"/>
                  <a:gd name="f163" fmla="*/ 803082 f91 1"/>
                  <a:gd name="f164" fmla="*/ 882595 f92 1"/>
                  <a:gd name="f165" fmla="*/ 914400 f92 1"/>
                  <a:gd name="f166" fmla="*/ 850790 f92 1"/>
                  <a:gd name="f167" fmla="*/ 691764 f91 1"/>
                  <a:gd name="f168" fmla="*/ 779228 f92 1"/>
                  <a:gd name="f169" fmla="*/ 628153 f91 1"/>
                  <a:gd name="f170" fmla="*/ 715618 f92 1"/>
                  <a:gd name="f171" fmla="*/ 612251 f91 1"/>
                  <a:gd name="f172" fmla="*/ 604299 f92 1"/>
                  <a:gd name="f173" fmla="*/ 604299 f91 1"/>
                  <a:gd name="f174" fmla="*/ 469127 f92 1"/>
                  <a:gd name="f175" fmla="*/ 389614 f92 1"/>
                  <a:gd name="f176" fmla="*/ 310101 f92 1"/>
                  <a:gd name="f177" fmla="*/ 620202 f91 1"/>
                  <a:gd name="f178" fmla="*/ 79513 f92 1"/>
                  <a:gd name="f179" fmla="*/ 524786 f91 1"/>
                  <a:gd name="f180" fmla="*/ 15903 f92 1"/>
                  <a:gd name="f181" fmla="*/ 389614 f91 1"/>
                  <a:gd name="f182" fmla="*/ 246491 f91 1"/>
                  <a:gd name="f183" fmla="*/ 23854 f92 1"/>
                  <a:gd name="f184" fmla="*/ 0 f91 1"/>
                  <a:gd name="f185" fmla="+- f93 0 f1"/>
                  <a:gd name="f186" fmla="*/ f96 1 2178658"/>
                  <a:gd name="f187" fmla="*/ f97 1 2043485"/>
                  <a:gd name="f188" fmla="*/ f98 1 2178658"/>
                  <a:gd name="f189" fmla="*/ f99 1 2043485"/>
                  <a:gd name="f190" fmla="*/ f100 1 2178658"/>
                  <a:gd name="f191" fmla="*/ f101 1 2043485"/>
                  <a:gd name="f192" fmla="*/ f102 1 2178658"/>
                  <a:gd name="f193" fmla="*/ f103 1 2043485"/>
                  <a:gd name="f194" fmla="*/ f104 1 2043485"/>
                  <a:gd name="f195" fmla="*/ f105 1 2043485"/>
                  <a:gd name="f196" fmla="*/ f106 1 2178658"/>
                  <a:gd name="f197" fmla="*/ f107 1 2043485"/>
                  <a:gd name="f198" fmla="*/ f108 1 2178658"/>
                  <a:gd name="f199" fmla="*/ f109 1 2178658"/>
                  <a:gd name="f200" fmla="*/ f110 1 2043485"/>
                  <a:gd name="f201" fmla="*/ f111 1 2178658"/>
                  <a:gd name="f202" fmla="*/ f112 1 2043485"/>
                  <a:gd name="f203" fmla="*/ f113 1 2178658"/>
                  <a:gd name="f204" fmla="*/ f114 1 2043485"/>
                  <a:gd name="f205" fmla="*/ f115 1 2178658"/>
                  <a:gd name="f206" fmla="*/ f116 1 2178658"/>
                  <a:gd name="f207" fmla="*/ f117 1 2178658"/>
                  <a:gd name="f208" fmla="*/ f118 1 2178658"/>
                  <a:gd name="f209" fmla="*/ f119 1 2043485"/>
                  <a:gd name="f210" fmla="*/ f120 1 2178658"/>
                  <a:gd name="f211" fmla="*/ f121 1 2043485"/>
                  <a:gd name="f212" fmla="*/ f122 1 2178658"/>
                  <a:gd name="f213" fmla="*/ f123 1 2043485"/>
                  <a:gd name="f214" fmla="*/ f124 1 2178658"/>
                  <a:gd name="f215" fmla="*/ f125 1 2043485"/>
                  <a:gd name="f216" fmla="*/ f126 1 2178658"/>
                  <a:gd name="f217" fmla="*/ f127 1 2043485"/>
                  <a:gd name="f218" fmla="*/ f128 1 2178658"/>
                  <a:gd name="f219" fmla="*/ f129 1 2043485"/>
                  <a:gd name="f220" fmla="*/ f130 1 2043485"/>
                  <a:gd name="f221" fmla="*/ f131 1 2043485"/>
                  <a:gd name="f222" fmla="*/ f132 1 2178658"/>
                  <a:gd name="f223" fmla="*/ f133 1 2178658"/>
                  <a:gd name="f224" fmla="*/ f134 1 2043485"/>
                  <a:gd name="f225" fmla="*/ f135 1 2178658"/>
                  <a:gd name="f226" fmla="*/ f136 1 2043485"/>
                  <a:gd name="f227" fmla="*/ f137 1 2178658"/>
                  <a:gd name="f228" fmla="*/ f138 1 2043485"/>
                  <a:gd name="f229" fmla="*/ f139 1 2043485"/>
                  <a:gd name="f230" fmla="*/ f140 1 2178658"/>
                  <a:gd name="f231" fmla="*/ f141 1 2043485"/>
                  <a:gd name="f232" fmla="*/ f142 1 2178658"/>
                  <a:gd name="f233" fmla="*/ f143 1 2043485"/>
                  <a:gd name="f234" fmla="*/ f144 1 2178658"/>
                  <a:gd name="f235" fmla="*/ f145 1 2043485"/>
                  <a:gd name="f236" fmla="*/ f146 1 2178658"/>
                  <a:gd name="f237" fmla="*/ f147 1 2043485"/>
                  <a:gd name="f238" fmla="*/ f148 1 2178658"/>
                  <a:gd name="f239" fmla="*/ f149 1 2178658"/>
                  <a:gd name="f240" fmla="*/ f150 1 2043485"/>
                  <a:gd name="f241" fmla="*/ f151 1 2178658"/>
                  <a:gd name="f242" fmla="*/ f152 1 2178658"/>
                  <a:gd name="f243" fmla="*/ f153 1 2043485"/>
                  <a:gd name="f244" fmla="*/ f154 1 2178658"/>
                  <a:gd name="f245" fmla="*/ f155 1 2043485"/>
                  <a:gd name="f246" fmla="*/ f156 1 2178658"/>
                  <a:gd name="f247" fmla="*/ f157 1 2043485"/>
                  <a:gd name="f248" fmla="*/ f158 1 2178658"/>
                  <a:gd name="f249" fmla="*/ f159 1 2043485"/>
                  <a:gd name="f250" fmla="*/ f160 1 2178658"/>
                  <a:gd name="f251" fmla="*/ f161 1 2043485"/>
                  <a:gd name="f252" fmla="*/ f162 1 2178658"/>
                  <a:gd name="f253" fmla="*/ f163 1 2043485"/>
                  <a:gd name="f254" fmla="*/ f164 1 2178658"/>
                  <a:gd name="f255" fmla="*/ f165 1 2178658"/>
                  <a:gd name="f256" fmla="*/ f166 1 2178658"/>
                  <a:gd name="f257" fmla="*/ f167 1 2043485"/>
                  <a:gd name="f258" fmla="*/ f168 1 2178658"/>
                  <a:gd name="f259" fmla="*/ f169 1 2043485"/>
                  <a:gd name="f260" fmla="*/ f170 1 2178658"/>
                  <a:gd name="f261" fmla="*/ f171 1 2043485"/>
                  <a:gd name="f262" fmla="*/ f172 1 2178658"/>
                  <a:gd name="f263" fmla="*/ f173 1 2043485"/>
                  <a:gd name="f264" fmla="*/ f174 1 2178658"/>
                  <a:gd name="f265" fmla="*/ f175 1 2178658"/>
                  <a:gd name="f266" fmla="*/ f176 1 2178658"/>
                  <a:gd name="f267" fmla="*/ f177 1 2043485"/>
                  <a:gd name="f268" fmla="*/ f178 1 2178658"/>
                  <a:gd name="f269" fmla="*/ f179 1 2043485"/>
                  <a:gd name="f270" fmla="*/ f180 1 2178658"/>
                  <a:gd name="f271" fmla="*/ f181 1 2043485"/>
                  <a:gd name="f272" fmla="*/ f182 1 2043485"/>
                  <a:gd name="f273" fmla="*/ f183 1 2178658"/>
                  <a:gd name="f274" fmla="*/ f184 1 2043485"/>
                  <a:gd name="f275" fmla="*/ f87 1 f94"/>
                  <a:gd name="f276" fmla="*/ f88 1 f94"/>
                  <a:gd name="f277" fmla="*/ f87 1 f95"/>
                  <a:gd name="f278" fmla="*/ f89 1 f95"/>
                  <a:gd name="f279" fmla="*/ f186 1 f94"/>
                  <a:gd name="f280" fmla="*/ f187 1 f95"/>
                  <a:gd name="f281" fmla="*/ f188 1 f94"/>
                  <a:gd name="f282" fmla="*/ f189 1 f95"/>
                  <a:gd name="f283" fmla="*/ f190 1 f94"/>
                  <a:gd name="f284" fmla="*/ f191 1 f95"/>
                  <a:gd name="f285" fmla="*/ f192 1 f94"/>
                  <a:gd name="f286" fmla="*/ f193 1 f95"/>
                  <a:gd name="f287" fmla="*/ f194 1 f95"/>
                  <a:gd name="f288" fmla="*/ f195 1 f95"/>
                  <a:gd name="f289" fmla="*/ f196 1 f94"/>
                  <a:gd name="f290" fmla="*/ f197 1 f95"/>
                  <a:gd name="f291" fmla="*/ f198 1 f94"/>
                  <a:gd name="f292" fmla="*/ f199 1 f94"/>
                  <a:gd name="f293" fmla="*/ f200 1 f95"/>
                  <a:gd name="f294" fmla="*/ f201 1 f94"/>
                  <a:gd name="f295" fmla="*/ f202 1 f95"/>
                  <a:gd name="f296" fmla="*/ f203 1 f94"/>
                  <a:gd name="f297" fmla="*/ f204 1 f95"/>
                  <a:gd name="f298" fmla="*/ f205 1 f94"/>
                  <a:gd name="f299" fmla="*/ f206 1 f94"/>
                  <a:gd name="f300" fmla="*/ f207 1 f94"/>
                  <a:gd name="f301" fmla="*/ f208 1 f94"/>
                  <a:gd name="f302" fmla="*/ f209 1 f95"/>
                  <a:gd name="f303" fmla="*/ f210 1 f94"/>
                  <a:gd name="f304" fmla="*/ f211 1 f95"/>
                  <a:gd name="f305" fmla="*/ f212 1 f94"/>
                  <a:gd name="f306" fmla="*/ f213 1 f95"/>
                  <a:gd name="f307" fmla="*/ f214 1 f94"/>
                  <a:gd name="f308" fmla="*/ f215 1 f95"/>
                  <a:gd name="f309" fmla="*/ f216 1 f94"/>
                  <a:gd name="f310" fmla="*/ f217 1 f95"/>
                  <a:gd name="f311" fmla="*/ f218 1 f94"/>
                  <a:gd name="f312" fmla="*/ f219 1 f95"/>
                  <a:gd name="f313" fmla="*/ f220 1 f95"/>
                  <a:gd name="f314" fmla="*/ f221 1 f95"/>
                  <a:gd name="f315" fmla="*/ f222 1 f94"/>
                  <a:gd name="f316" fmla="*/ f223 1 f94"/>
                  <a:gd name="f317" fmla="*/ f224 1 f95"/>
                  <a:gd name="f318" fmla="*/ f225 1 f94"/>
                  <a:gd name="f319" fmla="*/ f226 1 f95"/>
                  <a:gd name="f320" fmla="*/ f227 1 f94"/>
                  <a:gd name="f321" fmla="*/ f228 1 f95"/>
                  <a:gd name="f322" fmla="*/ f229 1 f95"/>
                  <a:gd name="f323" fmla="*/ f230 1 f94"/>
                  <a:gd name="f324" fmla="*/ f231 1 f95"/>
                  <a:gd name="f325" fmla="*/ f232 1 f94"/>
                  <a:gd name="f326" fmla="*/ f233 1 f95"/>
                  <a:gd name="f327" fmla="*/ f234 1 f94"/>
                  <a:gd name="f328" fmla="*/ f235 1 f95"/>
                  <a:gd name="f329" fmla="*/ f236 1 f94"/>
                  <a:gd name="f330" fmla="*/ f237 1 f95"/>
                  <a:gd name="f331" fmla="*/ f238 1 f94"/>
                  <a:gd name="f332" fmla="*/ f239 1 f94"/>
                  <a:gd name="f333" fmla="*/ f240 1 f95"/>
                  <a:gd name="f334" fmla="*/ f241 1 f94"/>
                  <a:gd name="f335" fmla="*/ f242 1 f94"/>
                  <a:gd name="f336" fmla="*/ f243 1 f95"/>
                  <a:gd name="f337" fmla="*/ f244 1 f94"/>
                  <a:gd name="f338" fmla="*/ f245 1 f95"/>
                  <a:gd name="f339" fmla="*/ f246 1 f94"/>
                  <a:gd name="f340" fmla="*/ f247 1 f95"/>
                  <a:gd name="f341" fmla="*/ f248 1 f94"/>
                  <a:gd name="f342" fmla="*/ f249 1 f95"/>
                  <a:gd name="f343" fmla="*/ f250 1 f94"/>
                  <a:gd name="f344" fmla="*/ f251 1 f95"/>
                  <a:gd name="f345" fmla="*/ f252 1 f94"/>
                  <a:gd name="f346" fmla="*/ f253 1 f95"/>
                  <a:gd name="f347" fmla="*/ f254 1 f94"/>
                  <a:gd name="f348" fmla="*/ f255 1 f94"/>
                  <a:gd name="f349" fmla="*/ f256 1 f94"/>
                  <a:gd name="f350" fmla="*/ f257 1 f95"/>
                  <a:gd name="f351" fmla="*/ f258 1 f94"/>
                  <a:gd name="f352" fmla="*/ f259 1 f95"/>
                  <a:gd name="f353" fmla="*/ f260 1 f94"/>
                  <a:gd name="f354" fmla="*/ f261 1 f95"/>
                  <a:gd name="f355" fmla="*/ f262 1 f94"/>
                  <a:gd name="f356" fmla="*/ f263 1 f95"/>
                  <a:gd name="f357" fmla="*/ f264 1 f94"/>
                  <a:gd name="f358" fmla="*/ f265 1 f94"/>
                  <a:gd name="f359" fmla="*/ f266 1 f94"/>
                  <a:gd name="f360" fmla="*/ f267 1 f95"/>
                  <a:gd name="f361" fmla="*/ f268 1 f94"/>
                  <a:gd name="f362" fmla="*/ f269 1 f95"/>
                  <a:gd name="f363" fmla="*/ f270 1 f94"/>
                  <a:gd name="f364" fmla="*/ f271 1 f95"/>
                  <a:gd name="f365" fmla="*/ f272 1 f95"/>
                  <a:gd name="f366" fmla="*/ f273 1 f94"/>
                  <a:gd name="f367" fmla="*/ f274 1 f95"/>
                  <a:gd name="f368" fmla="*/ f275 f85 1"/>
                  <a:gd name="f369" fmla="*/ f276 f85 1"/>
                  <a:gd name="f370" fmla="*/ f278 f86 1"/>
                  <a:gd name="f371" fmla="*/ f277 f86 1"/>
                  <a:gd name="f372" fmla="*/ f279 f85 1"/>
                  <a:gd name="f373" fmla="*/ f280 f86 1"/>
                  <a:gd name="f374" fmla="*/ f281 f85 1"/>
                  <a:gd name="f375" fmla="*/ f282 f86 1"/>
                  <a:gd name="f376" fmla="*/ f283 f85 1"/>
                  <a:gd name="f377" fmla="*/ f284 f86 1"/>
                  <a:gd name="f378" fmla="*/ f285 f85 1"/>
                  <a:gd name="f379" fmla="*/ f286 f86 1"/>
                  <a:gd name="f380" fmla="*/ f287 f86 1"/>
                  <a:gd name="f381" fmla="*/ f288 f86 1"/>
                  <a:gd name="f382" fmla="*/ f289 f85 1"/>
                  <a:gd name="f383" fmla="*/ f290 f86 1"/>
                  <a:gd name="f384" fmla="*/ f291 f85 1"/>
                  <a:gd name="f385" fmla="*/ f292 f85 1"/>
                  <a:gd name="f386" fmla="*/ f293 f86 1"/>
                  <a:gd name="f387" fmla="*/ f294 f85 1"/>
                  <a:gd name="f388" fmla="*/ f295 f86 1"/>
                  <a:gd name="f389" fmla="*/ f296 f85 1"/>
                  <a:gd name="f390" fmla="*/ f297 f86 1"/>
                  <a:gd name="f391" fmla="*/ f298 f85 1"/>
                  <a:gd name="f392" fmla="*/ f299 f85 1"/>
                  <a:gd name="f393" fmla="*/ f300 f85 1"/>
                  <a:gd name="f394" fmla="*/ f301 f85 1"/>
                  <a:gd name="f395" fmla="*/ f302 f86 1"/>
                  <a:gd name="f396" fmla="*/ f303 f85 1"/>
                  <a:gd name="f397" fmla="*/ f304 f86 1"/>
                  <a:gd name="f398" fmla="*/ f305 f85 1"/>
                  <a:gd name="f399" fmla="*/ f306 f86 1"/>
                  <a:gd name="f400" fmla="*/ f307 f85 1"/>
                  <a:gd name="f401" fmla="*/ f308 f86 1"/>
                  <a:gd name="f402" fmla="*/ f309 f85 1"/>
                  <a:gd name="f403" fmla="*/ f310 f86 1"/>
                  <a:gd name="f404" fmla="*/ f311 f85 1"/>
                  <a:gd name="f405" fmla="*/ f312 f86 1"/>
                  <a:gd name="f406" fmla="*/ f313 f86 1"/>
                  <a:gd name="f407" fmla="*/ f314 f86 1"/>
                  <a:gd name="f408" fmla="*/ f315 f85 1"/>
                  <a:gd name="f409" fmla="*/ f316 f85 1"/>
                  <a:gd name="f410" fmla="*/ f317 f86 1"/>
                  <a:gd name="f411" fmla="*/ f318 f85 1"/>
                  <a:gd name="f412" fmla="*/ f319 f86 1"/>
                  <a:gd name="f413" fmla="*/ f320 f85 1"/>
                  <a:gd name="f414" fmla="*/ f321 f86 1"/>
                  <a:gd name="f415" fmla="*/ f322 f86 1"/>
                  <a:gd name="f416" fmla="*/ f323 f85 1"/>
                  <a:gd name="f417" fmla="*/ f324 f86 1"/>
                  <a:gd name="f418" fmla="*/ f325 f85 1"/>
                  <a:gd name="f419" fmla="*/ f326 f86 1"/>
                  <a:gd name="f420" fmla="*/ f327 f85 1"/>
                  <a:gd name="f421" fmla="*/ f328 f86 1"/>
                  <a:gd name="f422" fmla="*/ f329 f85 1"/>
                  <a:gd name="f423" fmla="*/ f330 f86 1"/>
                  <a:gd name="f424" fmla="*/ f331 f85 1"/>
                  <a:gd name="f425" fmla="*/ f332 f85 1"/>
                  <a:gd name="f426" fmla="*/ f333 f86 1"/>
                  <a:gd name="f427" fmla="*/ f334 f85 1"/>
                  <a:gd name="f428" fmla="*/ f335 f85 1"/>
                  <a:gd name="f429" fmla="*/ f336 f86 1"/>
                  <a:gd name="f430" fmla="*/ f337 f85 1"/>
                  <a:gd name="f431" fmla="*/ f338 f86 1"/>
                  <a:gd name="f432" fmla="*/ f339 f85 1"/>
                  <a:gd name="f433" fmla="*/ f340 f86 1"/>
                  <a:gd name="f434" fmla="*/ f341 f85 1"/>
                  <a:gd name="f435" fmla="*/ f342 f86 1"/>
                  <a:gd name="f436" fmla="*/ f343 f85 1"/>
                  <a:gd name="f437" fmla="*/ f344 f86 1"/>
                  <a:gd name="f438" fmla="*/ f345 f85 1"/>
                  <a:gd name="f439" fmla="*/ f346 f86 1"/>
                  <a:gd name="f440" fmla="*/ f347 f85 1"/>
                  <a:gd name="f441" fmla="*/ f348 f85 1"/>
                  <a:gd name="f442" fmla="*/ f349 f85 1"/>
                  <a:gd name="f443" fmla="*/ f350 f86 1"/>
                  <a:gd name="f444" fmla="*/ f351 f85 1"/>
                  <a:gd name="f445" fmla="*/ f352 f86 1"/>
                  <a:gd name="f446" fmla="*/ f353 f85 1"/>
                  <a:gd name="f447" fmla="*/ f354 f86 1"/>
                  <a:gd name="f448" fmla="*/ f355 f85 1"/>
                  <a:gd name="f449" fmla="*/ f356 f86 1"/>
                  <a:gd name="f450" fmla="*/ f357 f85 1"/>
                  <a:gd name="f451" fmla="*/ f358 f85 1"/>
                  <a:gd name="f452" fmla="*/ f359 f85 1"/>
                  <a:gd name="f453" fmla="*/ f360 f86 1"/>
                  <a:gd name="f454" fmla="*/ f361 f85 1"/>
                  <a:gd name="f455" fmla="*/ f362 f86 1"/>
                  <a:gd name="f456" fmla="*/ f363 f85 1"/>
                  <a:gd name="f457" fmla="*/ f364 f86 1"/>
                  <a:gd name="f458" fmla="*/ f365 f86 1"/>
                  <a:gd name="f459" fmla="*/ f366 f85 1"/>
                  <a:gd name="f460" fmla="*/ f367 f86 1"/>
                </a:gdLst>
                <a:ahLst/>
                <a:cxnLst>
                  <a:cxn ang="3cd4">
                    <a:pos x="hc" y="t"/>
                  </a:cxn>
                  <a:cxn ang="0">
                    <a:pos x="r" y="vc"/>
                  </a:cxn>
                  <a:cxn ang="cd4">
                    <a:pos x="hc" y="b"/>
                  </a:cxn>
                  <a:cxn ang="cd2">
                    <a:pos x="l" y="vc"/>
                  </a:cxn>
                  <a:cxn ang="f185">
                    <a:pos x="f372" y="f373"/>
                  </a:cxn>
                  <a:cxn ang="f185">
                    <a:pos x="f374" y="f375"/>
                  </a:cxn>
                  <a:cxn ang="f185">
                    <a:pos x="f376" y="f377"/>
                  </a:cxn>
                  <a:cxn ang="f185">
                    <a:pos x="f378" y="f379"/>
                  </a:cxn>
                  <a:cxn ang="f185">
                    <a:pos x="f378" y="f380"/>
                  </a:cxn>
                  <a:cxn ang="f185">
                    <a:pos x="f378" y="f381"/>
                  </a:cxn>
                  <a:cxn ang="f185">
                    <a:pos x="f382" y="f383"/>
                  </a:cxn>
                  <a:cxn ang="f185">
                    <a:pos x="f384" y="f383"/>
                  </a:cxn>
                  <a:cxn ang="f185">
                    <a:pos x="f385" y="f386"/>
                  </a:cxn>
                  <a:cxn ang="f185">
                    <a:pos x="f387" y="f388"/>
                  </a:cxn>
                  <a:cxn ang="f185">
                    <a:pos x="f389" y="f390"/>
                  </a:cxn>
                  <a:cxn ang="f185">
                    <a:pos x="f391" y="f390"/>
                  </a:cxn>
                  <a:cxn ang="f185">
                    <a:pos x="f392" y="f390"/>
                  </a:cxn>
                  <a:cxn ang="f185">
                    <a:pos x="f393" y="f390"/>
                  </a:cxn>
                  <a:cxn ang="f185">
                    <a:pos x="f394" y="f395"/>
                  </a:cxn>
                  <a:cxn ang="f185">
                    <a:pos x="f396" y="f397"/>
                  </a:cxn>
                  <a:cxn ang="f185">
                    <a:pos x="f398" y="f399"/>
                  </a:cxn>
                  <a:cxn ang="f185">
                    <a:pos x="f400" y="f401"/>
                  </a:cxn>
                  <a:cxn ang="f185">
                    <a:pos x="f402" y="f403"/>
                  </a:cxn>
                  <a:cxn ang="f185">
                    <a:pos x="f404" y="f405"/>
                  </a:cxn>
                  <a:cxn ang="f185">
                    <a:pos x="f404" y="f406"/>
                  </a:cxn>
                  <a:cxn ang="f185">
                    <a:pos x="f372" y="f407"/>
                  </a:cxn>
                  <a:cxn ang="f185">
                    <a:pos x="f408" y="f407"/>
                  </a:cxn>
                  <a:cxn ang="f185">
                    <a:pos x="f409" y="f410"/>
                  </a:cxn>
                  <a:cxn ang="f185">
                    <a:pos x="f411" y="f412"/>
                  </a:cxn>
                  <a:cxn ang="f185">
                    <a:pos x="f413" y="f414"/>
                  </a:cxn>
                  <a:cxn ang="f185">
                    <a:pos x="f409" y="f415"/>
                  </a:cxn>
                  <a:cxn ang="f185">
                    <a:pos x="f416" y="f417"/>
                  </a:cxn>
                  <a:cxn ang="f185">
                    <a:pos x="f418" y="f419"/>
                  </a:cxn>
                  <a:cxn ang="f185">
                    <a:pos x="f420" y="f421"/>
                  </a:cxn>
                  <a:cxn ang="f185">
                    <a:pos x="f422" y="f423"/>
                  </a:cxn>
                  <a:cxn ang="f185">
                    <a:pos x="f424" y="f419"/>
                  </a:cxn>
                  <a:cxn ang="f185">
                    <a:pos x="f425" y="f426"/>
                  </a:cxn>
                  <a:cxn ang="f185">
                    <a:pos x="f427" y="f390"/>
                  </a:cxn>
                  <a:cxn ang="f185">
                    <a:pos x="f428" y="f429"/>
                  </a:cxn>
                  <a:cxn ang="f185">
                    <a:pos x="f430" y="f431"/>
                  </a:cxn>
                  <a:cxn ang="f185">
                    <a:pos x="f432" y="f433"/>
                  </a:cxn>
                  <a:cxn ang="f185">
                    <a:pos x="f434" y="f435"/>
                  </a:cxn>
                  <a:cxn ang="f185">
                    <a:pos x="f436" y="f437"/>
                  </a:cxn>
                  <a:cxn ang="f185">
                    <a:pos x="f438" y="f439"/>
                  </a:cxn>
                  <a:cxn ang="f185">
                    <a:pos x="f440" y="f439"/>
                  </a:cxn>
                  <a:cxn ang="f185">
                    <a:pos x="f402" y="f431"/>
                  </a:cxn>
                  <a:cxn ang="f185">
                    <a:pos x="f441" y="f435"/>
                  </a:cxn>
                  <a:cxn ang="f185">
                    <a:pos x="f442" y="f443"/>
                  </a:cxn>
                  <a:cxn ang="f185">
                    <a:pos x="f444" y="f445"/>
                  </a:cxn>
                  <a:cxn ang="f185">
                    <a:pos x="f446" y="f447"/>
                  </a:cxn>
                  <a:cxn ang="f185">
                    <a:pos x="f448" y="f449"/>
                  </a:cxn>
                  <a:cxn ang="f185">
                    <a:pos x="f450" y="f447"/>
                  </a:cxn>
                  <a:cxn ang="f185">
                    <a:pos x="f451" y="f445"/>
                  </a:cxn>
                  <a:cxn ang="f185">
                    <a:pos x="f452" y="f453"/>
                  </a:cxn>
                  <a:cxn ang="f185">
                    <a:pos x="f425" y="f449"/>
                  </a:cxn>
                  <a:cxn ang="f185">
                    <a:pos x="f454" y="f455"/>
                  </a:cxn>
                  <a:cxn ang="f185">
                    <a:pos x="f456" y="f457"/>
                  </a:cxn>
                  <a:cxn ang="f185">
                    <a:pos x="f427" y="f458"/>
                  </a:cxn>
                  <a:cxn ang="f185">
                    <a:pos x="f459" y="f460"/>
                  </a:cxn>
                  <a:cxn ang="f185">
                    <a:pos x="f372" y="f373"/>
                  </a:cxn>
                </a:cxnLst>
                <a:rect l="f368" t="f371" r="f369" b="f370"/>
                <a:pathLst>
                  <a:path w="2178658" h="2043485">
                    <a:moveTo>
                      <a:pt x="f8" y="f9"/>
                    </a:moveTo>
                    <a:lnTo>
                      <a:pt x="f10" y="f11"/>
                    </a:lnTo>
                    <a:lnTo>
                      <a:pt x="f12" y="f13"/>
                    </a:lnTo>
                    <a:lnTo>
                      <a:pt x="f14" y="f15"/>
                    </a:lnTo>
                    <a:lnTo>
                      <a:pt x="f14" y="f16"/>
                    </a:lnTo>
                    <a:lnTo>
                      <a:pt x="f14" y="f17"/>
                    </a:lnTo>
                    <a:lnTo>
                      <a:pt x="f18" y="f19"/>
                    </a:lnTo>
                    <a:lnTo>
                      <a:pt x="f6" y="f19"/>
                    </a:lnTo>
                    <a:lnTo>
                      <a:pt x="f20" y="f21"/>
                    </a:lnTo>
                    <a:lnTo>
                      <a:pt x="f22" y="f23"/>
                    </a:lnTo>
                    <a:lnTo>
                      <a:pt x="f24" y="f25"/>
                    </a:lnTo>
                    <a:lnTo>
                      <a:pt x="f26" y="f25"/>
                    </a:lnTo>
                    <a:lnTo>
                      <a:pt x="f27" y="f25"/>
                    </a:lnTo>
                    <a:lnTo>
                      <a:pt x="f28" y="f25"/>
                    </a:lnTo>
                    <a:lnTo>
                      <a:pt x="f29" y="f30"/>
                    </a:lnTo>
                    <a:lnTo>
                      <a:pt x="f31" y="f32"/>
                    </a:lnTo>
                    <a:lnTo>
                      <a:pt x="f33" y="f34"/>
                    </a:lnTo>
                    <a:lnTo>
                      <a:pt x="f30" y="f35"/>
                    </a:lnTo>
                    <a:lnTo>
                      <a:pt x="f36" y="f37"/>
                    </a:lnTo>
                    <a:lnTo>
                      <a:pt x="f38" y="f39"/>
                    </a:lnTo>
                    <a:lnTo>
                      <a:pt x="f38" y="f40"/>
                    </a:lnTo>
                    <a:lnTo>
                      <a:pt x="f8" y="f7"/>
                    </a:lnTo>
                    <a:lnTo>
                      <a:pt x="f41" y="f7"/>
                    </a:lnTo>
                    <a:lnTo>
                      <a:pt x="f42" y="f43"/>
                    </a:lnTo>
                    <a:lnTo>
                      <a:pt x="f44" y="f45"/>
                    </a:lnTo>
                    <a:lnTo>
                      <a:pt x="f46" y="f47"/>
                    </a:lnTo>
                    <a:lnTo>
                      <a:pt x="f42" y="f48"/>
                    </a:lnTo>
                    <a:lnTo>
                      <a:pt x="f49" y="f50"/>
                    </a:lnTo>
                    <a:lnTo>
                      <a:pt x="f51" y="f52"/>
                    </a:lnTo>
                    <a:lnTo>
                      <a:pt x="f53" y="f54"/>
                    </a:lnTo>
                    <a:lnTo>
                      <a:pt x="f55" y="f56"/>
                    </a:lnTo>
                    <a:lnTo>
                      <a:pt x="f57" y="f52"/>
                    </a:lnTo>
                    <a:lnTo>
                      <a:pt x="f9" y="f58"/>
                    </a:lnTo>
                    <a:lnTo>
                      <a:pt x="f5" y="f25"/>
                    </a:lnTo>
                    <a:lnTo>
                      <a:pt x="f59" y="f60"/>
                    </a:lnTo>
                    <a:lnTo>
                      <a:pt x="f61" y="f62"/>
                    </a:lnTo>
                    <a:lnTo>
                      <a:pt x="f63" y="f64"/>
                    </a:lnTo>
                    <a:lnTo>
                      <a:pt x="f65" y="f66"/>
                    </a:lnTo>
                    <a:lnTo>
                      <a:pt x="f67" y="f68"/>
                    </a:lnTo>
                    <a:lnTo>
                      <a:pt x="f69" y="f69"/>
                    </a:lnTo>
                    <a:lnTo>
                      <a:pt x="f19" y="f69"/>
                    </a:lnTo>
                    <a:lnTo>
                      <a:pt x="f36" y="f62"/>
                    </a:lnTo>
                    <a:lnTo>
                      <a:pt x="f60" y="f66"/>
                    </a:lnTo>
                    <a:lnTo>
                      <a:pt x="f70" y="f49"/>
                    </a:lnTo>
                    <a:lnTo>
                      <a:pt x="f68" y="f71"/>
                    </a:lnTo>
                    <a:lnTo>
                      <a:pt x="f72" y="f73"/>
                    </a:lnTo>
                    <a:lnTo>
                      <a:pt x="f74" y="f74"/>
                    </a:lnTo>
                    <a:lnTo>
                      <a:pt x="f75" y="f73"/>
                    </a:lnTo>
                    <a:lnTo>
                      <a:pt x="f76" y="f71"/>
                    </a:lnTo>
                    <a:lnTo>
                      <a:pt x="f77" y="f78"/>
                    </a:lnTo>
                    <a:lnTo>
                      <a:pt x="f9" y="f74"/>
                    </a:lnTo>
                    <a:lnTo>
                      <a:pt x="f79" y="f80"/>
                    </a:lnTo>
                    <a:lnTo>
                      <a:pt x="f81" y="f76"/>
                    </a:lnTo>
                    <a:lnTo>
                      <a:pt x="f5" y="f82"/>
                    </a:lnTo>
                    <a:lnTo>
                      <a:pt x="f83" y="f5"/>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37" name="Forma libre: forma 69">
                <a:extLst>
                  <a:ext uri="{FF2B5EF4-FFF2-40B4-BE49-F238E27FC236}">
                    <a16:creationId xmlns:a16="http://schemas.microsoft.com/office/drawing/2014/main" id="{EA3D9877-A5DE-4C49-97EA-99DC84E8DF64}"/>
                  </a:ext>
                </a:extLst>
              </p:cNvPr>
              <p:cNvSpPr/>
              <p:nvPr/>
            </p:nvSpPr>
            <p:spPr>
              <a:xfrm>
                <a:off x="3469218" y="1064255"/>
                <a:ext cx="2822716" cy="1137038"/>
              </a:xfrm>
              <a:custGeom>
                <a:avLst/>
                <a:gdLst>
                  <a:gd name="f0" fmla="val 10800000"/>
                  <a:gd name="f1" fmla="val 5400000"/>
                  <a:gd name="f2" fmla="val 180"/>
                  <a:gd name="f3" fmla="val w"/>
                  <a:gd name="f4" fmla="val h"/>
                  <a:gd name="f5" fmla="val 0"/>
                  <a:gd name="f6" fmla="val 2822713"/>
                  <a:gd name="f7" fmla="val 1137037"/>
                  <a:gd name="f8" fmla="val 858741"/>
                  <a:gd name="f9" fmla="val 882595"/>
                  <a:gd name="f10" fmla="val 2226365"/>
                  <a:gd name="f11" fmla="val 1121134"/>
                  <a:gd name="f12" fmla="val 2369489"/>
                  <a:gd name="f13" fmla="val 2449002"/>
                  <a:gd name="f14" fmla="val 2512612"/>
                  <a:gd name="f15" fmla="val 1025718"/>
                  <a:gd name="f16" fmla="val 2568271"/>
                  <a:gd name="f17" fmla="val 890546"/>
                  <a:gd name="f18" fmla="val 2584174"/>
                  <a:gd name="f19" fmla="val 826936"/>
                  <a:gd name="f20" fmla="val 739471"/>
                  <a:gd name="f21" fmla="val 2639833"/>
                  <a:gd name="f22" fmla="val 691764"/>
                  <a:gd name="f23" fmla="val 2735249"/>
                  <a:gd name="f24" fmla="val 659958"/>
                  <a:gd name="f25" fmla="val 2798859"/>
                  <a:gd name="f26" fmla="val 604299"/>
                  <a:gd name="f27" fmla="val 2767054"/>
                  <a:gd name="f28" fmla="val 508884"/>
                  <a:gd name="f29" fmla="val 2615979"/>
                  <a:gd name="f30" fmla="val 477078"/>
                  <a:gd name="f31" fmla="val 2576223"/>
                  <a:gd name="f32" fmla="val 397565"/>
                  <a:gd name="f33" fmla="val 2608028"/>
                  <a:gd name="f34" fmla="val 326004"/>
                  <a:gd name="f35" fmla="val 2234317"/>
                  <a:gd name="f36" fmla="val 318052"/>
                  <a:gd name="f37" fmla="val 2178658"/>
                  <a:gd name="f38" fmla="val 2122998"/>
                  <a:gd name="f39" fmla="val 270344"/>
                  <a:gd name="f40" fmla="val 2115047"/>
                  <a:gd name="f41" fmla="val 230588"/>
                  <a:gd name="f42" fmla="val 2099145"/>
                  <a:gd name="f43" fmla="val 214685"/>
                  <a:gd name="f44" fmla="val 2043485"/>
                  <a:gd name="f45" fmla="val 190831"/>
                  <a:gd name="f46" fmla="val 1948070"/>
                  <a:gd name="f47" fmla="val 254442"/>
                  <a:gd name="f48" fmla="val 1804946"/>
                  <a:gd name="f49" fmla="val 278296"/>
                  <a:gd name="f50" fmla="val 1622066"/>
                  <a:gd name="f51" fmla="val 1502797"/>
                  <a:gd name="f52" fmla="val 159026"/>
                  <a:gd name="f53" fmla="val 1478943"/>
                  <a:gd name="f54" fmla="val 119270"/>
                  <a:gd name="f55" fmla="val 1470991"/>
                  <a:gd name="f56" fmla="val 63610"/>
                  <a:gd name="f57" fmla="val 31805"/>
                  <a:gd name="f58" fmla="val 7951"/>
                  <a:gd name="f59" fmla="val 1256306"/>
                  <a:gd name="f60" fmla="val 1184745"/>
                  <a:gd name="f61" fmla="val 1160891"/>
                  <a:gd name="f62" fmla="val 1129085"/>
                  <a:gd name="f63" fmla="val 39757"/>
                  <a:gd name="f64" fmla="val 1073426"/>
                  <a:gd name="f65" fmla="val 15903"/>
                  <a:gd name="f66" fmla="val 985962"/>
                  <a:gd name="f67" fmla="val 938254"/>
                  <a:gd name="f68" fmla="val 135172"/>
                  <a:gd name="f69" fmla="val 914400"/>
                  <a:gd name="f70" fmla="val 198783"/>
                  <a:gd name="f71" fmla="val 143124"/>
                  <a:gd name="f72" fmla="val 47708"/>
                  <a:gd name="f73" fmla="val 564543"/>
                  <a:gd name="f74" fmla="val 23854"/>
                  <a:gd name="f75" fmla="val 516835"/>
                  <a:gd name="f76" fmla="val 429371"/>
                  <a:gd name="f77" fmla="val 381663"/>
                  <a:gd name="f78" fmla="val 103367"/>
                  <a:gd name="f79" fmla="val 365760"/>
                  <a:gd name="f80" fmla="val 333955"/>
                  <a:gd name="f81" fmla="val 270345"/>
                  <a:gd name="f82" fmla="val 349857"/>
                  <a:gd name="f83" fmla="val 55659"/>
                  <a:gd name="f84" fmla="val 405517"/>
                  <a:gd name="f85" fmla="val 723569"/>
                  <a:gd name="f86" fmla="val 747423"/>
                  <a:gd name="f87" fmla="+- 0 0 -90"/>
                  <a:gd name="f88" fmla="*/ f3 1 2822713"/>
                  <a:gd name="f89" fmla="*/ f4 1 1137037"/>
                  <a:gd name="f90" fmla="val f5"/>
                  <a:gd name="f91" fmla="val f6"/>
                  <a:gd name="f92" fmla="val f7"/>
                  <a:gd name="f93" fmla="*/ f87 f0 1"/>
                  <a:gd name="f94" fmla="+- f92 0 f90"/>
                  <a:gd name="f95" fmla="+- f91 0 f90"/>
                  <a:gd name="f96" fmla="*/ f93 1 f2"/>
                  <a:gd name="f97" fmla="*/ f95 1 2822713"/>
                  <a:gd name="f98" fmla="*/ f94 1 1137037"/>
                  <a:gd name="f99" fmla="*/ 858741 f95 1"/>
                  <a:gd name="f100" fmla="*/ 882595 f94 1"/>
                  <a:gd name="f101" fmla="*/ 2226365 f95 1"/>
                  <a:gd name="f102" fmla="*/ 1121134 f94 1"/>
                  <a:gd name="f103" fmla="*/ 2369489 f95 1"/>
                  <a:gd name="f104" fmla="*/ 1137037 f94 1"/>
                  <a:gd name="f105" fmla="*/ 2449002 f95 1"/>
                  <a:gd name="f106" fmla="*/ 2512612 f95 1"/>
                  <a:gd name="f107" fmla="*/ 1025718 f94 1"/>
                  <a:gd name="f108" fmla="*/ 2568271 f95 1"/>
                  <a:gd name="f109" fmla="*/ 890546 f94 1"/>
                  <a:gd name="f110" fmla="*/ 2584174 f95 1"/>
                  <a:gd name="f111" fmla="*/ 826936 f94 1"/>
                  <a:gd name="f112" fmla="*/ 739471 f94 1"/>
                  <a:gd name="f113" fmla="*/ 2639833 f95 1"/>
                  <a:gd name="f114" fmla="*/ 691764 f94 1"/>
                  <a:gd name="f115" fmla="*/ 2735249 f95 1"/>
                  <a:gd name="f116" fmla="*/ 659958 f94 1"/>
                  <a:gd name="f117" fmla="*/ 2798859 f95 1"/>
                  <a:gd name="f118" fmla="*/ 2822713 f95 1"/>
                  <a:gd name="f119" fmla="*/ 604299 f94 1"/>
                  <a:gd name="f120" fmla="*/ 2767054 f95 1"/>
                  <a:gd name="f121" fmla="*/ 508884 f94 1"/>
                  <a:gd name="f122" fmla="*/ 2615979 f95 1"/>
                  <a:gd name="f123" fmla="*/ 477078 f94 1"/>
                  <a:gd name="f124" fmla="*/ 2576223 f95 1"/>
                  <a:gd name="f125" fmla="*/ 397565 f94 1"/>
                  <a:gd name="f126" fmla="*/ 2608028 f95 1"/>
                  <a:gd name="f127" fmla="*/ 326004 f94 1"/>
                  <a:gd name="f128" fmla="*/ 2234317 f95 1"/>
                  <a:gd name="f129" fmla="*/ 318052 f94 1"/>
                  <a:gd name="f130" fmla="*/ 2178658 f95 1"/>
                  <a:gd name="f131" fmla="*/ 2122998 f95 1"/>
                  <a:gd name="f132" fmla="*/ 270344 f94 1"/>
                  <a:gd name="f133" fmla="*/ 2115047 f95 1"/>
                  <a:gd name="f134" fmla="*/ 230588 f94 1"/>
                  <a:gd name="f135" fmla="*/ 2099145 f95 1"/>
                  <a:gd name="f136" fmla="*/ 214685 f94 1"/>
                  <a:gd name="f137" fmla="*/ 2043485 f95 1"/>
                  <a:gd name="f138" fmla="*/ 190831 f94 1"/>
                  <a:gd name="f139" fmla="*/ 1948070 f95 1"/>
                  <a:gd name="f140" fmla="*/ 254442 f94 1"/>
                  <a:gd name="f141" fmla="*/ 1804946 f95 1"/>
                  <a:gd name="f142" fmla="*/ 278296 f94 1"/>
                  <a:gd name="f143" fmla="*/ 1622066 f95 1"/>
                  <a:gd name="f144" fmla="*/ 1502797 f95 1"/>
                  <a:gd name="f145" fmla="*/ 159026 f94 1"/>
                  <a:gd name="f146" fmla="*/ 1478943 f95 1"/>
                  <a:gd name="f147" fmla="*/ 119270 f94 1"/>
                  <a:gd name="f148" fmla="*/ 1470991 f95 1"/>
                  <a:gd name="f149" fmla="*/ 63610 f94 1"/>
                  <a:gd name="f150" fmla="*/ 31805 f94 1"/>
                  <a:gd name="f151" fmla="*/ 7951 f94 1"/>
                  <a:gd name="f152" fmla="*/ 1256306 f95 1"/>
                  <a:gd name="f153" fmla="*/ 1184745 f95 1"/>
                  <a:gd name="f154" fmla="*/ 1160891 f95 1"/>
                  <a:gd name="f155" fmla="*/ 1129085 f95 1"/>
                  <a:gd name="f156" fmla="*/ 39757 f94 1"/>
                  <a:gd name="f157" fmla="*/ 1073426 f95 1"/>
                  <a:gd name="f158" fmla="*/ 15903 f94 1"/>
                  <a:gd name="f159" fmla="*/ 985962 f95 1"/>
                  <a:gd name="f160" fmla="*/ 938254 f95 1"/>
                  <a:gd name="f161" fmla="*/ 135172 f94 1"/>
                  <a:gd name="f162" fmla="*/ 914400 f95 1"/>
                  <a:gd name="f163" fmla="*/ 198783 f94 1"/>
                  <a:gd name="f164" fmla="*/ 739471 f95 1"/>
                  <a:gd name="f165" fmla="*/ 143124 f94 1"/>
                  <a:gd name="f166" fmla="*/ 659958 f95 1"/>
                  <a:gd name="f167" fmla="*/ 47708 f94 1"/>
                  <a:gd name="f168" fmla="*/ 564543 f95 1"/>
                  <a:gd name="f169" fmla="*/ 23854 f94 1"/>
                  <a:gd name="f170" fmla="*/ 516835 f95 1"/>
                  <a:gd name="f171" fmla="*/ 0 f94 1"/>
                  <a:gd name="f172" fmla="*/ 429371 f95 1"/>
                  <a:gd name="f173" fmla="*/ 381663 f95 1"/>
                  <a:gd name="f174" fmla="*/ 103367 f94 1"/>
                  <a:gd name="f175" fmla="*/ 365760 f95 1"/>
                  <a:gd name="f176" fmla="*/ 333955 f94 1"/>
                  <a:gd name="f177" fmla="*/ 365760 f94 1"/>
                  <a:gd name="f178" fmla="*/ 270345 f95 1"/>
                  <a:gd name="f179" fmla="*/ 349857 f94 1"/>
                  <a:gd name="f180" fmla="*/ 190831 f95 1"/>
                  <a:gd name="f181" fmla="*/ 103367 f95 1"/>
                  <a:gd name="f182" fmla="*/ 55659 f95 1"/>
                  <a:gd name="f183" fmla="*/ 0 f95 1"/>
                  <a:gd name="f184" fmla="*/ 405517 f94 1"/>
                  <a:gd name="f185" fmla="*/ 23854 f95 1"/>
                  <a:gd name="f186" fmla="*/ 723569 f94 1"/>
                  <a:gd name="f187" fmla="*/ 47708 f95 1"/>
                  <a:gd name="f188" fmla="*/ 747423 f94 1"/>
                  <a:gd name="f189" fmla="+- f96 0 f1"/>
                  <a:gd name="f190" fmla="*/ f99 1 2822713"/>
                  <a:gd name="f191" fmla="*/ f100 1 1137037"/>
                  <a:gd name="f192" fmla="*/ f101 1 2822713"/>
                  <a:gd name="f193" fmla="*/ f102 1 1137037"/>
                  <a:gd name="f194" fmla="*/ f103 1 2822713"/>
                  <a:gd name="f195" fmla="*/ f104 1 1137037"/>
                  <a:gd name="f196" fmla="*/ f105 1 2822713"/>
                  <a:gd name="f197" fmla="*/ f106 1 2822713"/>
                  <a:gd name="f198" fmla="*/ f107 1 1137037"/>
                  <a:gd name="f199" fmla="*/ f108 1 2822713"/>
                  <a:gd name="f200" fmla="*/ f109 1 1137037"/>
                  <a:gd name="f201" fmla="*/ f110 1 2822713"/>
                  <a:gd name="f202" fmla="*/ f111 1 1137037"/>
                  <a:gd name="f203" fmla="*/ f112 1 1137037"/>
                  <a:gd name="f204" fmla="*/ f113 1 2822713"/>
                  <a:gd name="f205" fmla="*/ f114 1 1137037"/>
                  <a:gd name="f206" fmla="*/ f115 1 2822713"/>
                  <a:gd name="f207" fmla="*/ f116 1 1137037"/>
                  <a:gd name="f208" fmla="*/ f117 1 2822713"/>
                  <a:gd name="f209" fmla="*/ f118 1 2822713"/>
                  <a:gd name="f210" fmla="*/ f119 1 1137037"/>
                  <a:gd name="f211" fmla="*/ f120 1 2822713"/>
                  <a:gd name="f212" fmla="*/ f121 1 1137037"/>
                  <a:gd name="f213" fmla="*/ f122 1 2822713"/>
                  <a:gd name="f214" fmla="*/ f123 1 1137037"/>
                  <a:gd name="f215" fmla="*/ f124 1 2822713"/>
                  <a:gd name="f216" fmla="*/ f125 1 1137037"/>
                  <a:gd name="f217" fmla="*/ f126 1 2822713"/>
                  <a:gd name="f218" fmla="*/ f127 1 1137037"/>
                  <a:gd name="f219" fmla="*/ f128 1 2822713"/>
                  <a:gd name="f220" fmla="*/ f129 1 1137037"/>
                  <a:gd name="f221" fmla="*/ f130 1 2822713"/>
                  <a:gd name="f222" fmla="*/ f131 1 2822713"/>
                  <a:gd name="f223" fmla="*/ f132 1 1137037"/>
                  <a:gd name="f224" fmla="*/ f133 1 2822713"/>
                  <a:gd name="f225" fmla="*/ f134 1 1137037"/>
                  <a:gd name="f226" fmla="*/ f135 1 2822713"/>
                  <a:gd name="f227" fmla="*/ f136 1 1137037"/>
                  <a:gd name="f228" fmla="*/ f137 1 2822713"/>
                  <a:gd name="f229" fmla="*/ f138 1 1137037"/>
                  <a:gd name="f230" fmla="*/ f139 1 2822713"/>
                  <a:gd name="f231" fmla="*/ f140 1 1137037"/>
                  <a:gd name="f232" fmla="*/ f141 1 2822713"/>
                  <a:gd name="f233" fmla="*/ f142 1 1137037"/>
                  <a:gd name="f234" fmla="*/ f143 1 2822713"/>
                  <a:gd name="f235" fmla="*/ f144 1 2822713"/>
                  <a:gd name="f236" fmla="*/ f145 1 1137037"/>
                  <a:gd name="f237" fmla="*/ f146 1 2822713"/>
                  <a:gd name="f238" fmla="*/ f147 1 1137037"/>
                  <a:gd name="f239" fmla="*/ f148 1 2822713"/>
                  <a:gd name="f240" fmla="*/ f149 1 1137037"/>
                  <a:gd name="f241" fmla="*/ f150 1 1137037"/>
                  <a:gd name="f242" fmla="*/ f151 1 1137037"/>
                  <a:gd name="f243" fmla="*/ f152 1 2822713"/>
                  <a:gd name="f244" fmla="*/ f153 1 2822713"/>
                  <a:gd name="f245" fmla="*/ f154 1 2822713"/>
                  <a:gd name="f246" fmla="*/ f155 1 2822713"/>
                  <a:gd name="f247" fmla="*/ f156 1 1137037"/>
                  <a:gd name="f248" fmla="*/ f157 1 2822713"/>
                  <a:gd name="f249" fmla="*/ f158 1 1137037"/>
                  <a:gd name="f250" fmla="*/ f159 1 2822713"/>
                  <a:gd name="f251" fmla="*/ f160 1 2822713"/>
                  <a:gd name="f252" fmla="*/ f161 1 1137037"/>
                  <a:gd name="f253" fmla="*/ f162 1 2822713"/>
                  <a:gd name="f254" fmla="*/ f163 1 1137037"/>
                  <a:gd name="f255" fmla="*/ f164 1 2822713"/>
                  <a:gd name="f256" fmla="*/ f165 1 1137037"/>
                  <a:gd name="f257" fmla="*/ f166 1 2822713"/>
                  <a:gd name="f258" fmla="*/ f167 1 1137037"/>
                  <a:gd name="f259" fmla="*/ f168 1 2822713"/>
                  <a:gd name="f260" fmla="*/ f169 1 1137037"/>
                  <a:gd name="f261" fmla="*/ f170 1 2822713"/>
                  <a:gd name="f262" fmla="*/ f171 1 1137037"/>
                  <a:gd name="f263" fmla="*/ f172 1 2822713"/>
                  <a:gd name="f264" fmla="*/ f173 1 2822713"/>
                  <a:gd name="f265" fmla="*/ f174 1 1137037"/>
                  <a:gd name="f266" fmla="*/ f175 1 2822713"/>
                  <a:gd name="f267" fmla="*/ f176 1 1137037"/>
                  <a:gd name="f268" fmla="*/ f177 1 1137037"/>
                  <a:gd name="f269" fmla="*/ f178 1 2822713"/>
                  <a:gd name="f270" fmla="*/ f179 1 1137037"/>
                  <a:gd name="f271" fmla="*/ f180 1 2822713"/>
                  <a:gd name="f272" fmla="*/ f181 1 2822713"/>
                  <a:gd name="f273" fmla="*/ f182 1 2822713"/>
                  <a:gd name="f274" fmla="*/ f183 1 2822713"/>
                  <a:gd name="f275" fmla="*/ f184 1 1137037"/>
                  <a:gd name="f276" fmla="*/ f185 1 2822713"/>
                  <a:gd name="f277" fmla="*/ f186 1 1137037"/>
                  <a:gd name="f278" fmla="*/ f187 1 2822713"/>
                  <a:gd name="f279" fmla="*/ f188 1 1137037"/>
                  <a:gd name="f280" fmla="*/ f90 1 f97"/>
                  <a:gd name="f281" fmla="*/ f91 1 f97"/>
                  <a:gd name="f282" fmla="*/ f90 1 f98"/>
                  <a:gd name="f283" fmla="*/ f92 1 f98"/>
                  <a:gd name="f284" fmla="*/ f190 1 f97"/>
                  <a:gd name="f285" fmla="*/ f191 1 f98"/>
                  <a:gd name="f286" fmla="*/ f192 1 f97"/>
                  <a:gd name="f287" fmla="*/ f193 1 f98"/>
                  <a:gd name="f288" fmla="*/ f194 1 f97"/>
                  <a:gd name="f289" fmla="*/ f195 1 f98"/>
                  <a:gd name="f290" fmla="*/ f196 1 f97"/>
                  <a:gd name="f291" fmla="*/ f197 1 f97"/>
                  <a:gd name="f292" fmla="*/ f198 1 f98"/>
                  <a:gd name="f293" fmla="*/ f199 1 f97"/>
                  <a:gd name="f294" fmla="*/ f200 1 f98"/>
                  <a:gd name="f295" fmla="*/ f201 1 f97"/>
                  <a:gd name="f296" fmla="*/ f202 1 f98"/>
                  <a:gd name="f297" fmla="*/ f203 1 f98"/>
                  <a:gd name="f298" fmla="*/ f204 1 f97"/>
                  <a:gd name="f299" fmla="*/ f205 1 f98"/>
                  <a:gd name="f300" fmla="*/ f206 1 f97"/>
                  <a:gd name="f301" fmla="*/ f207 1 f98"/>
                  <a:gd name="f302" fmla="*/ f208 1 f97"/>
                  <a:gd name="f303" fmla="*/ f209 1 f97"/>
                  <a:gd name="f304" fmla="*/ f210 1 f98"/>
                  <a:gd name="f305" fmla="*/ f211 1 f97"/>
                  <a:gd name="f306" fmla="*/ f212 1 f98"/>
                  <a:gd name="f307" fmla="*/ f213 1 f97"/>
                  <a:gd name="f308" fmla="*/ f214 1 f98"/>
                  <a:gd name="f309" fmla="*/ f215 1 f97"/>
                  <a:gd name="f310" fmla="*/ f216 1 f98"/>
                  <a:gd name="f311" fmla="*/ f217 1 f97"/>
                  <a:gd name="f312" fmla="*/ f218 1 f98"/>
                  <a:gd name="f313" fmla="*/ f219 1 f97"/>
                  <a:gd name="f314" fmla="*/ f220 1 f98"/>
                  <a:gd name="f315" fmla="*/ f221 1 f97"/>
                  <a:gd name="f316" fmla="*/ f222 1 f97"/>
                  <a:gd name="f317" fmla="*/ f223 1 f98"/>
                  <a:gd name="f318" fmla="*/ f224 1 f97"/>
                  <a:gd name="f319" fmla="*/ f225 1 f98"/>
                  <a:gd name="f320" fmla="*/ f226 1 f97"/>
                  <a:gd name="f321" fmla="*/ f227 1 f98"/>
                  <a:gd name="f322" fmla="*/ f228 1 f97"/>
                  <a:gd name="f323" fmla="*/ f229 1 f98"/>
                  <a:gd name="f324" fmla="*/ f230 1 f97"/>
                  <a:gd name="f325" fmla="*/ f231 1 f98"/>
                  <a:gd name="f326" fmla="*/ f232 1 f97"/>
                  <a:gd name="f327" fmla="*/ f233 1 f98"/>
                  <a:gd name="f328" fmla="*/ f234 1 f97"/>
                  <a:gd name="f329" fmla="*/ f235 1 f97"/>
                  <a:gd name="f330" fmla="*/ f236 1 f98"/>
                  <a:gd name="f331" fmla="*/ f237 1 f97"/>
                  <a:gd name="f332" fmla="*/ f238 1 f98"/>
                  <a:gd name="f333" fmla="*/ f239 1 f97"/>
                  <a:gd name="f334" fmla="*/ f240 1 f98"/>
                  <a:gd name="f335" fmla="*/ f241 1 f98"/>
                  <a:gd name="f336" fmla="*/ f242 1 f98"/>
                  <a:gd name="f337" fmla="*/ f243 1 f97"/>
                  <a:gd name="f338" fmla="*/ f244 1 f97"/>
                  <a:gd name="f339" fmla="*/ f245 1 f97"/>
                  <a:gd name="f340" fmla="*/ f246 1 f97"/>
                  <a:gd name="f341" fmla="*/ f247 1 f98"/>
                  <a:gd name="f342" fmla="*/ f248 1 f97"/>
                  <a:gd name="f343" fmla="*/ f249 1 f98"/>
                  <a:gd name="f344" fmla="*/ f250 1 f97"/>
                  <a:gd name="f345" fmla="*/ f251 1 f97"/>
                  <a:gd name="f346" fmla="*/ f252 1 f98"/>
                  <a:gd name="f347" fmla="*/ f253 1 f97"/>
                  <a:gd name="f348" fmla="*/ f254 1 f98"/>
                  <a:gd name="f349" fmla="*/ f255 1 f97"/>
                  <a:gd name="f350" fmla="*/ f256 1 f98"/>
                  <a:gd name="f351" fmla="*/ f257 1 f97"/>
                  <a:gd name="f352" fmla="*/ f258 1 f98"/>
                  <a:gd name="f353" fmla="*/ f259 1 f97"/>
                  <a:gd name="f354" fmla="*/ f260 1 f98"/>
                  <a:gd name="f355" fmla="*/ f261 1 f97"/>
                  <a:gd name="f356" fmla="*/ f262 1 f98"/>
                  <a:gd name="f357" fmla="*/ f263 1 f97"/>
                  <a:gd name="f358" fmla="*/ f264 1 f97"/>
                  <a:gd name="f359" fmla="*/ f265 1 f98"/>
                  <a:gd name="f360" fmla="*/ f266 1 f97"/>
                  <a:gd name="f361" fmla="*/ f267 1 f98"/>
                  <a:gd name="f362" fmla="*/ f268 1 f98"/>
                  <a:gd name="f363" fmla="*/ f269 1 f97"/>
                  <a:gd name="f364" fmla="*/ f270 1 f98"/>
                  <a:gd name="f365" fmla="*/ f271 1 f97"/>
                  <a:gd name="f366" fmla="*/ f272 1 f97"/>
                  <a:gd name="f367" fmla="*/ f273 1 f97"/>
                  <a:gd name="f368" fmla="*/ f274 1 f97"/>
                  <a:gd name="f369" fmla="*/ f275 1 f98"/>
                  <a:gd name="f370" fmla="*/ f276 1 f97"/>
                  <a:gd name="f371" fmla="*/ f277 1 f98"/>
                  <a:gd name="f372" fmla="*/ f278 1 f97"/>
                  <a:gd name="f373" fmla="*/ f279 1 f98"/>
                  <a:gd name="f374" fmla="*/ f280 f88 1"/>
                  <a:gd name="f375" fmla="*/ f281 f88 1"/>
                  <a:gd name="f376" fmla="*/ f283 f89 1"/>
                  <a:gd name="f377" fmla="*/ f282 f89 1"/>
                  <a:gd name="f378" fmla="*/ f284 f88 1"/>
                  <a:gd name="f379" fmla="*/ f285 f89 1"/>
                  <a:gd name="f380" fmla="*/ f286 f88 1"/>
                  <a:gd name="f381" fmla="*/ f287 f89 1"/>
                  <a:gd name="f382" fmla="*/ f288 f88 1"/>
                  <a:gd name="f383" fmla="*/ f289 f89 1"/>
                  <a:gd name="f384" fmla="*/ f290 f88 1"/>
                  <a:gd name="f385" fmla="*/ f291 f88 1"/>
                  <a:gd name="f386" fmla="*/ f292 f89 1"/>
                  <a:gd name="f387" fmla="*/ f293 f88 1"/>
                  <a:gd name="f388" fmla="*/ f294 f89 1"/>
                  <a:gd name="f389" fmla="*/ f295 f88 1"/>
                  <a:gd name="f390" fmla="*/ f296 f89 1"/>
                  <a:gd name="f391" fmla="*/ f297 f89 1"/>
                  <a:gd name="f392" fmla="*/ f298 f88 1"/>
                  <a:gd name="f393" fmla="*/ f299 f89 1"/>
                  <a:gd name="f394" fmla="*/ f300 f88 1"/>
                  <a:gd name="f395" fmla="*/ f301 f89 1"/>
                  <a:gd name="f396" fmla="*/ f302 f88 1"/>
                  <a:gd name="f397" fmla="*/ f303 f88 1"/>
                  <a:gd name="f398" fmla="*/ f304 f89 1"/>
                  <a:gd name="f399" fmla="*/ f305 f88 1"/>
                  <a:gd name="f400" fmla="*/ f306 f89 1"/>
                  <a:gd name="f401" fmla="*/ f307 f88 1"/>
                  <a:gd name="f402" fmla="*/ f308 f89 1"/>
                  <a:gd name="f403" fmla="*/ f309 f88 1"/>
                  <a:gd name="f404" fmla="*/ f310 f89 1"/>
                  <a:gd name="f405" fmla="*/ f311 f88 1"/>
                  <a:gd name="f406" fmla="*/ f312 f89 1"/>
                  <a:gd name="f407" fmla="*/ f313 f88 1"/>
                  <a:gd name="f408" fmla="*/ f314 f89 1"/>
                  <a:gd name="f409" fmla="*/ f315 f88 1"/>
                  <a:gd name="f410" fmla="*/ f316 f88 1"/>
                  <a:gd name="f411" fmla="*/ f317 f89 1"/>
                  <a:gd name="f412" fmla="*/ f318 f88 1"/>
                  <a:gd name="f413" fmla="*/ f319 f89 1"/>
                  <a:gd name="f414" fmla="*/ f320 f88 1"/>
                  <a:gd name="f415" fmla="*/ f321 f89 1"/>
                  <a:gd name="f416" fmla="*/ f322 f88 1"/>
                  <a:gd name="f417" fmla="*/ f323 f89 1"/>
                  <a:gd name="f418" fmla="*/ f324 f88 1"/>
                  <a:gd name="f419" fmla="*/ f325 f89 1"/>
                  <a:gd name="f420" fmla="*/ f326 f88 1"/>
                  <a:gd name="f421" fmla="*/ f327 f89 1"/>
                  <a:gd name="f422" fmla="*/ f328 f88 1"/>
                  <a:gd name="f423" fmla="*/ f329 f88 1"/>
                  <a:gd name="f424" fmla="*/ f330 f89 1"/>
                  <a:gd name="f425" fmla="*/ f331 f88 1"/>
                  <a:gd name="f426" fmla="*/ f332 f89 1"/>
                  <a:gd name="f427" fmla="*/ f333 f88 1"/>
                  <a:gd name="f428" fmla="*/ f334 f89 1"/>
                  <a:gd name="f429" fmla="*/ f335 f89 1"/>
                  <a:gd name="f430" fmla="*/ f336 f89 1"/>
                  <a:gd name="f431" fmla="*/ f337 f88 1"/>
                  <a:gd name="f432" fmla="*/ f338 f88 1"/>
                  <a:gd name="f433" fmla="*/ f339 f88 1"/>
                  <a:gd name="f434" fmla="*/ f340 f88 1"/>
                  <a:gd name="f435" fmla="*/ f341 f89 1"/>
                  <a:gd name="f436" fmla="*/ f342 f88 1"/>
                  <a:gd name="f437" fmla="*/ f343 f89 1"/>
                  <a:gd name="f438" fmla="*/ f344 f88 1"/>
                  <a:gd name="f439" fmla="*/ f345 f88 1"/>
                  <a:gd name="f440" fmla="*/ f346 f89 1"/>
                  <a:gd name="f441" fmla="*/ f347 f88 1"/>
                  <a:gd name="f442" fmla="*/ f348 f89 1"/>
                  <a:gd name="f443" fmla="*/ f349 f88 1"/>
                  <a:gd name="f444" fmla="*/ f350 f89 1"/>
                  <a:gd name="f445" fmla="*/ f351 f88 1"/>
                  <a:gd name="f446" fmla="*/ f352 f89 1"/>
                  <a:gd name="f447" fmla="*/ f353 f88 1"/>
                  <a:gd name="f448" fmla="*/ f354 f89 1"/>
                  <a:gd name="f449" fmla="*/ f355 f88 1"/>
                  <a:gd name="f450" fmla="*/ f356 f89 1"/>
                  <a:gd name="f451" fmla="*/ f357 f88 1"/>
                  <a:gd name="f452" fmla="*/ f358 f88 1"/>
                  <a:gd name="f453" fmla="*/ f359 f89 1"/>
                  <a:gd name="f454" fmla="*/ f360 f88 1"/>
                  <a:gd name="f455" fmla="*/ f361 f89 1"/>
                  <a:gd name="f456" fmla="*/ f362 f89 1"/>
                  <a:gd name="f457" fmla="*/ f363 f88 1"/>
                  <a:gd name="f458" fmla="*/ f364 f89 1"/>
                  <a:gd name="f459" fmla="*/ f365 f88 1"/>
                  <a:gd name="f460" fmla="*/ f366 f88 1"/>
                  <a:gd name="f461" fmla="*/ f367 f88 1"/>
                  <a:gd name="f462" fmla="*/ f368 f88 1"/>
                  <a:gd name="f463" fmla="*/ f369 f89 1"/>
                  <a:gd name="f464" fmla="*/ f370 f88 1"/>
                  <a:gd name="f465" fmla="*/ f371 f89 1"/>
                  <a:gd name="f466" fmla="*/ f372 f88 1"/>
                  <a:gd name="f467" fmla="*/ f373 f89 1"/>
                </a:gdLst>
                <a:ahLst/>
                <a:cxnLst>
                  <a:cxn ang="3cd4">
                    <a:pos x="hc" y="t"/>
                  </a:cxn>
                  <a:cxn ang="0">
                    <a:pos x="r" y="vc"/>
                  </a:cxn>
                  <a:cxn ang="cd4">
                    <a:pos x="hc" y="b"/>
                  </a:cxn>
                  <a:cxn ang="cd2">
                    <a:pos x="l" y="vc"/>
                  </a:cxn>
                  <a:cxn ang="f189">
                    <a:pos x="f378" y="f379"/>
                  </a:cxn>
                  <a:cxn ang="f189">
                    <a:pos x="f380" y="f381"/>
                  </a:cxn>
                  <a:cxn ang="f189">
                    <a:pos x="f382" y="f383"/>
                  </a:cxn>
                  <a:cxn ang="f189">
                    <a:pos x="f384" y="f381"/>
                  </a:cxn>
                  <a:cxn ang="f189">
                    <a:pos x="f385" y="f386"/>
                  </a:cxn>
                  <a:cxn ang="f189">
                    <a:pos x="f387" y="f388"/>
                  </a:cxn>
                  <a:cxn ang="f189">
                    <a:pos x="f389" y="f390"/>
                  </a:cxn>
                  <a:cxn ang="f189">
                    <a:pos x="f389" y="f391"/>
                  </a:cxn>
                  <a:cxn ang="f189">
                    <a:pos x="f392" y="f393"/>
                  </a:cxn>
                  <a:cxn ang="f189">
                    <a:pos x="f394" y="f395"/>
                  </a:cxn>
                  <a:cxn ang="f189">
                    <a:pos x="f396" y="f395"/>
                  </a:cxn>
                  <a:cxn ang="f189">
                    <a:pos x="f397" y="f398"/>
                  </a:cxn>
                  <a:cxn ang="f189">
                    <a:pos x="f399" y="f400"/>
                  </a:cxn>
                  <a:cxn ang="f189">
                    <a:pos x="f401" y="f402"/>
                  </a:cxn>
                  <a:cxn ang="f189">
                    <a:pos x="f403" y="f404"/>
                  </a:cxn>
                  <a:cxn ang="f189">
                    <a:pos x="f405" y="f406"/>
                  </a:cxn>
                  <a:cxn ang="f189">
                    <a:pos x="f382" y="f406"/>
                  </a:cxn>
                  <a:cxn ang="f189">
                    <a:pos x="f407" y="f408"/>
                  </a:cxn>
                  <a:cxn ang="f189">
                    <a:pos x="f409" y="f408"/>
                  </a:cxn>
                  <a:cxn ang="f189">
                    <a:pos x="f410" y="f411"/>
                  </a:cxn>
                  <a:cxn ang="f189">
                    <a:pos x="f412" y="f413"/>
                  </a:cxn>
                  <a:cxn ang="f189">
                    <a:pos x="f414" y="f415"/>
                  </a:cxn>
                  <a:cxn ang="f189">
                    <a:pos x="f416" y="f417"/>
                  </a:cxn>
                  <a:cxn ang="f189">
                    <a:pos x="f416" y="f417"/>
                  </a:cxn>
                  <a:cxn ang="f189">
                    <a:pos x="f418" y="f419"/>
                  </a:cxn>
                  <a:cxn ang="f189">
                    <a:pos x="f420" y="f421"/>
                  </a:cxn>
                  <a:cxn ang="f189">
                    <a:pos x="f422" y="f415"/>
                  </a:cxn>
                  <a:cxn ang="f189">
                    <a:pos x="f423" y="f424"/>
                  </a:cxn>
                  <a:cxn ang="f189">
                    <a:pos x="f425" y="f426"/>
                  </a:cxn>
                  <a:cxn ang="f189">
                    <a:pos x="f427" y="f428"/>
                  </a:cxn>
                  <a:cxn ang="f189">
                    <a:pos x="f427" y="f429"/>
                  </a:cxn>
                  <a:cxn ang="f189">
                    <a:pos x="f427" y="f430"/>
                  </a:cxn>
                  <a:cxn ang="f189">
                    <a:pos x="f431" y="f430"/>
                  </a:cxn>
                  <a:cxn ang="f189">
                    <a:pos x="f432" y="f429"/>
                  </a:cxn>
                  <a:cxn ang="f189">
                    <a:pos x="f433" y="f424"/>
                  </a:cxn>
                  <a:cxn ang="f189">
                    <a:pos x="f434" y="f435"/>
                  </a:cxn>
                  <a:cxn ang="f189">
                    <a:pos x="f436" y="f437"/>
                  </a:cxn>
                  <a:cxn ang="f189">
                    <a:pos x="f438" y="f437"/>
                  </a:cxn>
                  <a:cxn ang="f189">
                    <a:pos x="f438" y="f437"/>
                  </a:cxn>
                  <a:cxn ang="f189">
                    <a:pos x="f439" y="f440"/>
                  </a:cxn>
                  <a:cxn ang="f189">
                    <a:pos x="f441" y="f417"/>
                  </a:cxn>
                  <a:cxn ang="f189">
                    <a:pos x="f378" y="f442"/>
                  </a:cxn>
                  <a:cxn ang="f189">
                    <a:pos x="f443" y="f444"/>
                  </a:cxn>
                  <a:cxn ang="f189">
                    <a:pos x="f445" y="f446"/>
                  </a:cxn>
                  <a:cxn ang="f189">
                    <a:pos x="f447" y="f448"/>
                  </a:cxn>
                  <a:cxn ang="f189">
                    <a:pos x="f449" y="f450"/>
                  </a:cxn>
                  <a:cxn ang="f189">
                    <a:pos x="f451" y="f429"/>
                  </a:cxn>
                  <a:cxn ang="f189">
                    <a:pos x="f452" y="f453"/>
                  </a:cxn>
                  <a:cxn ang="f189">
                    <a:pos x="f452" y="f415"/>
                  </a:cxn>
                  <a:cxn ang="f189">
                    <a:pos x="f454" y="f455"/>
                  </a:cxn>
                  <a:cxn ang="f189">
                    <a:pos x="f454" y="f456"/>
                  </a:cxn>
                  <a:cxn ang="f189">
                    <a:pos x="f457" y="f458"/>
                  </a:cxn>
                  <a:cxn ang="f189">
                    <a:pos x="f459" y="f406"/>
                  </a:cxn>
                  <a:cxn ang="f189">
                    <a:pos x="f460" y="f406"/>
                  </a:cxn>
                  <a:cxn ang="f189">
                    <a:pos x="f461" y="f456"/>
                  </a:cxn>
                  <a:cxn ang="f189">
                    <a:pos x="f462" y="f463"/>
                  </a:cxn>
                  <a:cxn ang="f189">
                    <a:pos x="f464" y="f465"/>
                  </a:cxn>
                  <a:cxn ang="f189">
                    <a:pos x="f466" y="f467"/>
                  </a:cxn>
                  <a:cxn ang="f189">
                    <a:pos x="f466" y="f467"/>
                  </a:cxn>
                  <a:cxn ang="f189">
                    <a:pos x="f378" y="f379"/>
                  </a:cxn>
                </a:cxnLst>
                <a:rect l="f374" t="f377" r="f375" b="f376"/>
                <a:pathLst>
                  <a:path w="2822713" h="1137037">
                    <a:moveTo>
                      <a:pt x="f8" y="f9"/>
                    </a:moveTo>
                    <a:lnTo>
                      <a:pt x="f10" y="f11"/>
                    </a:lnTo>
                    <a:lnTo>
                      <a:pt x="f12" y="f7"/>
                    </a:lnTo>
                    <a:lnTo>
                      <a:pt x="f13" y="f11"/>
                    </a:lnTo>
                    <a:lnTo>
                      <a:pt x="f14" y="f15"/>
                    </a:lnTo>
                    <a:lnTo>
                      <a:pt x="f16" y="f17"/>
                    </a:lnTo>
                    <a:lnTo>
                      <a:pt x="f18" y="f19"/>
                    </a:lnTo>
                    <a:lnTo>
                      <a:pt x="f18" y="f20"/>
                    </a:lnTo>
                    <a:lnTo>
                      <a:pt x="f21" y="f22"/>
                    </a:lnTo>
                    <a:lnTo>
                      <a:pt x="f23" y="f24"/>
                    </a:lnTo>
                    <a:lnTo>
                      <a:pt x="f25" y="f24"/>
                    </a:lnTo>
                    <a:lnTo>
                      <a:pt x="f6" y="f26"/>
                    </a:lnTo>
                    <a:lnTo>
                      <a:pt x="f27" y="f28"/>
                    </a:lnTo>
                    <a:lnTo>
                      <a:pt x="f29" y="f30"/>
                    </a:lnTo>
                    <a:lnTo>
                      <a:pt x="f31" y="f32"/>
                    </a:lnTo>
                    <a:lnTo>
                      <a:pt x="f33" y="f34"/>
                    </a:lnTo>
                    <a:lnTo>
                      <a:pt x="f12" y="f34"/>
                    </a:lnTo>
                    <a:lnTo>
                      <a:pt x="f35" y="f36"/>
                    </a:lnTo>
                    <a:lnTo>
                      <a:pt x="f37" y="f36"/>
                    </a:lnTo>
                    <a:lnTo>
                      <a:pt x="f38" y="f39"/>
                    </a:lnTo>
                    <a:lnTo>
                      <a:pt x="f40" y="f41"/>
                    </a:lnTo>
                    <a:lnTo>
                      <a:pt x="f42" y="f43"/>
                    </a:lnTo>
                    <a:lnTo>
                      <a:pt x="f44" y="f45"/>
                    </a:lnTo>
                    <a:lnTo>
                      <a:pt x="f44" y="f45"/>
                    </a:lnTo>
                    <a:lnTo>
                      <a:pt x="f46" y="f47"/>
                    </a:lnTo>
                    <a:lnTo>
                      <a:pt x="f48" y="f49"/>
                    </a:lnTo>
                    <a:lnTo>
                      <a:pt x="f50" y="f43"/>
                    </a:lnTo>
                    <a:lnTo>
                      <a:pt x="f51" y="f52"/>
                    </a:lnTo>
                    <a:lnTo>
                      <a:pt x="f53" y="f54"/>
                    </a:lnTo>
                    <a:lnTo>
                      <a:pt x="f55" y="f56"/>
                    </a:lnTo>
                    <a:lnTo>
                      <a:pt x="f55" y="f57"/>
                    </a:lnTo>
                    <a:lnTo>
                      <a:pt x="f55" y="f58"/>
                    </a:lnTo>
                    <a:lnTo>
                      <a:pt x="f59" y="f58"/>
                    </a:lnTo>
                    <a:lnTo>
                      <a:pt x="f60" y="f57"/>
                    </a:lnTo>
                    <a:lnTo>
                      <a:pt x="f61" y="f52"/>
                    </a:lnTo>
                    <a:lnTo>
                      <a:pt x="f62" y="f63"/>
                    </a:lnTo>
                    <a:lnTo>
                      <a:pt x="f64" y="f65"/>
                    </a:lnTo>
                    <a:lnTo>
                      <a:pt x="f66" y="f65"/>
                    </a:lnTo>
                    <a:lnTo>
                      <a:pt x="f66" y="f65"/>
                    </a:lnTo>
                    <a:lnTo>
                      <a:pt x="f67" y="f68"/>
                    </a:lnTo>
                    <a:lnTo>
                      <a:pt x="f69" y="f45"/>
                    </a:lnTo>
                    <a:lnTo>
                      <a:pt x="f8" y="f70"/>
                    </a:lnTo>
                    <a:lnTo>
                      <a:pt x="f20" y="f71"/>
                    </a:lnTo>
                    <a:lnTo>
                      <a:pt x="f24" y="f72"/>
                    </a:lnTo>
                    <a:lnTo>
                      <a:pt x="f73" y="f74"/>
                    </a:lnTo>
                    <a:lnTo>
                      <a:pt x="f75" y="f5"/>
                    </a:lnTo>
                    <a:lnTo>
                      <a:pt x="f76" y="f57"/>
                    </a:lnTo>
                    <a:lnTo>
                      <a:pt x="f77" y="f78"/>
                    </a:lnTo>
                    <a:lnTo>
                      <a:pt x="f77" y="f43"/>
                    </a:lnTo>
                    <a:lnTo>
                      <a:pt x="f79" y="f80"/>
                    </a:lnTo>
                    <a:lnTo>
                      <a:pt x="f79" y="f79"/>
                    </a:lnTo>
                    <a:lnTo>
                      <a:pt x="f81" y="f82"/>
                    </a:lnTo>
                    <a:lnTo>
                      <a:pt x="f45" y="f34"/>
                    </a:lnTo>
                    <a:lnTo>
                      <a:pt x="f78" y="f34"/>
                    </a:lnTo>
                    <a:lnTo>
                      <a:pt x="f83" y="f79"/>
                    </a:lnTo>
                    <a:lnTo>
                      <a:pt x="f5" y="f84"/>
                    </a:lnTo>
                    <a:lnTo>
                      <a:pt x="f74" y="f85"/>
                    </a:lnTo>
                    <a:lnTo>
                      <a:pt x="f72" y="f86"/>
                    </a:lnTo>
                    <a:lnTo>
                      <a:pt x="f72" y="f86"/>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38" name="Forma libre: forma 74">
                <a:extLst>
                  <a:ext uri="{FF2B5EF4-FFF2-40B4-BE49-F238E27FC236}">
                    <a16:creationId xmlns:a16="http://schemas.microsoft.com/office/drawing/2014/main" id="{CB5D7A22-4BD2-47AD-B66F-96356C01C3AE}"/>
                  </a:ext>
                </a:extLst>
              </p:cNvPr>
              <p:cNvSpPr/>
              <p:nvPr/>
            </p:nvSpPr>
            <p:spPr>
              <a:xfrm>
                <a:off x="5981825" y="1779864"/>
                <a:ext cx="1494842" cy="747421"/>
              </a:xfrm>
              <a:custGeom>
                <a:avLst/>
                <a:gdLst>
                  <a:gd name="f0" fmla="val 10800000"/>
                  <a:gd name="f1" fmla="val 5400000"/>
                  <a:gd name="f2" fmla="val 180"/>
                  <a:gd name="f3" fmla="val w"/>
                  <a:gd name="f4" fmla="val h"/>
                  <a:gd name="f5" fmla="val 0"/>
                  <a:gd name="f6" fmla="val 1494846"/>
                  <a:gd name="f7" fmla="val 747423"/>
                  <a:gd name="f8" fmla="val 421419"/>
                  <a:gd name="f9" fmla="val 532738"/>
                  <a:gd name="f10" fmla="val 1296063"/>
                  <a:gd name="f11" fmla="val 691764"/>
                  <a:gd name="f12" fmla="val 1399430"/>
                  <a:gd name="f13" fmla="val 731520"/>
                  <a:gd name="f14" fmla="val 1463040"/>
                  <a:gd name="f15" fmla="val 1486894"/>
                  <a:gd name="f16" fmla="val 707667"/>
                  <a:gd name="f17" fmla="val 628153"/>
                  <a:gd name="f18" fmla="val 445273"/>
                  <a:gd name="f19" fmla="val 1423284"/>
                  <a:gd name="f20" fmla="val 397566"/>
                  <a:gd name="f21" fmla="val 1343771"/>
                  <a:gd name="f22" fmla="val 437322"/>
                  <a:gd name="f23" fmla="val 1304014"/>
                  <a:gd name="f24" fmla="val 1280160"/>
                  <a:gd name="f25" fmla="val 389614"/>
                  <a:gd name="f26" fmla="val 1240404"/>
                  <a:gd name="f27" fmla="val 326004"/>
                  <a:gd name="f28" fmla="val 1216550"/>
                  <a:gd name="f29" fmla="val 310101"/>
                  <a:gd name="f30" fmla="val 1184745"/>
                  <a:gd name="f31" fmla="val 294199"/>
                  <a:gd name="f32" fmla="val 1144988"/>
                  <a:gd name="f33" fmla="val 270345"/>
                  <a:gd name="f34" fmla="val 1089329"/>
                  <a:gd name="f35" fmla="val 1049573"/>
                  <a:gd name="f36" fmla="val 190832"/>
                  <a:gd name="f37" fmla="val 1017767"/>
                  <a:gd name="f38" fmla="val 159027"/>
                  <a:gd name="f39" fmla="val 985962"/>
                  <a:gd name="f40" fmla="val 143124"/>
                  <a:gd name="f41" fmla="val 938254"/>
                  <a:gd name="f42" fmla="val 874644"/>
                  <a:gd name="f43" fmla="val 826936"/>
                  <a:gd name="f44" fmla="val 230588"/>
                  <a:gd name="f45" fmla="val 771277"/>
                  <a:gd name="f46" fmla="val 723569"/>
                  <a:gd name="f47" fmla="val 715618"/>
                  <a:gd name="f48" fmla="val 166978"/>
                  <a:gd name="f49" fmla="val 659959"/>
                  <a:gd name="f50" fmla="val 111319"/>
                  <a:gd name="f51" fmla="val 71562"/>
                  <a:gd name="f52" fmla="val 556592"/>
                  <a:gd name="f53" fmla="val 103367"/>
                  <a:gd name="f54" fmla="val 524786"/>
                  <a:gd name="f55" fmla="val 47708"/>
                  <a:gd name="f56" fmla="val 254442"/>
                  <a:gd name="f57" fmla="val 15903"/>
                  <a:gd name="f58" fmla="val 31806"/>
                  <a:gd name="f59" fmla="val 127221"/>
                  <a:gd name="f60" fmla="val 87465"/>
                  <a:gd name="f61" fmla="val 79513"/>
                  <a:gd name="f62" fmla="val 182880"/>
                  <a:gd name="f63" fmla="val 246491"/>
                  <a:gd name="f64" fmla="val 341907"/>
                  <a:gd name="f65" fmla="val 421420"/>
                  <a:gd name="f66" fmla="val 453225"/>
                  <a:gd name="f67" fmla="val 95416"/>
                  <a:gd name="f68" fmla="val 485030"/>
                  <a:gd name="f69" fmla="val 262393"/>
                  <a:gd name="f70" fmla="val 508884"/>
                  <a:gd name="f71" fmla="+- 0 0 -90"/>
                  <a:gd name="f72" fmla="*/ f3 1 1494846"/>
                  <a:gd name="f73" fmla="*/ f4 1 747423"/>
                  <a:gd name="f74" fmla="val f5"/>
                  <a:gd name="f75" fmla="val f6"/>
                  <a:gd name="f76" fmla="val f7"/>
                  <a:gd name="f77" fmla="*/ f71 f0 1"/>
                  <a:gd name="f78" fmla="+- f76 0 f74"/>
                  <a:gd name="f79" fmla="+- f75 0 f74"/>
                  <a:gd name="f80" fmla="*/ f77 1 f2"/>
                  <a:gd name="f81" fmla="*/ f79 1 1494846"/>
                  <a:gd name="f82" fmla="*/ f78 1 747423"/>
                  <a:gd name="f83" fmla="*/ 421419 f79 1"/>
                  <a:gd name="f84" fmla="*/ 532738 f78 1"/>
                  <a:gd name="f85" fmla="*/ 1296063 f79 1"/>
                  <a:gd name="f86" fmla="*/ 691764 f78 1"/>
                  <a:gd name="f87" fmla="*/ 1399430 f79 1"/>
                  <a:gd name="f88" fmla="*/ 731520 f78 1"/>
                  <a:gd name="f89" fmla="*/ 1463040 f79 1"/>
                  <a:gd name="f90" fmla="*/ 747423 f78 1"/>
                  <a:gd name="f91" fmla="*/ 1486894 f79 1"/>
                  <a:gd name="f92" fmla="*/ 707667 f78 1"/>
                  <a:gd name="f93" fmla="*/ 628153 f78 1"/>
                  <a:gd name="f94" fmla="*/ 1494846 f79 1"/>
                  <a:gd name="f95" fmla="*/ 445273 f78 1"/>
                  <a:gd name="f96" fmla="*/ 1423284 f79 1"/>
                  <a:gd name="f97" fmla="*/ 397566 f78 1"/>
                  <a:gd name="f98" fmla="*/ 1343771 f79 1"/>
                  <a:gd name="f99" fmla="*/ 437322 f78 1"/>
                  <a:gd name="f100" fmla="*/ 1304014 f79 1"/>
                  <a:gd name="f101" fmla="*/ 1280160 f79 1"/>
                  <a:gd name="f102" fmla="*/ 389614 f78 1"/>
                  <a:gd name="f103" fmla="*/ 1240404 f79 1"/>
                  <a:gd name="f104" fmla="*/ 326004 f78 1"/>
                  <a:gd name="f105" fmla="*/ 1216550 f79 1"/>
                  <a:gd name="f106" fmla="*/ 310101 f78 1"/>
                  <a:gd name="f107" fmla="*/ 1184745 f79 1"/>
                  <a:gd name="f108" fmla="*/ 294199 f78 1"/>
                  <a:gd name="f109" fmla="*/ 1144988 f79 1"/>
                  <a:gd name="f110" fmla="*/ 270345 f78 1"/>
                  <a:gd name="f111" fmla="*/ 1089329 f79 1"/>
                  <a:gd name="f112" fmla="*/ 1049573 f79 1"/>
                  <a:gd name="f113" fmla="*/ 190832 f78 1"/>
                  <a:gd name="f114" fmla="*/ 1017767 f79 1"/>
                  <a:gd name="f115" fmla="*/ 159027 f78 1"/>
                  <a:gd name="f116" fmla="*/ 985962 f79 1"/>
                  <a:gd name="f117" fmla="*/ 143124 f78 1"/>
                  <a:gd name="f118" fmla="*/ 938254 f79 1"/>
                  <a:gd name="f119" fmla="*/ 874644 f79 1"/>
                  <a:gd name="f120" fmla="*/ 826936 f79 1"/>
                  <a:gd name="f121" fmla="*/ 230588 f78 1"/>
                  <a:gd name="f122" fmla="*/ 771277 f79 1"/>
                  <a:gd name="f123" fmla="*/ 747423 f79 1"/>
                  <a:gd name="f124" fmla="*/ 723569 f79 1"/>
                  <a:gd name="f125" fmla="*/ 715618 f79 1"/>
                  <a:gd name="f126" fmla="*/ 691764 f79 1"/>
                  <a:gd name="f127" fmla="*/ 166978 f78 1"/>
                  <a:gd name="f128" fmla="*/ 659959 f79 1"/>
                  <a:gd name="f129" fmla="*/ 111319 f78 1"/>
                  <a:gd name="f130" fmla="*/ 628153 f79 1"/>
                  <a:gd name="f131" fmla="*/ 71562 f78 1"/>
                  <a:gd name="f132" fmla="*/ 556592 f79 1"/>
                  <a:gd name="f133" fmla="*/ 103367 f78 1"/>
                  <a:gd name="f134" fmla="*/ 524786 f79 1"/>
                  <a:gd name="f135" fmla="*/ 47708 f78 1"/>
                  <a:gd name="f136" fmla="*/ 0 f78 1"/>
                  <a:gd name="f137" fmla="*/ 445273 f79 1"/>
                  <a:gd name="f138" fmla="*/ 389614 f79 1"/>
                  <a:gd name="f139" fmla="*/ 254442 f79 1"/>
                  <a:gd name="f140" fmla="*/ 15903 f78 1"/>
                  <a:gd name="f141" fmla="*/ 190832 f79 1"/>
                  <a:gd name="f142" fmla="*/ 31806 f78 1"/>
                  <a:gd name="f143" fmla="*/ 127221 f79 1"/>
                  <a:gd name="f144" fmla="*/ 87465 f79 1"/>
                  <a:gd name="f145" fmla="*/ 79513 f78 1"/>
                  <a:gd name="f146" fmla="*/ 143124 f79 1"/>
                  <a:gd name="f147" fmla="*/ 182880 f78 1"/>
                  <a:gd name="f148" fmla="*/ 246491 f78 1"/>
                  <a:gd name="f149" fmla="*/ 71562 f79 1"/>
                  <a:gd name="f150" fmla="*/ 341907 f78 1"/>
                  <a:gd name="f151" fmla="*/ 0 f79 1"/>
                  <a:gd name="f152" fmla="*/ 421420 f78 1"/>
                  <a:gd name="f153" fmla="*/ 31806 f79 1"/>
                  <a:gd name="f154" fmla="*/ 453225 f78 1"/>
                  <a:gd name="f155" fmla="*/ 95416 f79 1"/>
                  <a:gd name="f156" fmla="*/ 485030 f78 1"/>
                  <a:gd name="f157" fmla="*/ 262393 f79 1"/>
                  <a:gd name="f158" fmla="*/ 508884 f78 1"/>
                  <a:gd name="f159" fmla="+- f80 0 f1"/>
                  <a:gd name="f160" fmla="*/ f83 1 1494846"/>
                  <a:gd name="f161" fmla="*/ f84 1 747423"/>
                  <a:gd name="f162" fmla="*/ f85 1 1494846"/>
                  <a:gd name="f163" fmla="*/ f86 1 747423"/>
                  <a:gd name="f164" fmla="*/ f87 1 1494846"/>
                  <a:gd name="f165" fmla="*/ f88 1 747423"/>
                  <a:gd name="f166" fmla="*/ f89 1 1494846"/>
                  <a:gd name="f167" fmla="*/ f90 1 747423"/>
                  <a:gd name="f168" fmla="*/ f91 1 1494846"/>
                  <a:gd name="f169" fmla="*/ f92 1 747423"/>
                  <a:gd name="f170" fmla="*/ f93 1 747423"/>
                  <a:gd name="f171" fmla="*/ f94 1 1494846"/>
                  <a:gd name="f172" fmla="*/ f95 1 747423"/>
                  <a:gd name="f173" fmla="*/ f96 1 1494846"/>
                  <a:gd name="f174" fmla="*/ f97 1 747423"/>
                  <a:gd name="f175" fmla="*/ f98 1 1494846"/>
                  <a:gd name="f176" fmla="*/ f99 1 747423"/>
                  <a:gd name="f177" fmla="*/ f100 1 1494846"/>
                  <a:gd name="f178" fmla="*/ f101 1 1494846"/>
                  <a:gd name="f179" fmla="*/ f102 1 747423"/>
                  <a:gd name="f180" fmla="*/ f103 1 1494846"/>
                  <a:gd name="f181" fmla="*/ f104 1 747423"/>
                  <a:gd name="f182" fmla="*/ f105 1 1494846"/>
                  <a:gd name="f183" fmla="*/ f106 1 747423"/>
                  <a:gd name="f184" fmla="*/ f107 1 1494846"/>
                  <a:gd name="f185" fmla="*/ f108 1 747423"/>
                  <a:gd name="f186" fmla="*/ f109 1 1494846"/>
                  <a:gd name="f187" fmla="*/ f110 1 747423"/>
                  <a:gd name="f188" fmla="*/ f111 1 1494846"/>
                  <a:gd name="f189" fmla="*/ f112 1 1494846"/>
                  <a:gd name="f190" fmla="*/ f113 1 747423"/>
                  <a:gd name="f191" fmla="*/ f114 1 1494846"/>
                  <a:gd name="f192" fmla="*/ f115 1 747423"/>
                  <a:gd name="f193" fmla="*/ f116 1 1494846"/>
                  <a:gd name="f194" fmla="*/ f117 1 747423"/>
                  <a:gd name="f195" fmla="*/ f118 1 1494846"/>
                  <a:gd name="f196" fmla="*/ f119 1 1494846"/>
                  <a:gd name="f197" fmla="*/ f120 1 1494846"/>
                  <a:gd name="f198" fmla="*/ f121 1 747423"/>
                  <a:gd name="f199" fmla="*/ f122 1 1494846"/>
                  <a:gd name="f200" fmla="*/ f123 1 1494846"/>
                  <a:gd name="f201" fmla="*/ f124 1 1494846"/>
                  <a:gd name="f202" fmla="*/ f125 1 1494846"/>
                  <a:gd name="f203" fmla="*/ f126 1 1494846"/>
                  <a:gd name="f204" fmla="*/ f127 1 747423"/>
                  <a:gd name="f205" fmla="*/ f128 1 1494846"/>
                  <a:gd name="f206" fmla="*/ f129 1 747423"/>
                  <a:gd name="f207" fmla="*/ f130 1 1494846"/>
                  <a:gd name="f208" fmla="*/ f131 1 747423"/>
                  <a:gd name="f209" fmla="*/ f132 1 1494846"/>
                  <a:gd name="f210" fmla="*/ f133 1 747423"/>
                  <a:gd name="f211" fmla="*/ f134 1 1494846"/>
                  <a:gd name="f212" fmla="*/ f135 1 747423"/>
                  <a:gd name="f213" fmla="*/ f136 1 747423"/>
                  <a:gd name="f214" fmla="*/ f137 1 1494846"/>
                  <a:gd name="f215" fmla="*/ f138 1 1494846"/>
                  <a:gd name="f216" fmla="*/ f139 1 1494846"/>
                  <a:gd name="f217" fmla="*/ f140 1 747423"/>
                  <a:gd name="f218" fmla="*/ f141 1 1494846"/>
                  <a:gd name="f219" fmla="*/ f142 1 747423"/>
                  <a:gd name="f220" fmla="*/ f143 1 1494846"/>
                  <a:gd name="f221" fmla="*/ f144 1 1494846"/>
                  <a:gd name="f222" fmla="*/ f145 1 747423"/>
                  <a:gd name="f223" fmla="*/ f146 1 1494846"/>
                  <a:gd name="f224" fmla="*/ f147 1 747423"/>
                  <a:gd name="f225" fmla="*/ f148 1 747423"/>
                  <a:gd name="f226" fmla="*/ f149 1 1494846"/>
                  <a:gd name="f227" fmla="*/ f150 1 747423"/>
                  <a:gd name="f228" fmla="*/ f151 1 1494846"/>
                  <a:gd name="f229" fmla="*/ f152 1 747423"/>
                  <a:gd name="f230" fmla="*/ f153 1 1494846"/>
                  <a:gd name="f231" fmla="*/ f154 1 747423"/>
                  <a:gd name="f232" fmla="*/ f155 1 1494846"/>
                  <a:gd name="f233" fmla="*/ f156 1 747423"/>
                  <a:gd name="f234" fmla="*/ f157 1 1494846"/>
                  <a:gd name="f235" fmla="*/ f158 1 747423"/>
                  <a:gd name="f236" fmla="*/ f74 1 f81"/>
                  <a:gd name="f237" fmla="*/ f75 1 f81"/>
                  <a:gd name="f238" fmla="*/ f74 1 f82"/>
                  <a:gd name="f239" fmla="*/ f76 1 f82"/>
                  <a:gd name="f240" fmla="*/ f160 1 f81"/>
                  <a:gd name="f241" fmla="*/ f161 1 f82"/>
                  <a:gd name="f242" fmla="*/ f162 1 f81"/>
                  <a:gd name="f243" fmla="*/ f163 1 f82"/>
                  <a:gd name="f244" fmla="*/ f164 1 f81"/>
                  <a:gd name="f245" fmla="*/ f165 1 f82"/>
                  <a:gd name="f246" fmla="*/ f166 1 f81"/>
                  <a:gd name="f247" fmla="*/ f167 1 f82"/>
                  <a:gd name="f248" fmla="*/ f168 1 f81"/>
                  <a:gd name="f249" fmla="*/ f169 1 f82"/>
                  <a:gd name="f250" fmla="*/ f170 1 f82"/>
                  <a:gd name="f251" fmla="*/ f171 1 f81"/>
                  <a:gd name="f252" fmla="*/ f172 1 f82"/>
                  <a:gd name="f253" fmla="*/ f173 1 f81"/>
                  <a:gd name="f254" fmla="*/ f174 1 f82"/>
                  <a:gd name="f255" fmla="*/ f175 1 f81"/>
                  <a:gd name="f256" fmla="*/ f176 1 f82"/>
                  <a:gd name="f257" fmla="*/ f177 1 f81"/>
                  <a:gd name="f258" fmla="*/ f178 1 f81"/>
                  <a:gd name="f259" fmla="*/ f179 1 f82"/>
                  <a:gd name="f260" fmla="*/ f180 1 f81"/>
                  <a:gd name="f261" fmla="*/ f181 1 f82"/>
                  <a:gd name="f262" fmla="*/ f182 1 f81"/>
                  <a:gd name="f263" fmla="*/ f183 1 f82"/>
                  <a:gd name="f264" fmla="*/ f184 1 f81"/>
                  <a:gd name="f265" fmla="*/ f185 1 f82"/>
                  <a:gd name="f266" fmla="*/ f186 1 f81"/>
                  <a:gd name="f267" fmla="*/ f187 1 f82"/>
                  <a:gd name="f268" fmla="*/ f188 1 f81"/>
                  <a:gd name="f269" fmla="*/ f189 1 f81"/>
                  <a:gd name="f270" fmla="*/ f190 1 f82"/>
                  <a:gd name="f271" fmla="*/ f191 1 f81"/>
                  <a:gd name="f272" fmla="*/ f192 1 f82"/>
                  <a:gd name="f273" fmla="*/ f193 1 f81"/>
                  <a:gd name="f274" fmla="*/ f194 1 f82"/>
                  <a:gd name="f275" fmla="*/ f195 1 f81"/>
                  <a:gd name="f276" fmla="*/ f196 1 f81"/>
                  <a:gd name="f277" fmla="*/ f197 1 f81"/>
                  <a:gd name="f278" fmla="*/ f198 1 f82"/>
                  <a:gd name="f279" fmla="*/ f199 1 f81"/>
                  <a:gd name="f280" fmla="*/ f200 1 f81"/>
                  <a:gd name="f281" fmla="*/ f201 1 f81"/>
                  <a:gd name="f282" fmla="*/ f202 1 f81"/>
                  <a:gd name="f283" fmla="*/ f203 1 f81"/>
                  <a:gd name="f284" fmla="*/ f204 1 f82"/>
                  <a:gd name="f285" fmla="*/ f205 1 f81"/>
                  <a:gd name="f286" fmla="*/ f206 1 f82"/>
                  <a:gd name="f287" fmla="*/ f207 1 f81"/>
                  <a:gd name="f288" fmla="*/ f208 1 f82"/>
                  <a:gd name="f289" fmla="*/ f209 1 f81"/>
                  <a:gd name="f290" fmla="*/ f210 1 f82"/>
                  <a:gd name="f291" fmla="*/ f211 1 f81"/>
                  <a:gd name="f292" fmla="*/ f212 1 f82"/>
                  <a:gd name="f293" fmla="*/ f213 1 f82"/>
                  <a:gd name="f294" fmla="*/ f214 1 f81"/>
                  <a:gd name="f295" fmla="*/ f215 1 f81"/>
                  <a:gd name="f296" fmla="*/ f216 1 f81"/>
                  <a:gd name="f297" fmla="*/ f217 1 f82"/>
                  <a:gd name="f298" fmla="*/ f218 1 f81"/>
                  <a:gd name="f299" fmla="*/ f219 1 f82"/>
                  <a:gd name="f300" fmla="*/ f220 1 f81"/>
                  <a:gd name="f301" fmla="*/ f221 1 f81"/>
                  <a:gd name="f302" fmla="*/ f222 1 f82"/>
                  <a:gd name="f303" fmla="*/ f223 1 f81"/>
                  <a:gd name="f304" fmla="*/ f224 1 f82"/>
                  <a:gd name="f305" fmla="*/ f225 1 f82"/>
                  <a:gd name="f306" fmla="*/ f226 1 f81"/>
                  <a:gd name="f307" fmla="*/ f227 1 f82"/>
                  <a:gd name="f308" fmla="*/ f228 1 f81"/>
                  <a:gd name="f309" fmla="*/ f229 1 f82"/>
                  <a:gd name="f310" fmla="*/ f230 1 f81"/>
                  <a:gd name="f311" fmla="*/ f231 1 f82"/>
                  <a:gd name="f312" fmla="*/ f232 1 f81"/>
                  <a:gd name="f313" fmla="*/ f233 1 f82"/>
                  <a:gd name="f314" fmla="*/ f234 1 f81"/>
                  <a:gd name="f315" fmla="*/ f235 1 f82"/>
                  <a:gd name="f316" fmla="*/ f236 f72 1"/>
                  <a:gd name="f317" fmla="*/ f237 f72 1"/>
                  <a:gd name="f318" fmla="*/ f239 f73 1"/>
                  <a:gd name="f319" fmla="*/ f238 f73 1"/>
                  <a:gd name="f320" fmla="*/ f240 f72 1"/>
                  <a:gd name="f321" fmla="*/ f241 f73 1"/>
                  <a:gd name="f322" fmla="*/ f242 f72 1"/>
                  <a:gd name="f323" fmla="*/ f243 f73 1"/>
                  <a:gd name="f324" fmla="*/ f244 f72 1"/>
                  <a:gd name="f325" fmla="*/ f245 f73 1"/>
                  <a:gd name="f326" fmla="*/ f246 f72 1"/>
                  <a:gd name="f327" fmla="*/ f247 f73 1"/>
                  <a:gd name="f328" fmla="*/ f248 f72 1"/>
                  <a:gd name="f329" fmla="*/ f249 f73 1"/>
                  <a:gd name="f330" fmla="*/ f250 f73 1"/>
                  <a:gd name="f331" fmla="*/ f251 f72 1"/>
                  <a:gd name="f332" fmla="*/ f252 f73 1"/>
                  <a:gd name="f333" fmla="*/ f253 f72 1"/>
                  <a:gd name="f334" fmla="*/ f254 f73 1"/>
                  <a:gd name="f335" fmla="*/ f255 f72 1"/>
                  <a:gd name="f336" fmla="*/ f256 f73 1"/>
                  <a:gd name="f337" fmla="*/ f257 f72 1"/>
                  <a:gd name="f338" fmla="*/ f258 f72 1"/>
                  <a:gd name="f339" fmla="*/ f259 f73 1"/>
                  <a:gd name="f340" fmla="*/ f260 f72 1"/>
                  <a:gd name="f341" fmla="*/ f261 f73 1"/>
                  <a:gd name="f342" fmla="*/ f262 f72 1"/>
                  <a:gd name="f343" fmla="*/ f263 f73 1"/>
                  <a:gd name="f344" fmla="*/ f264 f72 1"/>
                  <a:gd name="f345" fmla="*/ f265 f73 1"/>
                  <a:gd name="f346" fmla="*/ f266 f72 1"/>
                  <a:gd name="f347" fmla="*/ f267 f73 1"/>
                  <a:gd name="f348" fmla="*/ f268 f72 1"/>
                  <a:gd name="f349" fmla="*/ f269 f72 1"/>
                  <a:gd name="f350" fmla="*/ f270 f73 1"/>
                  <a:gd name="f351" fmla="*/ f271 f72 1"/>
                  <a:gd name="f352" fmla="*/ f272 f73 1"/>
                  <a:gd name="f353" fmla="*/ f273 f72 1"/>
                  <a:gd name="f354" fmla="*/ f274 f73 1"/>
                  <a:gd name="f355" fmla="*/ f275 f72 1"/>
                  <a:gd name="f356" fmla="*/ f276 f72 1"/>
                  <a:gd name="f357" fmla="*/ f277 f72 1"/>
                  <a:gd name="f358" fmla="*/ f278 f73 1"/>
                  <a:gd name="f359" fmla="*/ f279 f72 1"/>
                  <a:gd name="f360" fmla="*/ f280 f72 1"/>
                  <a:gd name="f361" fmla="*/ f281 f72 1"/>
                  <a:gd name="f362" fmla="*/ f282 f72 1"/>
                  <a:gd name="f363" fmla="*/ f283 f72 1"/>
                  <a:gd name="f364" fmla="*/ f284 f73 1"/>
                  <a:gd name="f365" fmla="*/ f285 f72 1"/>
                  <a:gd name="f366" fmla="*/ f286 f73 1"/>
                  <a:gd name="f367" fmla="*/ f287 f72 1"/>
                  <a:gd name="f368" fmla="*/ f288 f73 1"/>
                  <a:gd name="f369" fmla="*/ f289 f72 1"/>
                  <a:gd name="f370" fmla="*/ f290 f73 1"/>
                  <a:gd name="f371" fmla="*/ f291 f72 1"/>
                  <a:gd name="f372" fmla="*/ f292 f73 1"/>
                  <a:gd name="f373" fmla="*/ f293 f73 1"/>
                  <a:gd name="f374" fmla="*/ f294 f72 1"/>
                  <a:gd name="f375" fmla="*/ f295 f72 1"/>
                  <a:gd name="f376" fmla="*/ f296 f72 1"/>
                  <a:gd name="f377" fmla="*/ f297 f73 1"/>
                  <a:gd name="f378" fmla="*/ f298 f72 1"/>
                  <a:gd name="f379" fmla="*/ f299 f73 1"/>
                  <a:gd name="f380" fmla="*/ f300 f72 1"/>
                  <a:gd name="f381" fmla="*/ f301 f72 1"/>
                  <a:gd name="f382" fmla="*/ f302 f73 1"/>
                  <a:gd name="f383" fmla="*/ f303 f72 1"/>
                  <a:gd name="f384" fmla="*/ f304 f73 1"/>
                  <a:gd name="f385" fmla="*/ f305 f73 1"/>
                  <a:gd name="f386" fmla="*/ f306 f72 1"/>
                  <a:gd name="f387" fmla="*/ f307 f73 1"/>
                  <a:gd name="f388" fmla="*/ f308 f72 1"/>
                  <a:gd name="f389" fmla="*/ f309 f73 1"/>
                  <a:gd name="f390" fmla="*/ f310 f72 1"/>
                  <a:gd name="f391" fmla="*/ f311 f73 1"/>
                  <a:gd name="f392" fmla="*/ f312 f72 1"/>
                  <a:gd name="f393" fmla="*/ f313 f73 1"/>
                  <a:gd name="f394" fmla="*/ f314 f72 1"/>
                  <a:gd name="f395" fmla="*/ f315 f73 1"/>
                </a:gdLst>
                <a:ahLst/>
                <a:cxnLst>
                  <a:cxn ang="3cd4">
                    <a:pos x="hc" y="t"/>
                  </a:cxn>
                  <a:cxn ang="0">
                    <a:pos x="r" y="vc"/>
                  </a:cxn>
                  <a:cxn ang="cd4">
                    <a:pos x="hc" y="b"/>
                  </a:cxn>
                  <a:cxn ang="cd2">
                    <a:pos x="l" y="vc"/>
                  </a:cxn>
                  <a:cxn ang="f159">
                    <a:pos x="f320" y="f321"/>
                  </a:cxn>
                  <a:cxn ang="f159">
                    <a:pos x="f322" y="f323"/>
                  </a:cxn>
                  <a:cxn ang="f159">
                    <a:pos x="f324" y="f325"/>
                  </a:cxn>
                  <a:cxn ang="f159">
                    <a:pos x="f326" y="f327"/>
                  </a:cxn>
                  <a:cxn ang="f159">
                    <a:pos x="f328" y="f329"/>
                  </a:cxn>
                  <a:cxn ang="f159">
                    <a:pos x="f328" y="f330"/>
                  </a:cxn>
                  <a:cxn ang="f159">
                    <a:pos x="f331" y="f332"/>
                  </a:cxn>
                  <a:cxn ang="f159">
                    <a:pos x="f331" y="f332"/>
                  </a:cxn>
                  <a:cxn ang="f159">
                    <a:pos x="f333" y="f334"/>
                  </a:cxn>
                  <a:cxn ang="f159">
                    <a:pos x="f335" y="f334"/>
                  </a:cxn>
                  <a:cxn ang="f159">
                    <a:pos x="f335" y="f336"/>
                  </a:cxn>
                  <a:cxn ang="f159">
                    <a:pos x="f337" y="f336"/>
                  </a:cxn>
                  <a:cxn ang="f159">
                    <a:pos x="f338" y="f339"/>
                  </a:cxn>
                  <a:cxn ang="f159">
                    <a:pos x="f340" y="f341"/>
                  </a:cxn>
                  <a:cxn ang="f159">
                    <a:pos x="f342" y="f343"/>
                  </a:cxn>
                  <a:cxn ang="f159">
                    <a:pos x="f344" y="f345"/>
                  </a:cxn>
                  <a:cxn ang="f159">
                    <a:pos x="f346" y="f347"/>
                  </a:cxn>
                  <a:cxn ang="f159">
                    <a:pos x="f348" y="f347"/>
                  </a:cxn>
                  <a:cxn ang="f159">
                    <a:pos x="f348" y="f347"/>
                  </a:cxn>
                  <a:cxn ang="f159">
                    <a:pos x="f349" y="f350"/>
                  </a:cxn>
                  <a:cxn ang="f159">
                    <a:pos x="f351" y="f352"/>
                  </a:cxn>
                  <a:cxn ang="f159">
                    <a:pos x="f353" y="f354"/>
                  </a:cxn>
                  <a:cxn ang="f159">
                    <a:pos x="f355" y="f354"/>
                  </a:cxn>
                  <a:cxn ang="f159">
                    <a:pos x="f356" y="f350"/>
                  </a:cxn>
                  <a:cxn ang="f159">
                    <a:pos x="f357" y="f358"/>
                  </a:cxn>
                  <a:cxn ang="f159">
                    <a:pos x="f357" y="f358"/>
                  </a:cxn>
                  <a:cxn ang="f159">
                    <a:pos x="f359" y="f352"/>
                  </a:cxn>
                  <a:cxn ang="f159">
                    <a:pos x="f360" y="f352"/>
                  </a:cxn>
                  <a:cxn ang="f159">
                    <a:pos x="f361" y="f352"/>
                  </a:cxn>
                  <a:cxn ang="f159">
                    <a:pos x="f362" y="f352"/>
                  </a:cxn>
                  <a:cxn ang="f159">
                    <a:pos x="f363" y="f364"/>
                  </a:cxn>
                  <a:cxn ang="f159">
                    <a:pos x="f365" y="f366"/>
                  </a:cxn>
                  <a:cxn ang="f159">
                    <a:pos x="f367" y="f368"/>
                  </a:cxn>
                  <a:cxn ang="f159">
                    <a:pos x="f369" y="f370"/>
                  </a:cxn>
                  <a:cxn ang="f159">
                    <a:pos x="f369" y="f370"/>
                  </a:cxn>
                  <a:cxn ang="f159">
                    <a:pos x="f371" y="f372"/>
                  </a:cxn>
                  <a:cxn ang="f159">
                    <a:pos x="f371" y="f373"/>
                  </a:cxn>
                  <a:cxn ang="f159">
                    <a:pos x="f374" y="f373"/>
                  </a:cxn>
                  <a:cxn ang="f159">
                    <a:pos x="f375" y="f373"/>
                  </a:cxn>
                  <a:cxn ang="f159">
                    <a:pos x="f376" y="f377"/>
                  </a:cxn>
                  <a:cxn ang="f159">
                    <a:pos x="f378" y="f379"/>
                  </a:cxn>
                  <a:cxn ang="f159">
                    <a:pos x="f380" y="f379"/>
                  </a:cxn>
                  <a:cxn ang="f159">
                    <a:pos x="f381" y="f382"/>
                  </a:cxn>
                  <a:cxn ang="f159">
                    <a:pos x="f383" y="f384"/>
                  </a:cxn>
                  <a:cxn ang="f159">
                    <a:pos x="f383" y="f385"/>
                  </a:cxn>
                  <a:cxn ang="f159">
                    <a:pos x="f386" y="f387"/>
                  </a:cxn>
                  <a:cxn ang="f159">
                    <a:pos x="f388" y="f389"/>
                  </a:cxn>
                  <a:cxn ang="f159">
                    <a:pos x="f390" y="f391"/>
                  </a:cxn>
                  <a:cxn ang="f159">
                    <a:pos x="f392" y="f393"/>
                  </a:cxn>
                  <a:cxn ang="f159">
                    <a:pos x="f394" y="f395"/>
                  </a:cxn>
                  <a:cxn ang="f159">
                    <a:pos x="f320" y="f321"/>
                  </a:cxn>
                </a:cxnLst>
                <a:rect l="f316" t="f319" r="f317" b="f318"/>
                <a:pathLst>
                  <a:path w="1494846" h="747423">
                    <a:moveTo>
                      <a:pt x="f8" y="f9"/>
                    </a:moveTo>
                    <a:lnTo>
                      <a:pt x="f10" y="f11"/>
                    </a:lnTo>
                    <a:lnTo>
                      <a:pt x="f12" y="f13"/>
                    </a:lnTo>
                    <a:lnTo>
                      <a:pt x="f14" y="f7"/>
                    </a:lnTo>
                    <a:lnTo>
                      <a:pt x="f15" y="f16"/>
                    </a:lnTo>
                    <a:lnTo>
                      <a:pt x="f15" y="f17"/>
                    </a:lnTo>
                    <a:lnTo>
                      <a:pt x="f6" y="f18"/>
                    </a:lnTo>
                    <a:lnTo>
                      <a:pt x="f6" y="f18"/>
                    </a:lnTo>
                    <a:lnTo>
                      <a:pt x="f19" y="f20"/>
                    </a:lnTo>
                    <a:lnTo>
                      <a:pt x="f21" y="f20"/>
                    </a:lnTo>
                    <a:lnTo>
                      <a:pt x="f21" y="f22"/>
                    </a:lnTo>
                    <a:lnTo>
                      <a:pt x="f23" y="f22"/>
                    </a:lnTo>
                    <a:lnTo>
                      <a:pt x="f24" y="f25"/>
                    </a:lnTo>
                    <a:lnTo>
                      <a:pt x="f26" y="f27"/>
                    </a:lnTo>
                    <a:lnTo>
                      <a:pt x="f28" y="f29"/>
                    </a:lnTo>
                    <a:lnTo>
                      <a:pt x="f30" y="f31"/>
                    </a:lnTo>
                    <a:lnTo>
                      <a:pt x="f32" y="f33"/>
                    </a:lnTo>
                    <a:lnTo>
                      <a:pt x="f34" y="f33"/>
                    </a:lnTo>
                    <a:lnTo>
                      <a:pt x="f34" y="f33"/>
                    </a:lnTo>
                    <a:lnTo>
                      <a:pt x="f35" y="f36"/>
                    </a:lnTo>
                    <a:lnTo>
                      <a:pt x="f37" y="f38"/>
                    </a:lnTo>
                    <a:lnTo>
                      <a:pt x="f39" y="f40"/>
                    </a:lnTo>
                    <a:lnTo>
                      <a:pt x="f41" y="f40"/>
                    </a:lnTo>
                    <a:lnTo>
                      <a:pt x="f42" y="f36"/>
                    </a:lnTo>
                    <a:lnTo>
                      <a:pt x="f43" y="f44"/>
                    </a:lnTo>
                    <a:lnTo>
                      <a:pt x="f43" y="f44"/>
                    </a:lnTo>
                    <a:lnTo>
                      <a:pt x="f45" y="f38"/>
                    </a:lnTo>
                    <a:lnTo>
                      <a:pt x="f7" y="f38"/>
                    </a:lnTo>
                    <a:lnTo>
                      <a:pt x="f46" y="f38"/>
                    </a:lnTo>
                    <a:lnTo>
                      <a:pt x="f47" y="f38"/>
                    </a:lnTo>
                    <a:lnTo>
                      <a:pt x="f11" y="f48"/>
                    </a:lnTo>
                    <a:lnTo>
                      <a:pt x="f49" y="f50"/>
                    </a:lnTo>
                    <a:lnTo>
                      <a:pt x="f17" y="f51"/>
                    </a:lnTo>
                    <a:lnTo>
                      <a:pt x="f52" y="f53"/>
                    </a:lnTo>
                    <a:lnTo>
                      <a:pt x="f52" y="f53"/>
                    </a:lnTo>
                    <a:lnTo>
                      <a:pt x="f54" y="f55"/>
                    </a:lnTo>
                    <a:lnTo>
                      <a:pt x="f54" y="f5"/>
                    </a:lnTo>
                    <a:lnTo>
                      <a:pt x="f18" y="f5"/>
                    </a:lnTo>
                    <a:lnTo>
                      <a:pt x="f25" y="f5"/>
                    </a:lnTo>
                    <a:lnTo>
                      <a:pt x="f56" y="f57"/>
                    </a:lnTo>
                    <a:lnTo>
                      <a:pt x="f36" y="f58"/>
                    </a:lnTo>
                    <a:lnTo>
                      <a:pt x="f59" y="f58"/>
                    </a:lnTo>
                    <a:lnTo>
                      <a:pt x="f60" y="f61"/>
                    </a:lnTo>
                    <a:lnTo>
                      <a:pt x="f40" y="f62"/>
                    </a:lnTo>
                    <a:lnTo>
                      <a:pt x="f40" y="f63"/>
                    </a:lnTo>
                    <a:lnTo>
                      <a:pt x="f51" y="f64"/>
                    </a:lnTo>
                    <a:lnTo>
                      <a:pt x="f5" y="f65"/>
                    </a:lnTo>
                    <a:lnTo>
                      <a:pt x="f58" y="f66"/>
                    </a:lnTo>
                    <a:lnTo>
                      <a:pt x="f67" y="f68"/>
                    </a:lnTo>
                    <a:lnTo>
                      <a:pt x="f69" y="f70"/>
                    </a:lnTo>
                    <a:lnTo>
                      <a:pt x="f8" y="f9"/>
                    </a:lnTo>
                    <a:close/>
                  </a:path>
                </a:pathLst>
              </a:custGeom>
              <a:solidFill>
                <a:srgbClr val="00B0F0"/>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39" name="CuadroTexto 75">
                <a:extLst>
                  <a:ext uri="{FF2B5EF4-FFF2-40B4-BE49-F238E27FC236}">
                    <a16:creationId xmlns:a16="http://schemas.microsoft.com/office/drawing/2014/main" id="{CCB40ECF-87F1-40BA-8936-5527E15D1356}"/>
                  </a:ext>
                </a:extLst>
              </p:cNvPr>
              <p:cNvSpPr txBox="1"/>
              <p:nvPr/>
            </p:nvSpPr>
            <p:spPr>
              <a:xfrm>
                <a:off x="4435676" y="1545740"/>
                <a:ext cx="1124739"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Usaquén</a:t>
                </a:r>
              </a:p>
            </p:txBody>
          </p:sp>
          <p:sp>
            <p:nvSpPr>
              <p:cNvPr id="40" name="CuadroTexto 76">
                <a:extLst>
                  <a:ext uri="{FF2B5EF4-FFF2-40B4-BE49-F238E27FC236}">
                    <a16:creationId xmlns:a16="http://schemas.microsoft.com/office/drawing/2014/main" id="{882A81BE-365B-4E13-9C34-3057489AC543}"/>
                  </a:ext>
                </a:extLst>
              </p:cNvPr>
              <p:cNvSpPr txBox="1"/>
              <p:nvPr/>
            </p:nvSpPr>
            <p:spPr>
              <a:xfrm>
                <a:off x="4749488" y="2498674"/>
                <a:ext cx="810925"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Suba</a:t>
                </a:r>
              </a:p>
            </p:txBody>
          </p:sp>
          <p:sp>
            <p:nvSpPr>
              <p:cNvPr id="41" name="CuadroTexto 77">
                <a:extLst>
                  <a:ext uri="{FF2B5EF4-FFF2-40B4-BE49-F238E27FC236}">
                    <a16:creationId xmlns:a16="http://schemas.microsoft.com/office/drawing/2014/main" id="{83ED6AB3-2F82-4ADA-A5B5-42D2825F9A24}"/>
                  </a:ext>
                </a:extLst>
              </p:cNvPr>
              <p:cNvSpPr txBox="1"/>
              <p:nvPr/>
            </p:nvSpPr>
            <p:spPr>
              <a:xfrm>
                <a:off x="5141162" y="3435633"/>
                <a:ext cx="1546149"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Engativá</a:t>
                </a:r>
              </a:p>
            </p:txBody>
          </p:sp>
          <p:sp>
            <p:nvSpPr>
              <p:cNvPr id="42" name="CuadroTexto 78">
                <a:extLst>
                  <a:ext uri="{FF2B5EF4-FFF2-40B4-BE49-F238E27FC236}">
                    <a16:creationId xmlns:a16="http://schemas.microsoft.com/office/drawing/2014/main" id="{C37D7CAC-C22F-4D34-A473-F4759A329A54}"/>
                  </a:ext>
                </a:extLst>
              </p:cNvPr>
              <p:cNvSpPr txBox="1"/>
              <p:nvPr/>
            </p:nvSpPr>
            <p:spPr>
              <a:xfrm>
                <a:off x="5500612" y="4266556"/>
                <a:ext cx="1304297"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Fontibón</a:t>
                </a:r>
              </a:p>
            </p:txBody>
          </p:sp>
          <p:sp>
            <p:nvSpPr>
              <p:cNvPr id="43" name="CuadroTexto 79">
                <a:extLst>
                  <a:ext uri="{FF2B5EF4-FFF2-40B4-BE49-F238E27FC236}">
                    <a16:creationId xmlns:a16="http://schemas.microsoft.com/office/drawing/2014/main" id="{97DF604E-2EC7-4D2A-980B-B323BAA0C83B}"/>
                  </a:ext>
                </a:extLst>
              </p:cNvPr>
              <p:cNvSpPr txBox="1"/>
              <p:nvPr/>
            </p:nvSpPr>
            <p:spPr>
              <a:xfrm>
                <a:off x="6013826" y="1999022"/>
                <a:ext cx="1546149"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Chapinero</a:t>
                </a:r>
              </a:p>
            </p:txBody>
          </p:sp>
          <p:sp>
            <p:nvSpPr>
              <p:cNvPr id="44" name="CuadroTexto 80">
                <a:extLst>
                  <a:ext uri="{FF2B5EF4-FFF2-40B4-BE49-F238E27FC236}">
                    <a16:creationId xmlns:a16="http://schemas.microsoft.com/office/drawing/2014/main" id="{180008DA-BD97-4BBA-8E13-6EA628080C44}"/>
                  </a:ext>
                </a:extLst>
              </p:cNvPr>
              <p:cNvSpPr txBox="1"/>
              <p:nvPr/>
            </p:nvSpPr>
            <p:spPr>
              <a:xfrm>
                <a:off x="5976314" y="2359568"/>
                <a:ext cx="833905" cy="4596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1200" cap="none" spc="0" baseline="0" dirty="0">
                    <a:solidFill>
                      <a:srgbClr val="FFFFFF"/>
                    </a:solidFill>
                    <a:uFillTx/>
                    <a:latin typeface="Varela Round"/>
                    <a:cs typeface="Varela Round"/>
                  </a:rPr>
                  <a:t>Barrios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1200" cap="none" spc="0" baseline="0" dirty="0">
                    <a:solidFill>
                      <a:srgbClr val="FFFFFF"/>
                    </a:solidFill>
                    <a:uFillTx/>
                    <a:latin typeface="Varela Round"/>
                    <a:cs typeface="Varela Round"/>
                  </a:rPr>
                  <a:t>Unidos</a:t>
                </a:r>
              </a:p>
            </p:txBody>
          </p:sp>
          <p:sp>
            <p:nvSpPr>
              <p:cNvPr id="45" name="CuadroTexto 81">
                <a:extLst>
                  <a:ext uri="{FF2B5EF4-FFF2-40B4-BE49-F238E27FC236}">
                    <a16:creationId xmlns:a16="http://schemas.microsoft.com/office/drawing/2014/main" id="{29241186-320A-4CBB-89A9-2AC9CFD0EBBA}"/>
                  </a:ext>
                </a:extLst>
              </p:cNvPr>
              <p:cNvSpPr txBox="1"/>
              <p:nvPr/>
            </p:nvSpPr>
            <p:spPr>
              <a:xfrm rot="20190874">
                <a:off x="6456108" y="2797758"/>
                <a:ext cx="1193691" cy="31672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Teusaquillo</a:t>
                </a:r>
              </a:p>
            </p:txBody>
          </p:sp>
          <p:sp>
            <p:nvSpPr>
              <p:cNvPr id="46" name="CuadroTexto 82">
                <a:extLst>
                  <a:ext uri="{FF2B5EF4-FFF2-40B4-BE49-F238E27FC236}">
                    <a16:creationId xmlns:a16="http://schemas.microsoft.com/office/drawing/2014/main" id="{628004FE-26A1-4AD0-9CA8-E7D97E9462A3}"/>
                  </a:ext>
                </a:extLst>
              </p:cNvPr>
              <p:cNvSpPr txBox="1"/>
              <p:nvPr/>
            </p:nvSpPr>
            <p:spPr>
              <a:xfrm rot="1524538">
                <a:off x="7513337" y="2506985"/>
                <a:ext cx="1129302"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i="0" u="none" strike="noStrike" kern="1200" cap="none" spc="0" baseline="0" dirty="0">
                    <a:solidFill>
                      <a:schemeClr val="bg1"/>
                    </a:solidFill>
                    <a:uFillTx/>
                    <a:latin typeface="Varela Round"/>
                    <a:cs typeface="Varela Round"/>
                  </a:rPr>
                  <a:t>Santa Fe</a:t>
                </a:r>
              </a:p>
            </p:txBody>
          </p:sp>
          <p:sp>
            <p:nvSpPr>
              <p:cNvPr id="47" name="CuadroTexto 84">
                <a:extLst>
                  <a:ext uri="{FF2B5EF4-FFF2-40B4-BE49-F238E27FC236}">
                    <a16:creationId xmlns:a16="http://schemas.microsoft.com/office/drawing/2014/main" id="{34B4EA59-1FA1-4087-BADC-47253B1831A8}"/>
                  </a:ext>
                </a:extLst>
              </p:cNvPr>
              <p:cNvSpPr txBox="1"/>
              <p:nvPr/>
            </p:nvSpPr>
            <p:spPr>
              <a:xfrm>
                <a:off x="7315514" y="3310250"/>
                <a:ext cx="1032353" cy="53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Puente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Aranda</a:t>
                </a:r>
              </a:p>
            </p:txBody>
          </p:sp>
          <p:sp>
            <p:nvSpPr>
              <p:cNvPr id="48" name="CuadroTexto 85">
                <a:extLst>
                  <a:ext uri="{FF2B5EF4-FFF2-40B4-BE49-F238E27FC236}">
                    <a16:creationId xmlns:a16="http://schemas.microsoft.com/office/drawing/2014/main" id="{5D83C35F-33A3-4671-834F-869F5EC71130}"/>
                  </a:ext>
                </a:extLst>
              </p:cNvPr>
              <p:cNvSpPr txBox="1"/>
              <p:nvPr/>
            </p:nvSpPr>
            <p:spPr>
              <a:xfrm>
                <a:off x="8449415" y="2142113"/>
                <a:ext cx="1271416" cy="318199"/>
              </a:xfrm>
              <a:prstGeom prst="rect">
                <a:avLst/>
              </a:prstGeom>
              <a:noFill/>
              <a:ln cap="flat">
                <a:noFill/>
              </a:ln>
            </p:spPr>
            <p:txBody>
              <a:bodyPr vert="horz" wrap="square" lIns="91440" tIns="45720" rIns="91440" bIns="45720" anchor="t" anchorCtr="0" compatLnSpc="1">
                <a:spAutoFit/>
              </a:bodyPr>
              <a:lstStyle>
                <a:defPPr marR="0" lvl="0" algn="l" rtl="0">
                  <a:lnSpc>
                    <a:spcPct val="100000"/>
                  </a:lnSpc>
                  <a:spcBef>
                    <a:spcPts val="0"/>
                  </a:spcBef>
                  <a:spcAft>
                    <a:spcPts val="0"/>
                  </a:spcAft>
                </a:defPPr>
                <a:lvl1pPr marL="0" marR="0" lvl="0" indent="0" defTabSz="914400" fontAlgn="auto" hangingPunct="1">
                  <a:lnSpc>
                    <a:spcPct val="100000"/>
                  </a:lnSpc>
                  <a:spcBef>
                    <a:spcPts val="0"/>
                  </a:spcBef>
                  <a:spcAft>
                    <a:spcPts val="0"/>
                  </a:spcAft>
                  <a:buClr>
                    <a:srgbClr val="000000"/>
                  </a:buClr>
                  <a:buFont typeface="Arial"/>
                  <a:buNone/>
                  <a:tabLst/>
                  <a:defRPr sz="1200" b="1" i="0" u="none" strike="noStrike" cap="none" spc="0" baseline="0">
                    <a:solidFill>
                      <a:srgbClr val="A3C7E7"/>
                    </a:solidFill>
                    <a:uFillTx/>
                    <a:latin typeface="Varela Round"/>
                    <a:ea typeface="Arial"/>
                    <a:cs typeface="Varela Round"/>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0" dirty="0">
                    <a:solidFill>
                      <a:schemeClr val="tx1"/>
                    </a:solidFill>
                  </a:rPr>
                  <a:t>Candelaria</a:t>
                </a:r>
              </a:p>
            </p:txBody>
          </p:sp>
          <p:sp>
            <p:nvSpPr>
              <p:cNvPr id="49" name="CuadroTexto 15">
                <a:extLst>
                  <a:ext uri="{FF2B5EF4-FFF2-40B4-BE49-F238E27FC236}">
                    <a16:creationId xmlns:a16="http://schemas.microsoft.com/office/drawing/2014/main" id="{B520925D-81E5-4A55-912F-D8E3805E6228}"/>
                  </a:ext>
                </a:extLst>
              </p:cNvPr>
              <p:cNvSpPr txBox="1"/>
              <p:nvPr/>
            </p:nvSpPr>
            <p:spPr>
              <a:xfrm>
                <a:off x="7360107" y="4286062"/>
                <a:ext cx="933956"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Kennedy</a:t>
                </a:r>
              </a:p>
            </p:txBody>
          </p:sp>
          <p:sp>
            <p:nvSpPr>
              <p:cNvPr id="50" name="CuadroTexto 86">
                <a:extLst>
                  <a:ext uri="{FF2B5EF4-FFF2-40B4-BE49-F238E27FC236}">
                    <a16:creationId xmlns:a16="http://schemas.microsoft.com/office/drawing/2014/main" id="{AE354671-35E2-422D-B0FA-8A9CB5130702}"/>
                  </a:ext>
                </a:extLst>
              </p:cNvPr>
              <p:cNvSpPr txBox="1"/>
              <p:nvPr/>
            </p:nvSpPr>
            <p:spPr>
              <a:xfrm>
                <a:off x="7580041" y="5645007"/>
                <a:ext cx="699708"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Bosa</a:t>
                </a:r>
              </a:p>
            </p:txBody>
          </p:sp>
          <p:sp>
            <p:nvSpPr>
              <p:cNvPr id="51" name="CuadroTexto 87">
                <a:extLst>
                  <a:ext uri="{FF2B5EF4-FFF2-40B4-BE49-F238E27FC236}">
                    <a16:creationId xmlns:a16="http://schemas.microsoft.com/office/drawing/2014/main" id="{997606F1-9C17-402C-92DA-62F66F42B2AC}"/>
                  </a:ext>
                </a:extLst>
              </p:cNvPr>
              <p:cNvSpPr txBox="1"/>
              <p:nvPr/>
            </p:nvSpPr>
            <p:spPr>
              <a:xfrm>
                <a:off x="9129284" y="4333186"/>
                <a:ext cx="811009" cy="5536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Ciudad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Bolívar</a:t>
                </a:r>
              </a:p>
            </p:txBody>
          </p:sp>
          <p:sp>
            <p:nvSpPr>
              <p:cNvPr id="52" name="CuadroTexto 88">
                <a:extLst>
                  <a:ext uri="{FF2B5EF4-FFF2-40B4-BE49-F238E27FC236}">
                    <a16:creationId xmlns:a16="http://schemas.microsoft.com/office/drawing/2014/main" id="{118357A9-DC1B-4192-A9BA-09147C67F884}"/>
                  </a:ext>
                </a:extLst>
              </p:cNvPr>
              <p:cNvSpPr txBox="1"/>
              <p:nvPr/>
            </p:nvSpPr>
            <p:spPr>
              <a:xfrm>
                <a:off x="8277214" y="4060258"/>
                <a:ext cx="1041619"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Tunjuelito</a:t>
                </a:r>
              </a:p>
            </p:txBody>
          </p:sp>
          <p:sp>
            <p:nvSpPr>
              <p:cNvPr id="53" name="CuadroTexto 89">
                <a:extLst>
                  <a:ext uri="{FF2B5EF4-FFF2-40B4-BE49-F238E27FC236}">
                    <a16:creationId xmlns:a16="http://schemas.microsoft.com/office/drawing/2014/main" id="{0CC391A6-7F96-4B47-B12C-E1C544FF5BF0}"/>
                  </a:ext>
                </a:extLst>
              </p:cNvPr>
              <p:cNvSpPr txBox="1"/>
              <p:nvPr/>
            </p:nvSpPr>
            <p:spPr>
              <a:xfrm>
                <a:off x="8481795" y="3406402"/>
                <a:ext cx="768838" cy="53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Rafael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Uribe</a:t>
                </a:r>
              </a:p>
            </p:txBody>
          </p:sp>
          <p:sp>
            <p:nvSpPr>
              <p:cNvPr id="54" name="CuadroTexto 90">
                <a:extLst>
                  <a:ext uri="{FF2B5EF4-FFF2-40B4-BE49-F238E27FC236}">
                    <a16:creationId xmlns:a16="http://schemas.microsoft.com/office/drawing/2014/main" id="{66FA5C6C-E4EF-40CA-B244-5D6387032198}"/>
                  </a:ext>
                </a:extLst>
              </p:cNvPr>
              <p:cNvSpPr txBox="1"/>
              <p:nvPr/>
            </p:nvSpPr>
            <p:spPr>
              <a:xfrm>
                <a:off x="9772177" y="3396918"/>
                <a:ext cx="1546149"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Usme</a:t>
                </a:r>
              </a:p>
            </p:txBody>
          </p:sp>
          <p:sp>
            <p:nvSpPr>
              <p:cNvPr id="55" name="CuadroTexto 91">
                <a:extLst>
                  <a:ext uri="{FF2B5EF4-FFF2-40B4-BE49-F238E27FC236}">
                    <a16:creationId xmlns:a16="http://schemas.microsoft.com/office/drawing/2014/main" id="{90C6DCB3-F771-4DB7-BC85-ADF873359129}"/>
                  </a:ext>
                </a:extLst>
              </p:cNvPr>
              <p:cNvSpPr txBox="1"/>
              <p:nvPr/>
            </p:nvSpPr>
            <p:spPr>
              <a:xfrm>
                <a:off x="8810046" y="2801871"/>
                <a:ext cx="1546149" cy="3181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San Cristóbal</a:t>
                </a:r>
              </a:p>
            </p:txBody>
          </p:sp>
          <p:sp>
            <p:nvSpPr>
              <p:cNvPr id="56" name="CuadroTexto 92">
                <a:extLst>
                  <a:ext uri="{FF2B5EF4-FFF2-40B4-BE49-F238E27FC236}">
                    <a16:creationId xmlns:a16="http://schemas.microsoft.com/office/drawing/2014/main" id="{49DAA48B-E06B-47EB-9810-A43010BA525C}"/>
                  </a:ext>
                </a:extLst>
              </p:cNvPr>
              <p:cNvSpPr txBox="1"/>
              <p:nvPr/>
            </p:nvSpPr>
            <p:spPr>
              <a:xfrm rot="18672912">
                <a:off x="8099322" y="3132717"/>
                <a:ext cx="723682" cy="4022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1200" cap="none" spc="0" baseline="0" dirty="0">
                    <a:solidFill>
                      <a:srgbClr val="FFFFFF"/>
                    </a:solidFill>
                    <a:uFillTx/>
                    <a:latin typeface="Varela Round"/>
                    <a:cs typeface="Varela Round"/>
                  </a:rPr>
                  <a:t>Antonio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1200" cap="none" spc="0" baseline="0" dirty="0">
                    <a:solidFill>
                      <a:srgbClr val="FFFFFF"/>
                    </a:solidFill>
                    <a:uFillTx/>
                    <a:latin typeface="Varela Round"/>
                    <a:cs typeface="Varela Round"/>
                  </a:rPr>
                  <a:t>Nariño</a:t>
                </a:r>
              </a:p>
            </p:txBody>
          </p:sp>
          <p:sp>
            <p:nvSpPr>
              <p:cNvPr id="57" name="CuadroTexto 56">
                <a:extLst>
                  <a:ext uri="{FF2B5EF4-FFF2-40B4-BE49-F238E27FC236}">
                    <a16:creationId xmlns:a16="http://schemas.microsoft.com/office/drawing/2014/main" id="{5D1CC08E-0CFD-4367-801C-33E86FBFC7A5}"/>
                  </a:ext>
                </a:extLst>
              </p:cNvPr>
              <p:cNvSpPr txBox="1"/>
              <p:nvPr/>
            </p:nvSpPr>
            <p:spPr>
              <a:xfrm>
                <a:off x="6040166" y="820264"/>
                <a:ext cx="831400" cy="445948"/>
              </a:xfrm>
              <a:prstGeom prst="rect">
                <a:avLst/>
              </a:prstGeom>
              <a:noFill/>
            </p:spPr>
            <p:txBody>
              <a:bodyPr wrap="square" rtlCol="0">
                <a:spAutoFit/>
              </a:bodyPr>
              <a:lstStyle/>
              <a:p>
                <a:endParaRPr lang="es-CO" sz="2000" b="1" dirty="0">
                  <a:solidFill>
                    <a:srgbClr val="00B0F0"/>
                  </a:solidFill>
                </a:endParaRPr>
              </a:p>
            </p:txBody>
          </p:sp>
          <p:sp>
            <p:nvSpPr>
              <p:cNvPr id="58" name="CuadroTexto 57">
                <a:extLst>
                  <a:ext uri="{FF2B5EF4-FFF2-40B4-BE49-F238E27FC236}">
                    <a16:creationId xmlns:a16="http://schemas.microsoft.com/office/drawing/2014/main" id="{99E22F66-3071-4997-8F2D-6F3158B95455}"/>
                  </a:ext>
                </a:extLst>
              </p:cNvPr>
              <p:cNvSpPr txBox="1"/>
              <p:nvPr/>
            </p:nvSpPr>
            <p:spPr>
              <a:xfrm>
                <a:off x="10004243" y="4208651"/>
                <a:ext cx="843330" cy="460192"/>
              </a:xfrm>
              <a:prstGeom prst="rect">
                <a:avLst/>
              </a:prstGeom>
              <a:noFill/>
            </p:spPr>
            <p:txBody>
              <a:bodyPr wrap="square" rtlCol="0">
                <a:spAutoFit/>
              </a:bodyPr>
              <a:lstStyle/>
              <a:p>
                <a:endParaRPr lang="es-CO" sz="2000" b="1" dirty="0">
                  <a:solidFill>
                    <a:srgbClr val="002060"/>
                  </a:solidFill>
                </a:endParaRPr>
              </a:p>
            </p:txBody>
          </p:sp>
          <p:sp>
            <p:nvSpPr>
              <p:cNvPr id="59" name="CuadroTexto 83">
                <a:extLst>
                  <a:ext uri="{FF2B5EF4-FFF2-40B4-BE49-F238E27FC236}">
                    <a16:creationId xmlns:a16="http://schemas.microsoft.com/office/drawing/2014/main" id="{3BDB8D10-5434-47A7-AFF4-1FF441E3A9E4}"/>
                  </a:ext>
                </a:extLst>
              </p:cNvPr>
              <p:cNvSpPr txBox="1"/>
              <p:nvPr/>
            </p:nvSpPr>
            <p:spPr>
              <a:xfrm rot="2173275">
                <a:off x="7470066" y="2868280"/>
                <a:ext cx="1150176" cy="3005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100" b="1" i="0" u="none" strike="noStrike" kern="1200" cap="none" spc="0" baseline="0" dirty="0">
                    <a:solidFill>
                      <a:srgbClr val="FFFFFF"/>
                    </a:solidFill>
                    <a:uFillTx/>
                    <a:latin typeface="Varela Round"/>
                    <a:cs typeface="Varela Round"/>
                  </a:rPr>
                  <a:t>Mártires</a:t>
                </a:r>
              </a:p>
            </p:txBody>
          </p:sp>
        </p:grpSp>
        <p:sp>
          <p:nvSpPr>
            <p:cNvPr id="60" name="CuadroTexto 85">
              <a:extLst>
                <a:ext uri="{FF2B5EF4-FFF2-40B4-BE49-F238E27FC236}">
                  <a16:creationId xmlns:a16="http://schemas.microsoft.com/office/drawing/2014/main" id="{A3EF327E-45A2-4F14-ADBA-79BB754877B2}"/>
                </a:ext>
              </a:extLst>
            </p:cNvPr>
            <p:cNvSpPr txBox="1"/>
            <p:nvPr/>
          </p:nvSpPr>
          <p:spPr>
            <a:xfrm>
              <a:off x="1486669" y="4599866"/>
              <a:ext cx="719146" cy="336986"/>
            </a:xfrm>
            <a:prstGeom prst="rect">
              <a:avLst/>
            </a:prstGeom>
            <a:noFill/>
            <a:ln cap="flat">
              <a:noFill/>
            </a:ln>
          </p:spPr>
          <p:txBody>
            <a:bodyPr vert="horz" wrap="square" lIns="91440" tIns="45720" rIns="91440" bIns="45720" anchor="t" anchorCtr="0" compatLnSpc="1">
              <a:spAutoFit/>
            </a:bodyPr>
            <a:lstStyle>
              <a:defPPr marR="0" lvl="0" algn="l" rtl="0">
                <a:lnSpc>
                  <a:spcPct val="100000"/>
                </a:lnSpc>
                <a:spcBef>
                  <a:spcPts val="0"/>
                </a:spcBef>
                <a:spcAft>
                  <a:spcPts val="0"/>
                </a:spcAft>
              </a:defPPr>
              <a:lvl1pPr marL="0" marR="0" lvl="0" indent="0" defTabSz="914400" fontAlgn="auto" hangingPunct="1">
                <a:lnSpc>
                  <a:spcPct val="100000"/>
                </a:lnSpc>
                <a:spcBef>
                  <a:spcPts val="0"/>
                </a:spcBef>
                <a:spcAft>
                  <a:spcPts val="0"/>
                </a:spcAft>
                <a:buClr>
                  <a:srgbClr val="000000"/>
                </a:buClr>
                <a:buFont typeface="Arial"/>
                <a:buNone/>
                <a:tabLst/>
                <a:defRPr sz="1200" b="1" i="0" u="none" strike="noStrike" cap="none" spc="0" baseline="0">
                  <a:solidFill>
                    <a:srgbClr val="A3C7E7"/>
                  </a:solidFill>
                  <a:uFillTx/>
                  <a:latin typeface="Varela Round"/>
                  <a:ea typeface="Arial"/>
                  <a:cs typeface="Varela Round"/>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600" dirty="0">
                  <a:solidFill>
                    <a:srgbClr val="BDD7EE"/>
                  </a:solidFill>
                  <a:latin typeface="Verdana" panose="020B0604030504040204" pitchFamily="34" charset="0"/>
                  <a:ea typeface="Verdana" panose="020B0604030504040204" pitchFamily="34" charset="0"/>
                </a:rPr>
                <a:t>0,44</a:t>
              </a:r>
            </a:p>
          </p:txBody>
        </p:sp>
        <p:sp>
          <p:nvSpPr>
            <p:cNvPr id="61" name="Elipse 60">
              <a:extLst>
                <a:ext uri="{FF2B5EF4-FFF2-40B4-BE49-F238E27FC236}">
                  <a16:creationId xmlns:a16="http://schemas.microsoft.com/office/drawing/2014/main" id="{C9FC8AE5-F440-4DFA-A21F-8B736FCB697C}"/>
                </a:ext>
              </a:extLst>
            </p:cNvPr>
            <p:cNvSpPr/>
            <p:nvPr/>
          </p:nvSpPr>
          <p:spPr>
            <a:xfrm>
              <a:off x="1457053" y="4522924"/>
              <a:ext cx="760524" cy="508660"/>
            </a:xfrm>
            <a:prstGeom prst="ellipse">
              <a:avLst/>
            </a:prstGeom>
            <a:noFill/>
            <a:ln w="28575">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2060"/>
                </a:solidFill>
              </a:endParaRPr>
            </a:p>
          </p:txBody>
        </p:sp>
      </p:grpSp>
      <p:grpSp>
        <p:nvGrpSpPr>
          <p:cNvPr id="62" name="Grupo 61">
            <a:extLst>
              <a:ext uri="{FF2B5EF4-FFF2-40B4-BE49-F238E27FC236}">
                <a16:creationId xmlns:a16="http://schemas.microsoft.com/office/drawing/2014/main" id="{0A6B6E1D-9366-49C3-89AA-527FCEA44A39}"/>
              </a:ext>
            </a:extLst>
          </p:cNvPr>
          <p:cNvGrpSpPr/>
          <p:nvPr/>
        </p:nvGrpSpPr>
        <p:grpSpPr>
          <a:xfrm>
            <a:off x="9516978" y="4832154"/>
            <a:ext cx="1965440" cy="1386578"/>
            <a:chOff x="138856" y="2802464"/>
            <a:chExt cx="2211922" cy="1576625"/>
          </a:xfrm>
        </p:grpSpPr>
        <p:sp>
          <p:nvSpPr>
            <p:cNvPr id="63" name="CuadroTexto 97">
              <a:extLst>
                <a:ext uri="{FF2B5EF4-FFF2-40B4-BE49-F238E27FC236}">
                  <a16:creationId xmlns:a16="http://schemas.microsoft.com/office/drawing/2014/main" id="{6508DEBE-B71E-40FF-8E1C-6EE46D690598}"/>
                </a:ext>
              </a:extLst>
            </p:cNvPr>
            <p:cNvSpPr txBox="1"/>
            <p:nvPr/>
          </p:nvSpPr>
          <p:spPr>
            <a:xfrm>
              <a:off x="793568" y="3177751"/>
              <a:ext cx="1201847" cy="314965"/>
            </a:xfrm>
            <a:prstGeom prst="rect">
              <a:avLst/>
            </a:prstGeom>
            <a:noFill/>
            <a:ln cap="flat">
              <a:noFill/>
            </a:ln>
          </p:spPr>
          <p:txBody>
            <a:bodyPr vert="horz" wrap="non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r>
                <a:rPr lang="es-ES" sz="1200" dirty="0"/>
                <a:t>Inferior a 0,40</a:t>
              </a:r>
            </a:p>
          </p:txBody>
        </p:sp>
        <p:sp>
          <p:nvSpPr>
            <p:cNvPr id="64" name="CuadroTexto 98">
              <a:extLst>
                <a:ext uri="{FF2B5EF4-FFF2-40B4-BE49-F238E27FC236}">
                  <a16:creationId xmlns:a16="http://schemas.microsoft.com/office/drawing/2014/main" id="{ED347F57-2E22-44C8-98BC-C01FF1E3C1CB}"/>
                </a:ext>
              </a:extLst>
            </p:cNvPr>
            <p:cNvSpPr txBox="1"/>
            <p:nvPr/>
          </p:nvSpPr>
          <p:spPr>
            <a:xfrm>
              <a:off x="788722" y="3602403"/>
              <a:ext cx="1396394" cy="3149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Entre </a:t>
              </a:r>
              <a:r>
                <a:rPr lang="es-ES" sz="1200" kern="1200" dirty="0">
                  <a:latin typeface="Calibri"/>
                </a:rPr>
                <a:t>0,40</a:t>
              </a:r>
              <a:r>
                <a:rPr lang="es-ES" sz="1200" b="0" i="0" u="none" strike="noStrike" kern="1200" cap="none" spc="0" baseline="0" dirty="0">
                  <a:solidFill>
                    <a:srgbClr val="000000"/>
                  </a:solidFill>
                  <a:uFillTx/>
                  <a:latin typeface="Calibri"/>
                </a:rPr>
                <a:t> y </a:t>
              </a:r>
              <a:r>
                <a:rPr lang="es-ES" sz="1200" kern="1200" dirty="0">
                  <a:latin typeface="Calibri"/>
                </a:rPr>
                <a:t>0,50</a:t>
              </a:r>
              <a:endParaRPr lang="es-ES" sz="1200" b="0" i="0" u="none" strike="noStrike" kern="1200" cap="none" spc="0" baseline="0" dirty="0">
                <a:solidFill>
                  <a:srgbClr val="000000"/>
                </a:solidFill>
                <a:uFillTx/>
                <a:latin typeface="Calibri"/>
              </a:endParaRPr>
            </a:p>
          </p:txBody>
        </p:sp>
        <p:sp>
          <p:nvSpPr>
            <p:cNvPr id="65" name="CuadroTexto 99">
              <a:extLst>
                <a:ext uri="{FF2B5EF4-FFF2-40B4-BE49-F238E27FC236}">
                  <a16:creationId xmlns:a16="http://schemas.microsoft.com/office/drawing/2014/main" id="{AF4E8C44-6B2A-4395-861E-D77AF180854F}"/>
                </a:ext>
              </a:extLst>
            </p:cNvPr>
            <p:cNvSpPr txBox="1"/>
            <p:nvPr/>
          </p:nvSpPr>
          <p:spPr>
            <a:xfrm>
              <a:off x="776909" y="4045546"/>
              <a:ext cx="1275812" cy="3149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Superior a 0,50</a:t>
              </a:r>
            </a:p>
          </p:txBody>
        </p:sp>
        <p:sp>
          <p:nvSpPr>
            <p:cNvPr id="66" name="Rectángulo: esquinas redondeadas 94">
              <a:extLst>
                <a:ext uri="{FF2B5EF4-FFF2-40B4-BE49-F238E27FC236}">
                  <a16:creationId xmlns:a16="http://schemas.microsoft.com/office/drawing/2014/main" id="{FAC72769-9CDC-4714-8EB4-83E98A48A1FF}"/>
                </a:ext>
              </a:extLst>
            </p:cNvPr>
            <p:cNvSpPr/>
            <p:nvPr/>
          </p:nvSpPr>
          <p:spPr>
            <a:xfrm>
              <a:off x="260766" y="3185834"/>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B0F0"/>
            </a:solidFill>
            <a:ln w="12701" cap="flat">
              <a:solidFill>
                <a:srgbClr val="00B0F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67" name="Rectángulo: esquinas redondeadas 95">
              <a:extLst>
                <a:ext uri="{FF2B5EF4-FFF2-40B4-BE49-F238E27FC236}">
                  <a16:creationId xmlns:a16="http://schemas.microsoft.com/office/drawing/2014/main" id="{1B6FD61E-F341-47FD-B856-FE4FF0196BCA}"/>
                </a:ext>
              </a:extLst>
            </p:cNvPr>
            <p:cNvSpPr/>
            <p:nvPr/>
          </p:nvSpPr>
          <p:spPr>
            <a:xfrm>
              <a:off x="260208" y="3596016"/>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68" name="Rectángulo: esquinas redondeadas 96">
              <a:extLst>
                <a:ext uri="{FF2B5EF4-FFF2-40B4-BE49-F238E27FC236}">
                  <a16:creationId xmlns:a16="http://schemas.microsoft.com/office/drawing/2014/main" id="{91489E16-811A-4A2B-8E5A-B4204690340F}"/>
                </a:ext>
              </a:extLst>
            </p:cNvPr>
            <p:cNvSpPr/>
            <p:nvPr/>
          </p:nvSpPr>
          <p:spPr>
            <a:xfrm>
              <a:off x="271007" y="4036482"/>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69" name="CuadroTexto 68">
              <a:extLst>
                <a:ext uri="{FF2B5EF4-FFF2-40B4-BE49-F238E27FC236}">
                  <a16:creationId xmlns:a16="http://schemas.microsoft.com/office/drawing/2014/main" id="{273B4BA0-3DC2-4DE0-BCCB-A5A04A3570E3}"/>
                </a:ext>
              </a:extLst>
            </p:cNvPr>
            <p:cNvSpPr txBox="1"/>
            <p:nvPr/>
          </p:nvSpPr>
          <p:spPr>
            <a:xfrm>
              <a:off x="138856" y="2802464"/>
              <a:ext cx="2211922" cy="419953"/>
            </a:xfrm>
            <a:prstGeom prst="rect">
              <a:avLst/>
            </a:prstGeom>
            <a:noFill/>
            <a:ln cap="flat">
              <a:noFill/>
            </a:ln>
          </p:spPr>
          <p:txBody>
            <a:bodyPr vert="horz" wrap="squar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endParaRPr lang="es-CO" b="1" dirty="0">
                <a:solidFill>
                  <a:schemeClr val="tx1"/>
                </a:solidFill>
              </a:endParaRPr>
            </a:p>
          </p:txBody>
        </p:sp>
      </p:grpSp>
      <p:cxnSp>
        <p:nvCxnSpPr>
          <p:cNvPr id="4" name="Conector recto 3">
            <a:extLst>
              <a:ext uri="{FF2B5EF4-FFF2-40B4-BE49-F238E27FC236}">
                <a16:creationId xmlns:a16="http://schemas.microsoft.com/office/drawing/2014/main" id="{34E6F34D-BBA4-49CD-82E8-4720E5167382}"/>
              </a:ext>
            </a:extLst>
          </p:cNvPr>
          <p:cNvCxnSpPr>
            <a:cxnSpLocks/>
            <a:stCxn id="36" idx="32"/>
            <a:endCxn id="61" idx="7"/>
          </p:cNvCxnSpPr>
          <p:nvPr/>
        </p:nvCxnSpPr>
        <p:spPr>
          <a:xfrm flipH="1">
            <a:off x="1907415" y="4263305"/>
            <a:ext cx="378790" cy="236921"/>
          </a:xfrm>
          <a:prstGeom prst="line">
            <a:avLst/>
          </a:prstGeom>
          <a:ln w="25400">
            <a:solidFill>
              <a:srgbClr val="BDD7E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uadroTexto 3"/>
          <p:cNvSpPr txBox="1">
            <a:spLocks noChangeArrowheads="1"/>
          </p:cNvSpPr>
          <p:nvPr/>
        </p:nvSpPr>
        <p:spPr bwMode="auto">
          <a:xfrm>
            <a:off x="4438356" y="2364342"/>
            <a:ext cx="8478129"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r>
              <a:rPr lang="es-CO" altLang="es-CO" sz="4400" b="1" dirty="0">
                <a:solidFill>
                  <a:srgbClr val="003F64"/>
                </a:solidFill>
                <a:latin typeface="Tahoma" panose="020B0604030504040204" pitchFamily="34" charset="0"/>
                <a:ea typeface="Tahoma" panose="020B0604030504040204" pitchFamily="34" charset="0"/>
                <a:cs typeface="Tahoma" panose="020B0604030504040204" pitchFamily="34" charset="0"/>
              </a:rPr>
              <a:t>Actitudes ante las</a:t>
            </a:r>
            <a:endParaRPr lang="es-CO" altLang="es-CO" sz="48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algn="ctr"/>
            <a:endParaRPr lang="es-CO" altLang="es-CO" sz="1100" b="1" dirty="0">
              <a:solidFill>
                <a:srgbClr val="0C3760"/>
              </a:solidFill>
            </a:endParaRPr>
          </a:p>
        </p:txBody>
      </p:sp>
      <p:sp>
        <p:nvSpPr>
          <p:cNvPr id="9" name="Abrir corchete 8"/>
          <p:cNvSpPr/>
          <p:nvPr/>
        </p:nvSpPr>
        <p:spPr>
          <a:xfrm rot="16200000">
            <a:off x="8688892" y="1569505"/>
            <a:ext cx="106662" cy="6253019"/>
          </a:xfrm>
          <a:prstGeom prst="leftBracket">
            <a:avLst/>
          </a:prstGeom>
          <a:ln w="63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O" sz="1800" dirty="0"/>
          </a:p>
        </p:txBody>
      </p:sp>
      <p:pic>
        <p:nvPicPr>
          <p:cNvPr id="5" name="Imagen 4">
            <a:extLst>
              <a:ext uri="{FF2B5EF4-FFF2-40B4-BE49-F238E27FC236}">
                <a16:creationId xmlns:a16="http://schemas.microsoft.com/office/drawing/2014/main" id="{C5F1ECDA-7E0A-403B-8E21-66F6EF917F3F}"/>
              </a:ext>
            </a:extLst>
          </p:cNvPr>
          <p:cNvPicPr>
            <a:picLocks noChangeAspect="1"/>
          </p:cNvPicPr>
          <p:nvPr/>
        </p:nvPicPr>
        <p:blipFill>
          <a:blip r:embed="rId2"/>
          <a:stretch>
            <a:fillRect/>
          </a:stretch>
        </p:blipFill>
        <p:spPr>
          <a:xfrm>
            <a:off x="565412" y="1778465"/>
            <a:ext cx="5050301" cy="37877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ángulo 6">
            <a:extLst>
              <a:ext uri="{FF2B5EF4-FFF2-40B4-BE49-F238E27FC236}">
                <a16:creationId xmlns:a16="http://schemas.microsoft.com/office/drawing/2014/main" id="{D5B15C49-7257-47FE-9320-96D49516C9ED}"/>
              </a:ext>
            </a:extLst>
          </p:cNvPr>
          <p:cNvSpPr/>
          <p:nvPr/>
        </p:nvSpPr>
        <p:spPr>
          <a:xfrm>
            <a:off x="5162843" y="3124863"/>
            <a:ext cx="7029157" cy="1938992"/>
          </a:xfrm>
          <a:prstGeom prst="rect">
            <a:avLst/>
          </a:prstGeom>
        </p:spPr>
        <p:txBody>
          <a:bodyPr wrap="square">
            <a:spAutoFit/>
          </a:bodyPr>
          <a:lstStyle/>
          <a:p>
            <a:pPr algn="ctr"/>
            <a:r>
              <a:rPr lang="es-CO" altLang="es-CO" sz="6000" b="1" dirty="0">
                <a:solidFill>
                  <a:srgbClr val="00B0F0"/>
                </a:solidFill>
                <a:latin typeface="Tahoma" panose="020B0604030504040204" pitchFamily="34" charset="0"/>
                <a:ea typeface="Tahoma" panose="020B0604030504040204" pitchFamily="34" charset="0"/>
                <a:cs typeface="Tahoma" panose="020B0604030504040204" pitchFamily="34" charset="0"/>
              </a:rPr>
              <a:t>Violencias de género</a:t>
            </a:r>
            <a:endParaRPr lang="es-ES" sz="6000" dirty="0"/>
          </a:p>
        </p:txBody>
      </p:sp>
    </p:spTree>
    <p:extLst>
      <p:ext uri="{BB962C8B-B14F-4D97-AF65-F5344CB8AC3E}">
        <p14:creationId xmlns:p14="http://schemas.microsoft.com/office/powerpoint/2010/main" val="3591203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7BD0160-B9A6-4AC9-962E-FE1C4E98B491}"/>
              </a:ext>
            </a:extLst>
          </p:cNvPr>
          <p:cNvSpPr/>
          <p:nvPr/>
        </p:nvSpPr>
        <p:spPr>
          <a:xfrm>
            <a:off x="818381" y="691208"/>
            <a:ext cx="10758435" cy="707886"/>
          </a:xfrm>
          <a:prstGeom prst="rect">
            <a:avLst/>
          </a:prstGeom>
        </p:spPr>
        <p:txBody>
          <a:bodyPr wrap="square">
            <a:spAutoFit/>
          </a:bodyPr>
          <a:lstStyle/>
          <a:p>
            <a:pPr algn="ctr">
              <a:defRPr sz="1400" b="0" i="0" u="none" strike="noStrike" kern="1200" spc="0" baseline="0">
                <a:solidFill>
                  <a:srgbClr val="000000">
                    <a:lumMod val="65000"/>
                    <a:lumOff val="35000"/>
                  </a:srgbClr>
                </a:solidFill>
                <a:latin typeface="+mn-lt"/>
                <a:ea typeface="+mn-ea"/>
                <a:cs typeface="+mn-cs"/>
              </a:defRPr>
            </a:pPr>
            <a:r>
              <a:rPr lang="es-CO" sz="2000" b="1" kern="1200" dirty="0">
                <a:solidFill>
                  <a:srgbClr val="002060"/>
                </a:solidFill>
                <a:latin typeface="Verdana" panose="020B0604030504040204" pitchFamily="34" charset="0"/>
                <a:ea typeface="Verdana" panose="020B0604030504040204" pitchFamily="34" charset="0"/>
              </a:rPr>
              <a:t>Personas que están de acuerdo con las siguientes afirmaciones las cuales denotan justificaciones de las violencias de género EBC 2017</a:t>
            </a:r>
            <a:endParaRPr lang="es-CO" sz="2000" kern="1200" dirty="0">
              <a:solidFill>
                <a:srgbClr val="002060"/>
              </a:solidFill>
              <a:latin typeface="Verdana" panose="020B0604030504040204" pitchFamily="34" charset="0"/>
              <a:ea typeface="Verdana" panose="020B0604030504040204" pitchFamily="34" charset="0"/>
            </a:endParaRPr>
          </a:p>
        </p:txBody>
      </p:sp>
      <p:sp>
        <p:nvSpPr>
          <p:cNvPr id="4" name="Rectángulo 3">
            <a:extLst>
              <a:ext uri="{FF2B5EF4-FFF2-40B4-BE49-F238E27FC236}">
                <a16:creationId xmlns:a16="http://schemas.microsoft.com/office/drawing/2014/main" id="{FE85DCC7-D5C2-459B-94DB-BA2454F5E3EB}"/>
              </a:ext>
            </a:extLst>
          </p:cNvPr>
          <p:cNvSpPr/>
          <p:nvPr/>
        </p:nvSpPr>
        <p:spPr>
          <a:xfrm>
            <a:off x="253744" y="0"/>
            <a:ext cx="10608219" cy="584775"/>
          </a:xfrm>
          <a:prstGeom prst="rect">
            <a:avLst/>
          </a:prstGeom>
        </p:spPr>
        <p:txBody>
          <a:bodyPr wrap="square">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Actitudes frente a las violencias de género</a:t>
            </a:r>
          </a:p>
        </p:txBody>
      </p:sp>
      <p:graphicFrame>
        <p:nvGraphicFramePr>
          <p:cNvPr id="5" name="Gráfico 4">
            <a:extLst>
              <a:ext uri="{FF2B5EF4-FFF2-40B4-BE49-F238E27FC236}">
                <a16:creationId xmlns:a16="http://schemas.microsoft.com/office/drawing/2014/main" id="{9944DEE9-60F4-4A44-9164-379ABD8A03F2}"/>
              </a:ext>
            </a:extLst>
          </p:cNvPr>
          <p:cNvGraphicFramePr>
            <a:graphicFrameLocks/>
          </p:cNvGraphicFramePr>
          <p:nvPr>
            <p:extLst>
              <p:ext uri="{D42A27DB-BD31-4B8C-83A1-F6EECF244321}">
                <p14:modId xmlns:p14="http://schemas.microsoft.com/office/powerpoint/2010/main" val="3826892448"/>
              </p:ext>
            </p:extLst>
          </p:nvPr>
        </p:nvGraphicFramePr>
        <p:xfrm>
          <a:off x="818381" y="1640114"/>
          <a:ext cx="10633390" cy="4876799"/>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1548B4F5-4BE6-4F67-85CA-FCC745A194E7}"/>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spTree>
    <p:extLst>
      <p:ext uri="{BB962C8B-B14F-4D97-AF65-F5344CB8AC3E}">
        <p14:creationId xmlns:p14="http://schemas.microsoft.com/office/powerpoint/2010/main" val="3197031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8"/>
          <p:cNvSpPr txBox="1"/>
          <p:nvPr/>
        </p:nvSpPr>
        <p:spPr>
          <a:xfrm>
            <a:off x="272780" y="698250"/>
            <a:ext cx="11261557"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O" sz="2000" b="1" i="0" u="none" strike="noStrike" cap="none" dirty="0">
                <a:solidFill>
                  <a:srgbClr val="007EB1"/>
                </a:solidFill>
                <a:latin typeface="Verdana"/>
                <a:ea typeface="Verdana"/>
                <a:cs typeface="Verdana"/>
                <a:sym typeface="Verdana"/>
              </a:rPr>
              <a:t>Indicador de actitudes libres de violencias de género. Bogotá por localidad 2017</a:t>
            </a:r>
            <a:endParaRPr dirty="0"/>
          </a:p>
        </p:txBody>
      </p:sp>
      <p:cxnSp>
        <p:nvCxnSpPr>
          <p:cNvPr id="460" name="Google Shape;460;p38"/>
          <p:cNvCxnSpPr/>
          <p:nvPr/>
        </p:nvCxnSpPr>
        <p:spPr>
          <a:xfrm>
            <a:off x="2838353" y="2175072"/>
            <a:ext cx="6606988" cy="0"/>
          </a:xfrm>
          <a:prstGeom prst="straightConnector1">
            <a:avLst/>
          </a:prstGeom>
          <a:noFill/>
          <a:ln w="66675" cap="flat" cmpd="sng">
            <a:solidFill>
              <a:srgbClr val="FDA739">
                <a:alpha val="91764"/>
              </a:srgbClr>
            </a:solidFill>
            <a:prstDash val="solid"/>
            <a:round/>
            <a:headEnd type="triangle" w="med" len="med"/>
            <a:tailEnd type="triangle" w="med" len="med"/>
          </a:ln>
        </p:spPr>
      </p:cxnSp>
      <p:sp>
        <p:nvSpPr>
          <p:cNvPr id="461" name="Google Shape;461;p38"/>
          <p:cNvSpPr txBox="1"/>
          <p:nvPr/>
        </p:nvSpPr>
        <p:spPr>
          <a:xfrm>
            <a:off x="518727" y="1501719"/>
            <a:ext cx="2319626" cy="646331"/>
          </a:xfrm>
          <a:prstGeom prst="rect">
            <a:avLst/>
          </a:prstGeom>
          <a:solidFill>
            <a:srgbClr val="00B0F0"/>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s-CO" sz="1200" b="1" i="0" u="none" strike="noStrike" cap="none" dirty="0">
                <a:solidFill>
                  <a:schemeClr val="lt1"/>
                </a:solidFill>
                <a:latin typeface="Verdana"/>
                <a:ea typeface="Verdana"/>
                <a:cs typeface="Verdana"/>
                <a:sym typeface="Verdana"/>
              </a:rPr>
              <a:t>Actitudes que favorecen las no violencias de género= 0</a:t>
            </a:r>
            <a:endParaRPr dirty="0"/>
          </a:p>
        </p:txBody>
      </p:sp>
      <p:sp>
        <p:nvSpPr>
          <p:cNvPr id="462" name="Google Shape;462;p38"/>
          <p:cNvSpPr txBox="1"/>
          <p:nvPr/>
        </p:nvSpPr>
        <p:spPr>
          <a:xfrm>
            <a:off x="9516978" y="1582065"/>
            <a:ext cx="2237873" cy="461665"/>
          </a:xfrm>
          <a:prstGeom prst="rect">
            <a:avLst/>
          </a:prstGeom>
          <a:solidFill>
            <a:srgbClr val="0C37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1200" b="1" i="0" u="none" strike="noStrike" cap="none" dirty="0">
                <a:solidFill>
                  <a:schemeClr val="lt1"/>
                </a:solidFill>
                <a:latin typeface="Verdana"/>
                <a:ea typeface="Verdana"/>
                <a:cs typeface="Verdana"/>
                <a:sym typeface="Verdana"/>
              </a:rPr>
              <a:t>Justificaciones de las violencias de género=1</a:t>
            </a:r>
            <a:endParaRPr dirty="0"/>
          </a:p>
        </p:txBody>
      </p:sp>
      <p:pic>
        <p:nvPicPr>
          <p:cNvPr id="463" name="Google Shape;463;p38" descr="7,8%"/>
          <p:cNvPicPr preferRelativeResize="0"/>
          <p:nvPr/>
        </p:nvPicPr>
        <p:blipFill rotWithShape="1">
          <a:blip r:embed="rId3">
            <a:alphaModFix/>
          </a:blip>
          <a:srcRect/>
          <a:stretch/>
        </p:blipFill>
        <p:spPr>
          <a:xfrm>
            <a:off x="4682489" y="1237325"/>
            <a:ext cx="889349" cy="851267"/>
          </a:xfrm>
          <a:prstGeom prst="rect">
            <a:avLst/>
          </a:prstGeom>
          <a:noFill/>
          <a:ln>
            <a:noFill/>
          </a:ln>
        </p:spPr>
      </p:pic>
      <p:grpSp>
        <p:nvGrpSpPr>
          <p:cNvPr id="464" name="Google Shape;464;p38"/>
          <p:cNvGrpSpPr/>
          <p:nvPr/>
        </p:nvGrpSpPr>
        <p:grpSpPr>
          <a:xfrm>
            <a:off x="3762730" y="1298726"/>
            <a:ext cx="2510245" cy="1419538"/>
            <a:chOff x="3762730" y="1298726"/>
            <a:chExt cx="2510245" cy="1419538"/>
          </a:xfrm>
        </p:grpSpPr>
        <p:sp>
          <p:nvSpPr>
            <p:cNvPr id="465" name="Google Shape;465;p38"/>
            <p:cNvSpPr/>
            <p:nvPr/>
          </p:nvSpPr>
          <p:spPr>
            <a:xfrm>
              <a:off x="4522184" y="1452524"/>
              <a:ext cx="241160" cy="639854"/>
            </a:xfrm>
            <a:prstGeom prst="downArrow">
              <a:avLst>
                <a:gd name="adj1" fmla="val 50000"/>
                <a:gd name="adj2" fmla="val 50000"/>
              </a:avLst>
            </a:prstGeom>
            <a:solidFill>
              <a:srgbClr val="BDD7EE"/>
            </a:solidFill>
            <a:ln w="25400" cap="flat" cmpd="sng">
              <a:solidFill>
                <a:srgbClr val="BDD7E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6" name="Google Shape;466;p38"/>
            <p:cNvSpPr txBox="1"/>
            <p:nvPr/>
          </p:nvSpPr>
          <p:spPr>
            <a:xfrm>
              <a:off x="4054200" y="2133489"/>
              <a:ext cx="1295107"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CO" sz="1600" b="0" i="0" u="none" strike="noStrike" cap="none" dirty="0">
                  <a:solidFill>
                    <a:schemeClr val="dk1"/>
                  </a:solidFill>
                  <a:latin typeface="Verdana"/>
                  <a:ea typeface="Verdana"/>
                  <a:cs typeface="Verdana"/>
                  <a:sym typeface="Verdana"/>
                </a:rPr>
                <a:t>Bogotá</a:t>
              </a:r>
              <a:endParaRPr dirty="0"/>
            </a:p>
            <a:p>
              <a:pPr marL="0" marR="0" lvl="0" indent="0" algn="ctr" rtl="0">
                <a:lnSpc>
                  <a:spcPct val="100000"/>
                </a:lnSpc>
                <a:spcBef>
                  <a:spcPts val="0"/>
                </a:spcBef>
                <a:spcAft>
                  <a:spcPts val="0"/>
                </a:spcAft>
                <a:buClr>
                  <a:srgbClr val="000000"/>
                </a:buClr>
                <a:buSzPts val="1600"/>
                <a:buFont typeface="Arial"/>
                <a:buNone/>
              </a:pPr>
              <a:r>
                <a:rPr lang="es-CO" sz="1600" b="0" i="0" u="none" strike="noStrike" cap="none" dirty="0">
                  <a:solidFill>
                    <a:schemeClr val="dk1"/>
                  </a:solidFill>
                  <a:latin typeface="Verdana"/>
                  <a:ea typeface="Verdana"/>
                  <a:cs typeface="Verdana"/>
                  <a:sym typeface="Verdana"/>
                </a:rPr>
                <a:t>0,40</a:t>
              </a:r>
              <a:endParaRPr dirty="0"/>
            </a:p>
          </p:txBody>
        </p:sp>
        <p:sp>
          <p:nvSpPr>
            <p:cNvPr id="467" name="Google Shape;467;p38"/>
            <p:cNvSpPr txBox="1"/>
            <p:nvPr/>
          </p:nvSpPr>
          <p:spPr>
            <a:xfrm>
              <a:off x="4977868" y="1774270"/>
              <a:ext cx="1295107"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CO" sz="1600" b="0" i="0" u="none" strike="noStrike" cap="none">
                  <a:solidFill>
                    <a:schemeClr val="dk1"/>
                  </a:solidFill>
                  <a:latin typeface="Verdana"/>
                  <a:ea typeface="Verdana"/>
                  <a:cs typeface="Verdana"/>
                  <a:sym typeface="Verdana"/>
                </a:rPr>
                <a:t>0,41</a:t>
              </a:r>
              <a:endParaRPr/>
            </a:p>
          </p:txBody>
        </p:sp>
        <p:pic>
          <p:nvPicPr>
            <p:cNvPr id="468" name="Google Shape;468;p38" descr="Men icon"/>
            <p:cNvPicPr preferRelativeResize="0"/>
            <p:nvPr/>
          </p:nvPicPr>
          <p:blipFill rotWithShape="1">
            <a:blip r:embed="rId4">
              <a:alphaModFix/>
            </a:blip>
            <a:srcRect/>
            <a:stretch/>
          </p:blipFill>
          <p:spPr>
            <a:xfrm>
              <a:off x="3762730" y="1298726"/>
              <a:ext cx="815375" cy="815375"/>
            </a:xfrm>
            <a:prstGeom prst="rect">
              <a:avLst/>
            </a:prstGeom>
            <a:noFill/>
            <a:ln>
              <a:noFill/>
            </a:ln>
          </p:spPr>
        </p:pic>
      </p:grpSp>
      <p:sp>
        <p:nvSpPr>
          <p:cNvPr id="469" name="Google Shape;469;p38"/>
          <p:cNvSpPr txBox="1"/>
          <p:nvPr/>
        </p:nvSpPr>
        <p:spPr>
          <a:xfrm>
            <a:off x="3134983" y="1814218"/>
            <a:ext cx="1295107"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CO" sz="1600" b="0" i="0" u="none" strike="noStrike" cap="none">
                <a:solidFill>
                  <a:schemeClr val="dk1"/>
                </a:solidFill>
                <a:latin typeface="Verdana"/>
                <a:ea typeface="Verdana"/>
                <a:cs typeface="Verdana"/>
                <a:sym typeface="Verdana"/>
              </a:rPr>
              <a:t>0,38</a:t>
            </a:r>
            <a:endParaRPr/>
          </a:p>
        </p:txBody>
      </p:sp>
      <p:sp>
        <p:nvSpPr>
          <p:cNvPr id="470" name="Google Shape;470;p38"/>
          <p:cNvSpPr/>
          <p:nvPr/>
        </p:nvSpPr>
        <p:spPr>
          <a:xfrm>
            <a:off x="342436" y="-36042"/>
            <a:ext cx="10722280"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O" sz="3200" b="1" i="0" u="none" strike="noStrike" cap="none" dirty="0">
                <a:solidFill>
                  <a:schemeClr val="lt1"/>
                </a:solidFill>
                <a:latin typeface="Tahoma" panose="020B0604030504040204" pitchFamily="34" charset="0"/>
                <a:ea typeface="Tahoma" panose="020B0604030504040204" pitchFamily="34" charset="0"/>
                <a:cs typeface="Tahoma" panose="020B0604030504040204" pitchFamily="34" charset="0"/>
                <a:sym typeface="Verdana"/>
              </a:rPr>
              <a:t>Actitudes ante las violencias de género  </a:t>
            </a:r>
            <a:endParaRPr sz="3200" dirty="0">
              <a:latin typeface="Tahoma" panose="020B0604030504040204" pitchFamily="34" charset="0"/>
              <a:ea typeface="Tahoma" panose="020B0604030504040204" pitchFamily="34" charset="0"/>
              <a:cs typeface="Tahoma" panose="020B0604030504040204" pitchFamily="34" charset="0"/>
            </a:endParaRPr>
          </a:p>
        </p:txBody>
      </p:sp>
      <p:sp>
        <p:nvSpPr>
          <p:cNvPr id="471" name="Google Shape;471;p38"/>
          <p:cNvSpPr txBox="1"/>
          <p:nvPr/>
        </p:nvSpPr>
        <p:spPr>
          <a:xfrm>
            <a:off x="6445626" y="6592151"/>
            <a:ext cx="5728447" cy="2308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s-CO" sz="900" b="0" i="0" u="none" strike="noStrike" cap="none">
                <a:solidFill>
                  <a:srgbClr val="595959"/>
                </a:solidFill>
                <a:latin typeface="Verdana"/>
                <a:ea typeface="Verdana"/>
                <a:cs typeface="Verdana"/>
                <a:sym typeface="Verdana"/>
              </a:rPr>
              <a:t>Fuente: Secretaría Distrital de Cultura, Recreación y Deporte</a:t>
            </a:r>
            <a:endParaRPr/>
          </a:p>
        </p:txBody>
      </p:sp>
      <p:grpSp>
        <p:nvGrpSpPr>
          <p:cNvPr id="57" name="Grupo 56">
            <a:extLst>
              <a:ext uri="{FF2B5EF4-FFF2-40B4-BE49-F238E27FC236}">
                <a16:creationId xmlns:a16="http://schemas.microsoft.com/office/drawing/2014/main" id="{6AD5F6D0-5F82-40A9-8B0B-AD55D12FB87C}"/>
              </a:ext>
            </a:extLst>
          </p:cNvPr>
          <p:cNvGrpSpPr/>
          <p:nvPr/>
        </p:nvGrpSpPr>
        <p:grpSpPr>
          <a:xfrm>
            <a:off x="9683562" y="4693902"/>
            <a:ext cx="1965440" cy="1386578"/>
            <a:chOff x="138856" y="2802464"/>
            <a:chExt cx="2211922" cy="1576625"/>
          </a:xfrm>
        </p:grpSpPr>
        <p:sp>
          <p:nvSpPr>
            <p:cNvPr id="58" name="CuadroTexto 97">
              <a:extLst>
                <a:ext uri="{FF2B5EF4-FFF2-40B4-BE49-F238E27FC236}">
                  <a16:creationId xmlns:a16="http://schemas.microsoft.com/office/drawing/2014/main" id="{EC23DBB1-DEA3-4B7A-B909-674E0149289A}"/>
                </a:ext>
              </a:extLst>
            </p:cNvPr>
            <p:cNvSpPr txBox="1"/>
            <p:nvPr/>
          </p:nvSpPr>
          <p:spPr>
            <a:xfrm>
              <a:off x="793568" y="3177751"/>
              <a:ext cx="1201847" cy="314965"/>
            </a:xfrm>
            <a:prstGeom prst="rect">
              <a:avLst/>
            </a:prstGeom>
            <a:noFill/>
            <a:ln cap="flat">
              <a:noFill/>
            </a:ln>
          </p:spPr>
          <p:txBody>
            <a:bodyPr vert="horz" wrap="non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r>
                <a:rPr lang="es-ES" sz="1200" dirty="0"/>
                <a:t>Inferior a 0,30</a:t>
              </a:r>
            </a:p>
          </p:txBody>
        </p:sp>
        <p:sp>
          <p:nvSpPr>
            <p:cNvPr id="59" name="CuadroTexto 98">
              <a:extLst>
                <a:ext uri="{FF2B5EF4-FFF2-40B4-BE49-F238E27FC236}">
                  <a16:creationId xmlns:a16="http://schemas.microsoft.com/office/drawing/2014/main" id="{9666438E-0225-43DB-8BF3-4014DBE875C2}"/>
                </a:ext>
              </a:extLst>
            </p:cNvPr>
            <p:cNvSpPr txBox="1"/>
            <p:nvPr/>
          </p:nvSpPr>
          <p:spPr>
            <a:xfrm>
              <a:off x="788722" y="3602403"/>
              <a:ext cx="1520872" cy="3149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Entre </a:t>
              </a:r>
              <a:r>
                <a:rPr lang="es-ES" sz="1200" kern="1200" dirty="0">
                  <a:latin typeface="Calibri"/>
                </a:rPr>
                <a:t>0,30</a:t>
              </a:r>
              <a:r>
                <a:rPr lang="es-ES" sz="1200" b="0" i="0" u="none" strike="noStrike" kern="1200" cap="none" spc="0" baseline="0" dirty="0">
                  <a:solidFill>
                    <a:srgbClr val="000000"/>
                  </a:solidFill>
                  <a:uFillTx/>
                  <a:latin typeface="Calibri"/>
                </a:rPr>
                <a:t> y </a:t>
              </a:r>
              <a:r>
                <a:rPr lang="es-ES" sz="1200" kern="1200" dirty="0">
                  <a:latin typeface="Calibri"/>
                </a:rPr>
                <a:t>0,42</a:t>
              </a:r>
              <a:r>
                <a:rPr lang="es-ES" sz="1200" b="0" i="0" u="none" strike="noStrike" kern="1200" cap="none" spc="0" baseline="0" dirty="0">
                  <a:solidFill>
                    <a:srgbClr val="000000"/>
                  </a:solidFill>
                  <a:uFillTx/>
                  <a:latin typeface="Calibri"/>
                </a:rPr>
                <a:t>%</a:t>
              </a:r>
            </a:p>
          </p:txBody>
        </p:sp>
        <p:sp>
          <p:nvSpPr>
            <p:cNvPr id="60" name="CuadroTexto 99">
              <a:extLst>
                <a:ext uri="{FF2B5EF4-FFF2-40B4-BE49-F238E27FC236}">
                  <a16:creationId xmlns:a16="http://schemas.microsoft.com/office/drawing/2014/main" id="{14287643-384F-45C1-922F-EEDAE0A1C961}"/>
                </a:ext>
              </a:extLst>
            </p:cNvPr>
            <p:cNvSpPr txBox="1"/>
            <p:nvPr/>
          </p:nvSpPr>
          <p:spPr>
            <a:xfrm>
              <a:off x="776909" y="4045546"/>
              <a:ext cx="1400290" cy="3149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Calibri"/>
                </a:rPr>
                <a:t>Superior a 0,42%</a:t>
              </a:r>
            </a:p>
          </p:txBody>
        </p:sp>
        <p:sp>
          <p:nvSpPr>
            <p:cNvPr id="61" name="Rectángulo: esquinas redondeadas 94">
              <a:extLst>
                <a:ext uri="{FF2B5EF4-FFF2-40B4-BE49-F238E27FC236}">
                  <a16:creationId xmlns:a16="http://schemas.microsoft.com/office/drawing/2014/main" id="{D508CD96-CD38-45DC-8DAE-FD82DC2B32F6}"/>
                </a:ext>
              </a:extLst>
            </p:cNvPr>
            <p:cNvSpPr/>
            <p:nvPr/>
          </p:nvSpPr>
          <p:spPr>
            <a:xfrm>
              <a:off x="260766" y="3185834"/>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B0F0"/>
            </a:solidFill>
            <a:ln w="12701" cap="flat">
              <a:solidFill>
                <a:srgbClr val="00B0F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62" name="Rectángulo: esquinas redondeadas 95">
              <a:extLst>
                <a:ext uri="{FF2B5EF4-FFF2-40B4-BE49-F238E27FC236}">
                  <a16:creationId xmlns:a16="http://schemas.microsoft.com/office/drawing/2014/main" id="{8ADFF9A4-C9CA-454F-B109-B368CC91F923}"/>
                </a:ext>
              </a:extLst>
            </p:cNvPr>
            <p:cNvSpPr/>
            <p:nvPr/>
          </p:nvSpPr>
          <p:spPr>
            <a:xfrm>
              <a:off x="260208" y="3596016"/>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63" name="Rectángulo: esquinas redondeadas 96">
              <a:extLst>
                <a:ext uri="{FF2B5EF4-FFF2-40B4-BE49-F238E27FC236}">
                  <a16:creationId xmlns:a16="http://schemas.microsoft.com/office/drawing/2014/main" id="{881D9D85-69C3-42F5-9208-68D6A7818890}"/>
                </a:ext>
              </a:extLst>
            </p:cNvPr>
            <p:cNvSpPr/>
            <p:nvPr/>
          </p:nvSpPr>
          <p:spPr>
            <a:xfrm>
              <a:off x="271007" y="4036482"/>
              <a:ext cx="533360" cy="3426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64" name="CuadroTexto 63">
              <a:extLst>
                <a:ext uri="{FF2B5EF4-FFF2-40B4-BE49-F238E27FC236}">
                  <a16:creationId xmlns:a16="http://schemas.microsoft.com/office/drawing/2014/main" id="{C7105205-6E9B-4E79-9D07-1F3C77150E9E}"/>
                </a:ext>
              </a:extLst>
            </p:cNvPr>
            <p:cNvSpPr txBox="1"/>
            <p:nvPr/>
          </p:nvSpPr>
          <p:spPr>
            <a:xfrm>
              <a:off x="138856" y="2802464"/>
              <a:ext cx="2211922" cy="419953"/>
            </a:xfrm>
            <a:prstGeom prst="rect">
              <a:avLst/>
            </a:prstGeom>
            <a:noFill/>
            <a:ln cap="flat">
              <a:noFill/>
            </a:ln>
          </p:spPr>
          <p:txBody>
            <a:bodyPr vert="horz" wrap="square" lIns="91440" tIns="45720" rIns="91440" bIns="45720" anchor="t" anchorCtr="0" compatLnSpc="1">
              <a:spAutoFit/>
            </a:bodyPr>
            <a:lstStyle>
              <a:defPPr>
                <a:defRPr lang="es-CO"/>
              </a:defPPr>
              <a:lvl1pPr marL="0" marR="0" lvl="0" indent="0" defTabSz="914400" fontAlgn="auto" hangingPunct="1">
                <a:lnSpc>
                  <a:spcPct val="100000"/>
                </a:lnSpc>
                <a:spcBef>
                  <a:spcPts val="0"/>
                </a:spcBef>
                <a:spcAft>
                  <a:spcPts val="0"/>
                </a:spcAft>
                <a:buNone/>
                <a:tabLst/>
                <a:defRPr sz="1800" b="0" i="0" u="none" strike="noStrike" cap="none" spc="0" baseline="0">
                  <a:solidFill>
                    <a:srgbClr val="000000"/>
                  </a:solidFill>
                  <a:uFillTx/>
                  <a:latin typeface="Calibri"/>
                </a:defRPr>
              </a:lvl1pPr>
            </a:lstStyle>
            <a:p>
              <a:endParaRPr lang="es-CO" b="1" dirty="0">
                <a:solidFill>
                  <a:schemeClr val="tx1"/>
                </a:solidFill>
              </a:endParaRPr>
            </a:p>
          </p:txBody>
        </p:sp>
      </p:grpSp>
      <p:grpSp>
        <p:nvGrpSpPr>
          <p:cNvPr id="2" name="Grupo 1">
            <a:extLst>
              <a:ext uri="{FF2B5EF4-FFF2-40B4-BE49-F238E27FC236}">
                <a16:creationId xmlns:a16="http://schemas.microsoft.com/office/drawing/2014/main" id="{32AC439B-15A8-4B79-803D-D1C354B780C2}"/>
              </a:ext>
            </a:extLst>
          </p:cNvPr>
          <p:cNvGrpSpPr/>
          <p:nvPr/>
        </p:nvGrpSpPr>
        <p:grpSpPr>
          <a:xfrm>
            <a:off x="1644076" y="2216656"/>
            <a:ext cx="7616718" cy="4289262"/>
            <a:chOff x="1900260" y="2264520"/>
            <a:chExt cx="7616718" cy="4289262"/>
          </a:xfrm>
        </p:grpSpPr>
        <p:grpSp>
          <p:nvGrpSpPr>
            <p:cNvPr id="16" name="Grupo 15">
              <a:extLst>
                <a:ext uri="{FF2B5EF4-FFF2-40B4-BE49-F238E27FC236}">
                  <a16:creationId xmlns:a16="http://schemas.microsoft.com/office/drawing/2014/main" id="{A839123A-3F01-4DD7-9539-D0E623B8D5FD}"/>
                </a:ext>
              </a:extLst>
            </p:cNvPr>
            <p:cNvGrpSpPr/>
            <p:nvPr/>
          </p:nvGrpSpPr>
          <p:grpSpPr>
            <a:xfrm>
              <a:off x="2402541" y="2264520"/>
              <a:ext cx="7114437" cy="4289262"/>
              <a:chOff x="3469218" y="820264"/>
              <a:chExt cx="7849108" cy="5120648"/>
            </a:xfrm>
          </p:grpSpPr>
          <p:sp>
            <p:nvSpPr>
              <p:cNvPr id="17" name="Forma libre: forma 28">
                <a:extLst>
                  <a:ext uri="{FF2B5EF4-FFF2-40B4-BE49-F238E27FC236}">
                    <a16:creationId xmlns:a16="http://schemas.microsoft.com/office/drawing/2014/main" id="{249FF45D-A2CB-4714-93FA-C3625C86DB72}"/>
                  </a:ext>
                </a:extLst>
              </p:cNvPr>
              <p:cNvSpPr/>
              <p:nvPr/>
            </p:nvSpPr>
            <p:spPr>
              <a:xfrm>
                <a:off x="7276442" y="4773784"/>
                <a:ext cx="1000125" cy="1166810"/>
              </a:xfrm>
              <a:custGeom>
                <a:avLst/>
                <a:gdLst>
                  <a:gd name="f0" fmla="val 10800000"/>
                  <a:gd name="f1" fmla="val 5400000"/>
                  <a:gd name="f2" fmla="val 180"/>
                  <a:gd name="f3" fmla="val w"/>
                  <a:gd name="f4" fmla="val h"/>
                  <a:gd name="f5" fmla="val 0"/>
                  <a:gd name="f6" fmla="val 1000125"/>
                  <a:gd name="f7" fmla="val 1166813"/>
                  <a:gd name="f8" fmla="val 914400"/>
                  <a:gd name="f9" fmla="val 114300"/>
                  <a:gd name="f10" fmla="val 857250"/>
                  <a:gd name="f11" fmla="val 142875"/>
                  <a:gd name="f12" fmla="val 809625"/>
                  <a:gd name="f13" fmla="val 762000"/>
                  <a:gd name="f14" fmla="val 90487"/>
                  <a:gd name="f15" fmla="val 676275"/>
                  <a:gd name="f16" fmla="val 652463"/>
                  <a:gd name="f17" fmla="val 280987"/>
                  <a:gd name="f18" fmla="val 571500"/>
                  <a:gd name="f19" fmla="val 366712"/>
                  <a:gd name="f20" fmla="val 400050"/>
                  <a:gd name="f21" fmla="val 614363"/>
                  <a:gd name="f22" fmla="val 742950"/>
                  <a:gd name="f23" fmla="val 390525"/>
                  <a:gd name="f24" fmla="val 895350"/>
                  <a:gd name="f25" fmla="val 442912"/>
                  <a:gd name="f26" fmla="val 881063"/>
                  <a:gd name="f27" fmla="val 485775"/>
                  <a:gd name="f28" fmla="val 871538"/>
                  <a:gd name="f29" fmla="val 542925"/>
                  <a:gd name="f30" fmla="val 866775"/>
                  <a:gd name="f31" fmla="val 595312"/>
                  <a:gd name="f32" fmla="val 890588"/>
                  <a:gd name="f33" fmla="val 657225"/>
                  <a:gd name="f34" fmla="val 661987"/>
                  <a:gd name="f35" fmla="val 847725"/>
                  <a:gd name="f36" fmla="val 604837"/>
                  <a:gd name="f37" fmla="val 766763"/>
                  <a:gd name="f38" fmla="val 790575"/>
                  <a:gd name="f39" fmla="val 619125"/>
                  <a:gd name="f40" fmla="val 900112"/>
                  <a:gd name="f41" fmla="val 519113"/>
                  <a:gd name="f42" fmla="val 461963"/>
                  <a:gd name="f43" fmla="val 890587"/>
                  <a:gd name="f44" fmla="val 395288"/>
                  <a:gd name="f45" fmla="val 314325"/>
                  <a:gd name="f46" fmla="val 233363"/>
                  <a:gd name="f47" fmla="val 876300"/>
                  <a:gd name="f48" fmla="val 157163"/>
                  <a:gd name="f49" fmla="val 57150"/>
                  <a:gd name="f50" fmla="val 947737"/>
                  <a:gd name="f51" fmla="val 4763"/>
                  <a:gd name="f52" fmla="val 971550"/>
                  <a:gd name="f53" fmla="val 990600"/>
                  <a:gd name="f54" fmla="val 280988"/>
                  <a:gd name="f55" fmla="val 957262"/>
                  <a:gd name="f56" fmla="val 471488"/>
                  <a:gd name="f57" fmla="val 966787"/>
                  <a:gd name="f58" fmla="val 661988"/>
                  <a:gd name="f59" fmla="val 785813"/>
                  <a:gd name="f60" fmla="val 952500"/>
                  <a:gd name="f61" fmla="val 909637"/>
                  <a:gd name="f62" fmla="val 1119188"/>
                  <a:gd name="f63" fmla="val 862012"/>
                  <a:gd name="f64" fmla="val 1157288"/>
                  <a:gd name="f65" fmla="val 328612"/>
                  <a:gd name="f66" fmla="val 1152525"/>
                  <a:gd name="f67" fmla="val 252412"/>
                  <a:gd name="f68" fmla="val 1143000"/>
                  <a:gd name="f69" fmla="val 200025"/>
                  <a:gd name="f70" fmla="val 1062038"/>
                  <a:gd name="f71" fmla="val 176212"/>
                  <a:gd name="f72" fmla="val 995363"/>
                  <a:gd name="f73" fmla="val 128587"/>
                  <a:gd name="f74" fmla="val 966788"/>
                  <a:gd name="f75" fmla="+- 0 0 -90"/>
                  <a:gd name="f76" fmla="*/ f3 1 1000125"/>
                  <a:gd name="f77" fmla="*/ f4 1 1166813"/>
                  <a:gd name="f78" fmla="val f5"/>
                  <a:gd name="f79" fmla="val f6"/>
                  <a:gd name="f80" fmla="val f7"/>
                  <a:gd name="f81" fmla="*/ f75 f0 1"/>
                  <a:gd name="f82" fmla="+- f80 0 f78"/>
                  <a:gd name="f83" fmla="+- f79 0 f78"/>
                  <a:gd name="f84" fmla="*/ f81 1 f2"/>
                  <a:gd name="f85" fmla="*/ f83 1 1000125"/>
                  <a:gd name="f86" fmla="*/ f82 1 1166813"/>
                  <a:gd name="f87" fmla="*/ 0 f83 1"/>
                  <a:gd name="f88" fmla="*/ 914400 f82 1"/>
                  <a:gd name="f89" fmla="*/ 114300 f83 1"/>
                  <a:gd name="f90" fmla="*/ 857250 f82 1"/>
                  <a:gd name="f91" fmla="*/ 142875 f83 1"/>
                  <a:gd name="f92" fmla="*/ 809625 f82 1"/>
                  <a:gd name="f93" fmla="*/ 762000 f82 1"/>
                  <a:gd name="f94" fmla="*/ 90487 f83 1"/>
                  <a:gd name="f95" fmla="*/ 676275 f82 1"/>
                  <a:gd name="f96" fmla="*/ 652463 f82 1"/>
                  <a:gd name="f97" fmla="*/ 280987 f83 1"/>
                  <a:gd name="f98" fmla="*/ 571500 f82 1"/>
                  <a:gd name="f99" fmla="*/ 366712 f83 1"/>
                  <a:gd name="f100" fmla="*/ 400050 f83 1"/>
                  <a:gd name="f101" fmla="*/ 614363 f82 1"/>
                  <a:gd name="f102" fmla="*/ 742950 f82 1"/>
                  <a:gd name="f103" fmla="*/ 390525 f83 1"/>
                  <a:gd name="f104" fmla="*/ 895350 f82 1"/>
                  <a:gd name="f105" fmla="*/ 442912 f83 1"/>
                  <a:gd name="f106" fmla="*/ 881063 f82 1"/>
                  <a:gd name="f107" fmla="*/ 485775 f83 1"/>
                  <a:gd name="f108" fmla="*/ 871538 f82 1"/>
                  <a:gd name="f109" fmla="*/ 542925 f83 1"/>
                  <a:gd name="f110" fmla="*/ 866775 f82 1"/>
                  <a:gd name="f111" fmla="*/ 595312 f83 1"/>
                  <a:gd name="f112" fmla="*/ 890588 f82 1"/>
                  <a:gd name="f113" fmla="*/ 657225 f83 1"/>
                  <a:gd name="f114" fmla="*/ 661987 f83 1"/>
                  <a:gd name="f115" fmla="*/ 847725 f82 1"/>
                  <a:gd name="f116" fmla="*/ 604837 f83 1"/>
                  <a:gd name="f117" fmla="*/ 766763 f82 1"/>
                  <a:gd name="f118" fmla="*/ 790575 f83 1"/>
                  <a:gd name="f119" fmla="*/ 619125 f82 1"/>
                  <a:gd name="f120" fmla="*/ 900112 f83 1"/>
                  <a:gd name="f121" fmla="*/ 519113 f82 1"/>
                  <a:gd name="f122" fmla="*/ 914400 f83 1"/>
                  <a:gd name="f123" fmla="*/ 461963 f82 1"/>
                  <a:gd name="f124" fmla="*/ 890587 f83 1"/>
                  <a:gd name="f125" fmla="*/ 395288 f82 1"/>
                  <a:gd name="f126" fmla="*/ 866775 f83 1"/>
                  <a:gd name="f127" fmla="*/ 314325 f82 1"/>
                  <a:gd name="f128" fmla="*/ 857250 f83 1"/>
                  <a:gd name="f129" fmla="*/ 233363 f82 1"/>
                  <a:gd name="f130" fmla="*/ 876300 f83 1"/>
                  <a:gd name="f131" fmla="*/ 157163 f82 1"/>
                  <a:gd name="f132" fmla="*/ 57150 f82 1"/>
                  <a:gd name="f133" fmla="*/ 947737 f83 1"/>
                  <a:gd name="f134" fmla="*/ 4763 f82 1"/>
                  <a:gd name="f135" fmla="*/ 971550 f83 1"/>
                  <a:gd name="f136" fmla="*/ 0 f82 1"/>
                  <a:gd name="f137" fmla="*/ 990600 f83 1"/>
                  <a:gd name="f138" fmla="*/ 280988 f82 1"/>
                  <a:gd name="f139" fmla="*/ 957262 f83 1"/>
                  <a:gd name="f140" fmla="*/ 471488 f82 1"/>
                  <a:gd name="f141" fmla="*/ 966787 f83 1"/>
                  <a:gd name="f142" fmla="*/ 661988 f82 1"/>
                  <a:gd name="f143" fmla="*/ 1000125 f83 1"/>
                  <a:gd name="f144" fmla="*/ 785813 f82 1"/>
                  <a:gd name="f145" fmla="*/ 952500 f82 1"/>
                  <a:gd name="f146" fmla="*/ 909637 f83 1"/>
                  <a:gd name="f147" fmla="*/ 1119188 f82 1"/>
                  <a:gd name="f148" fmla="*/ 862012 f83 1"/>
                  <a:gd name="f149" fmla="*/ 1166813 f82 1"/>
                  <a:gd name="f150" fmla="*/ 1157288 f82 1"/>
                  <a:gd name="f151" fmla="*/ 328612 f83 1"/>
                  <a:gd name="f152" fmla="*/ 1152525 f82 1"/>
                  <a:gd name="f153" fmla="*/ 252412 f83 1"/>
                  <a:gd name="f154" fmla="*/ 1143000 f82 1"/>
                  <a:gd name="f155" fmla="*/ 200025 f83 1"/>
                  <a:gd name="f156" fmla="*/ 1062038 f82 1"/>
                  <a:gd name="f157" fmla="*/ 176212 f83 1"/>
                  <a:gd name="f158" fmla="*/ 995363 f82 1"/>
                  <a:gd name="f159" fmla="*/ 128587 f83 1"/>
                  <a:gd name="f160" fmla="*/ 966788 f82 1"/>
                  <a:gd name="f161" fmla="+- f84 0 f1"/>
                  <a:gd name="f162" fmla="*/ f87 1 1000125"/>
                  <a:gd name="f163" fmla="*/ f88 1 1166813"/>
                  <a:gd name="f164" fmla="*/ f89 1 1000125"/>
                  <a:gd name="f165" fmla="*/ f90 1 1166813"/>
                  <a:gd name="f166" fmla="*/ f91 1 1000125"/>
                  <a:gd name="f167" fmla="*/ f92 1 1166813"/>
                  <a:gd name="f168" fmla="*/ f93 1 1166813"/>
                  <a:gd name="f169" fmla="*/ f94 1 1000125"/>
                  <a:gd name="f170" fmla="*/ f95 1 1166813"/>
                  <a:gd name="f171" fmla="*/ f96 1 1166813"/>
                  <a:gd name="f172" fmla="*/ f97 1 1000125"/>
                  <a:gd name="f173" fmla="*/ f98 1 1166813"/>
                  <a:gd name="f174" fmla="*/ f99 1 1000125"/>
                  <a:gd name="f175" fmla="*/ f100 1 1000125"/>
                  <a:gd name="f176" fmla="*/ f101 1 1166813"/>
                  <a:gd name="f177" fmla="*/ f102 1 1166813"/>
                  <a:gd name="f178" fmla="*/ f103 1 1000125"/>
                  <a:gd name="f179" fmla="*/ f104 1 1166813"/>
                  <a:gd name="f180" fmla="*/ f105 1 1000125"/>
                  <a:gd name="f181" fmla="*/ f106 1 1166813"/>
                  <a:gd name="f182" fmla="*/ f107 1 1000125"/>
                  <a:gd name="f183" fmla="*/ f108 1 1166813"/>
                  <a:gd name="f184" fmla="*/ f109 1 1000125"/>
                  <a:gd name="f185" fmla="*/ f110 1 1166813"/>
                  <a:gd name="f186" fmla="*/ f111 1 1000125"/>
                  <a:gd name="f187" fmla="*/ f112 1 1166813"/>
                  <a:gd name="f188" fmla="*/ f113 1 1000125"/>
                  <a:gd name="f189" fmla="*/ f114 1 1000125"/>
                  <a:gd name="f190" fmla="*/ f115 1 1166813"/>
                  <a:gd name="f191" fmla="*/ f116 1 1000125"/>
                  <a:gd name="f192" fmla="*/ f117 1 1166813"/>
                  <a:gd name="f193" fmla="*/ f118 1 1000125"/>
                  <a:gd name="f194" fmla="*/ f119 1 1166813"/>
                  <a:gd name="f195" fmla="*/ f120 1 1000125"/>
                  <a:gd name="f196" fmla="*/ f121 1 1166813"/>
                  <a:gd name="f197" fmla="*/ f122 1 1000125"/>
                  <a:gd name="f198" fmla="*/ f123 1 1166813"/>
                  <a:gd name="f199" fmla="*/ f124 1 1000125"/>
                  <a:gd name="f200" fmla="*/ f125 1 1166813"/>
                  <a:gd name="f201" fmla="*/ f126 1 1000125"/>
                  <a:gd name="f202" fmla="*/ f127 1 1166813"/>
                  <a:gd name="f203" fmla="*/ f128 1 1000125"/>
                  <a:gd name="f204" fmla="*/ f129 1 1166813"/>
                  <a:gd name="f205" fmla="*/ f130 1 1000125"/>
                  <a:gd name="f206" fmla="*/ f131 1 1166813"/>
                  <a:gd name="f207" fmla="*/ f132 1 1166813"/>
                  <a:gd name="f208" fmla="*/ f133 1 1000125"/>
                  <a:gd name="f209" fmla="*/ f134 1 1166813"/>
                  <a:gd name="f210" fmla="*/ f135 1 1000125"/>
                  <a:gd name="f211" fmla="*/ f136 1 1166813"/>
                  <a:gd name="f212" fmla="*/ f137 1 1000125"/>
                  <a:gd name="f213" fmla="*/ f138 1 1166813"/>
                  <a:gd name="f214" fmla="*/ f139 1 1000125"/>
                  <a:gd name="f215" fmla="*/ f140 1 1166813"/>
                  <a:gd name="f216" fmla="*/ f141 1 1000125"/>
                  <a:gd name="f217" fmla="*/ f142 1 1166813"/>
                  <a:gd name="f218" fmla="*/ f143 1 1000125"/>
                  <a:gd name="f219" fmla="*/ f144 1 1166813"/>
                  <a:gd name="f220" fmla="*/ f145 1 1166813"/>
                  <a:gd name="f221" fmla="*/ f146 1 1000125"/>
                  <a:gd name="f222" fmla="*/ f147 1 1166813"/>
                  <a:gd name="f223" fmla="*/ f148 1 1000125"/>
                  <a:gd name="f224" fmla="*/ f149 1 1166813"/>
                  <a:gd name="f225" fmla="*/ f150 1 1166813"/>
                  <a:gd name="f226" fmla="*/ f151 1 1000125"/>
                  <a:gd name="f227" fmla="*/ f152 1 1166813"/>
                  <a:gd name="f228" fmla="*/ f153 1 1000125"/>
                  <a:gd name="f229" fmla="*/ f154 1 1166813"/>
                  <a:gd name="f230" fmla="*/ f155 1 1000125"/>
                  <a:gd name="f231" fmla="*/ f156 1 1166813"/>
                  <a:gd name="f232" fmla="*/ f157 1 1000125"/>
                  <a:gd name="f233" fmla="*/ f158 1 1166813"/>
                  <a:gd name="f234" fmla="*/ f159 1 1000125"/>
                  <a:gd name="f235" fmla="*/ f160 1 1166813"/>
                  <a:gd name="f236" fmla="*/ f78 1 f85"/>
                  <a:gd name="f237" fmla="*/ f79 1 f85"/>
                  <a:gd name="f238" fmla="*/ f78 1 f86"/>
                  <a:gd name="f239" fmla="*/ f80 1 f86"/>
                  <a:gd name="f240" fmla="*/ f162 1 f85"/>
                  <a:gd name="f241" fmla="*/ f163 1 f86"/>
                  <a:gd name="f242" fmla="*/ f164 1 f85"/>
                  <a:gd name="f243" fmla="*/ f165 1 f86"/>
                  <a:gd name="f244" fmla="*/ f166 1 f85"/>
                  <a:gd name="f245" fmla="*/ f167 1 f86"/>
                  <a:gd name="f246" fmla="*/ f168 1 f86"/>
                  <a:gd name="f247" fmla="*/ f169 1 f85"/>
                  <a:gd name="f248" fmla="*/ f170 1 f86"/>
                  <a:gd name="f249" fmla="*/ f171 1 f86"/>
                  <a:gd name="f250" fmla="*/ f172 1 f85"/>
                  <a:gd name="f251" fmla="*/ f173 1 f86"/>
                  <a:gd name="f252" fmla="*/ f174 1 f85"/>
                  <a:gd name="f253" fmla="*/ f175 1 f85"/>
                  <a:gd name="f254" fmla="*/ f176 1 f86"/>
                  <a:gd name="f255" fmla="*/ f177 1 f86"/>
                  <a:gd name="f256" fmla="*/ f178 1 f85"/>
                  <a:gd name="f257" fmla="*/ f179 1 f86"/>
                  <a:gd name="f258" fmla="*/ f180 1 f85"/>
                  <a:gd name="f259" fmla="*/ f181 1 f86"/>
                  <a:gd name="f260" fmla="*/ f182 1 f85"/>
                  <a:gd name="f261" fmla="*/ f183 1 f86"/>
                  <a:gd name="f262" fmla="*/ f184 1 f85"/>
                  <a:gd name="f263" fmla="*/ f185 1 f86"/>
                  <a:gd name="f264" fmla="*/ f186 1 f85"/>
                  <a:gd name="f265" fmla="*/ f187 1 f86"/>
                  <a:gd name="f266" fmla="*/ f188 1 f85"/>
                  <a:gd name="f267" fmla="*/ f189 1 f85"/>
                  <a:gd name="f268" fmla="*/ f190 1 f86"/>
                  <a:gd name="f269" fmla="*/ f191 1 f85"/>
                  <a:gd name="f270" fmla="*/ f192 1 f86"/>
                  <a:gd name="f271" fmla="*/ f193 1 f85"/>
                  <a:gd name="f272" fmla="*/ f194 1 f86"/>
                  <a:gd name="f273" fmla="*/ f195 1 f85"/>
                  <a:gd name="f274" fmla="*/ f196 1 f86"/>
                  <a:gd name="f275" fmla="*/ f197 1 f85"/>
                  <a:gd name="f276" fmla="*/ f198 1 f86"/>
                  <a:gd name="f277" fmla="*/ f199 1 f85"/>
                  <a:gd name="f278" fmla="*/ f200 1 f86"/>
                  <a:gd name="f279" fmla="*/ f201 1 f85"/>
                  <a:gd name="f280" fmla="*/ f202 1 f86"/>
                  <a:gd name="f281" fmla="*/ f203 1 f85"/>
                  <a:gd name="f282" fmla="*/ f204 1 f86"/>
                  <a:gd name="f283" fmla="*/ f205 1 f85"/>
                  <a:gd name="f284" fmla="*/ f206 1 f86"/>
                  <a:gd name="f285" fmla="*/ f207 1 f86"/>
                  <a:gd name="f286" fmla="*/ f208 1 f85"/>
                  <a:gd name="f287" fmla="*/ f209 1 f86"/>
                  <a:gd name="f288" fmla="*/ f210 1 f85"/>
                  <a:gd name="f289" fmla="*/ f211 1 f86"/>
                  <a:gd name="f290" fmla="*/ f212 1 f85"/>
                  <a:gd name="f291" fmla="*/ f213 1 f86"/>
                  <a:gd name="f292" fmla="*/ f214 1 f85"/>
                  <a:gd name="f293" fmla="*/ f215 1 f86"/>
                  <a:gd name="f294" fmla="*/ f216 1 f85"/>
                  <a:gd name="f295" fmla="*/ f217 1 f86"/>
                  <a:gd name="f296" fmla="*/ f218 1 f85"/>
                  <a:gd name="f297" fmla="*/ f219 1 f86"/>
                  <a:gd name="f298" fmla="*/ f220 1 f86"/>
                  <a:gd name="f299" fmla="*/ f221 1 f85"/>
                  <a:gd name="f300" fmla="*/ f222 1 f86"/>
                  <a:gd name="f301" fmla="*/ f223 1 f85"/>
                  <a:gd name="f302" fmla="*/ f224 1 f86"/>
                  <a:gd name="f303" fmla="*/ f225 1 f86"/>
                  <a:gd name="f304" fmla="*/ f226 1 f85"/>
                  <a:gd name="f305" fmla="*/ f227 1 f86"/>
                  <a:gd name="f306" fmla="*/ f228 1 f85"/>
                  <a:gd name="f307" fmla="*/ f229 1 f86"/>
                  <a:gd name="f308" fmla="*/ f230 1 f85"/>
                  <a:gd name="f309" fmla="*/ f231 1 f86"/>
                  <a:gd name="f310" fmla="*/ f232 1 f85"/>
                  <a:gd name="f311" fmla="*/ f233 1 f86"/>
                  <a:gd name="f312" fmla="*/ f234 1 f85"/>
                  <a:gd name="f313" fmla="*/ f235 1 f86"/>
                  <a:gd name="f314" fmla="*/ f236 f76 1"/>
                  <a:gd name="f315" fmla="*/ f237 f76 1"/>
                  <a:gd name="f316" fmla="*/ f239 f77 1"/>
                  <a:gd name="f317" fmla="*/ f238 f77 1"/>
                  <a:gd name="f318" fmla="*/ f240 f76 1"/>
                  <a:gd name="f319" fmla="*/ f241 f77 1"/>
                  <a:gd name="f320" fmla="*/ f242 f76 1"/>
                  <a:gd name="f321" fmla="*/ f243 f77 1"/>
                  <a:gd name="f322" fmla="*/ f244 f76 1"/>
                  <a:gd name="f323" fmla="*/ f245 f77 1"/>
                  <a:gd name="f324" fmla="*/ f246 f77 1"/>
                  <a:gd name="f325" fmla="*/ f247 f76 1"/>
                  <a:gd name="f326" fmla="*/ f248 f77 1"/>
                  <a:gd name="f327" fmla="*/ f249 f77 1"/>
                  <a:gd name="f328" fmla="*/ f250 f76 1"/>
                  <a:gd name="f329" fmla="*/ f251 f77 1"/>
                  <a:gd name="f330" fmla="*/ f252 f76 1"/>
                  <a:gd name="f331" fmla="*/ f253 f76 1"/>
                  <a:gd name="f332" fmla="*/ f254 f77 1"/>
                  <a:gd name="f333" fmla="*/ f255 f77 1"/>
                  <a:gd name="f334" fmla="*/ f256 f76 1"/>
                  <a:gd name="f335" fmla="*/ f257 f77 1"/>
                  <a:gd name="f336" fmla="*/ f258 f76 1"/>
                  <a:gd name="f337" fmla="*/ f259 f77 1"/>
                  <a:gd name="f338" fmla="*/ f260 f76 1"/>
                  <a:gd name="f339" fmla="*/ f261 f77 1"/>
                  <a:gd name="f340" fmla="*/ f262 f76 1"/>
                  <a:gd name="f341" fmla="*/ f263 f77 1"/>
                  <a:gd name="f342" fmla="*/ f264 f76 1"/>
                  <a:gd name="f343" fmla="*/ f265 f77 1"/>
                  <a:gd name="f344" fmla="*/ f266 f76 1"/>
                  <a:gd name="f345" fmla="*/ f267 f76 1"/>
                  <a:gd name="f346" fmla="*/ f268 f77 1"/>
                  <a:gd name="f347" fmla="*/ f269 f76 1"/>
                  <a:gd name="f348" fmla="*/ f270 f77 1"/>
                  <a:gd name="f349" fmla="*/ f271 f76 1"/>
                  <a:gd name="f350" fmla="*/ f272 f77 1"/>
                  <a:gd name="f351" fmla="*/ f273 f76 1"/>
                  <a:gd name="f352" fmla="*/ f274 f77 1"/>
                  <a:gd name="f353" fmla="*/ f275 f76 1"/>
                  <a:gd name="f354" fmla="*/ f276 f77 1"/>
                  <a:gd name="f355" fmla="*/ f277 f76 1"/>
                  <a:gd name="f356" fmla="*/ f278 f77 1"/>
                  <a:gd name="f357" fmla="*/ f279 f76 1"/>
                  <a:gd name="f358" fmla="*/ f280 f77 1"/>
                  <a:gd name="f359" fmla="*/ f281 f76 1"/>
                  <a:gd name="f360" fmla="*/ f282 f77 1"/>
                  <a:gd name="f361" fmla="*/ f283 f76 1"/>
                  <a:gd name="f362" fmla="*/ f284 f77 1"/>
                  <a:gd name="f363" fmla="*/ f285 f77 1"/>
                  <a:gd name="f364" fmla="*/ f286 f76 1"/>
                  <a:gd name="f365" fmla="*/ f287 f77 1"/>
                  <a:gd name="f366" fmla="*/ f288 f76 1"/>
                  <a:gd name="f367" fmla="*/ f289 f77 1"/>
                  <a:gd name="f368" fmla="*/ f290 f76 1"/>
                  <a:gd name="f369" fmla="*/ f291 f77 1"/>
                  <a:gd name="f370" fmla="*/ f292 f76 1"/>
                  <a:gd name="f371" fmla="*/ f293 f77 1"/>
                  <a:gd name="f372" fmla="*/ f294 f76 1"/>
                  <a:gd name="f373" fmla="*/ f295 f77 1"/>
                  <a:gd name="f374" fmla="*/ f296 f76 1"/>
                  <a:gd name="f375" fmla="*/ f297 f77 1"/>
                  <a:gd name="f376" fmla="*/ f298 f77 1"/>
                  <a:gd name="f377" fmla="*/ f299 f76 1"/>
                  <a:gd name="f378" fmla="*/ f300 f77 1"/>
                  <a:gd name="f379" fmla="*/ f301 f76 1"/>
                  <a:gd name="f380" fmla="*/ f302 f77 1"/>
                  <a:gd name="f381" fmla="*/ f303 f77 1"/>
                  <a:gd name="f382" fmla="*/ f304 f76 1"/>
                  <a:gd name="f383" fmla="*/ f305 f77 1"/>
                  <a:gd name="f384" fmla="*/ f306 f76 1"/>
                  <a:gd name="f385" fmla="*/ f307 f77 1"/>
                  <a:gd name="f386" fmla="*/ f308 f76 1"/>
                  <a:gd name="f387" fmla="*/ f309 f77 1"/>
                  <a:gd name="f388" fmla="*/ f310 f76 1"/>
                  <a:gd name="f389" fmla="*/ f311 f77 1"/>
                  <a:gd name="f390" fmla="*/ f312 f76 1"/>
                  <a:gd name="f391" fmla="*/ f313 f77 1"/>
                </a:gdLst>
                <a:ahLst/>
                <a:cxnLst>
                  <a:cxn ang="3cd4">
                    <a:pos x="hc" y="t"/>
                  </a:cxn>
                  <a:cxn ang="0">
                    <a:pos x="r" y="vc"/>
                  </a:cxn>
                  <a:cxn ang="cd4">
                    <a:pos x="hc" y="b"/>
                  </a:cxn>
                  <a:cxn ang="cd2">
                    <a:pos x="l" y="vc"/>
                  </a:cxn>
                  <a:cxn ang="f161">
                    <a:pos x="f318" y="f319"/>
                  </a:cxn>
                  <a:cxn ang="f161">
                    <a:pos x="f320" y="f321"/>
                  </a:cxn>
                  <a:cxn ang="f161">
                    <a:pos x="f322" y="f323"/>
                  </a:cxn>
                  <a:cxn ang="f161">
                    <a:pos x="f322" y="f324"/>
                  </a:cxn>
                  <a:cxn ang="f161">
                    <a:pos x="f325" y="f326"/>
                  </a:cxn>
                  <a:cxn ang="f161">
                    <a:pos x="f325" y="f327"/>
                  </a:cxn>
                  <a:cxn ang="f161">
                    <a:pos x="f328" y="f329"/>
                  </a:cxn>
                  <a:cxn ang="f161">
                    <a:pos x="f330" y="f329"/>
                  </a:cxn>
                  <a:cxn ang="f161">
                    <a:pos x="f331" y="f332"/>
                  </a:cxn>
                  <a:cxn ang="f161">
                    <a:pos x="f331" y="f333"/>
                  </a:cxn>
                  <a:cxn ang="f161">
                    <a:pos x="f334" y="f335"/>
                  </a:cxn>
                  <a:cxn ang="f161">
                    <a:pos x="f336" y="f337"/>
                  </a:cxn>
                  <a:cxn ang="f161">
                    <a:pos x="f338" y="f339"/>
                  </a:cxn>
                  <a:cxn ang="f161">
                    <a:pos x="f340" y="f341"/>
                  </a:cxn>
                  <a:cxn ang="f161">
                    <a:pos x="f342" y="f343"/>
                  </a:cxn>
                  <a:cxn ang="f161">
                    <a:pos x="f344" y="f343"/>
                  </a:cxn>
                  <a:cxn ang="f161">
                    <a:pos x="f345" y="f346"/>
                  </a:cxn>
                  <a:cxn ang="f161">
                    <a:pos x="f347" y="f348"/>
                  </a:cxn>
                  <a:cxn ang="f161">
                    <a:pos x="f349" y="f350"/>
                  </a:cxn>
                  <a:cxn ang="f161">
                    <a:pos x="f351" y="f352"/>
                  </a:cxn>
                  <a:cxn ang="f161">
                    <a:pos x="f353" y="f354"/>
                  </a:cxn>
                  <a:cxn ang="f161">
                    <a:pos x="f355" y="f356"/>
                  </a:cxn>
                  <a:cxn ang="f161">
                    <a:pos x="f357" y="f358"/>
                  </a:cxn>
                  <a:cxn ang="f161">
                    <a:pos x="f359" y="f360"/>
                  </a:cxn>
                  <a:cxn ang="f161">
                    <a:pos x="f361" y="f362"/>
                  </a:cxn>
                  <a:cxn ang="f161">
                    <a:pos x="f353" y="f363"/>
                  </a:cxn>
                  <a:cxn ang="f161">
                    <a:pos x="f364" y="f365"/>
                  </a:cxn>
                  <a:cxn ang="f161">
                    <a:pos x="f366" y="f367"/>
                  </a:cxn>
                  <a:cxn ang="f161">
                    <a:pos x="f366" y="f367"/>
                  </a:cxn>
                  <a:cxn ang="f161">
                    <a:pos x="f368" y="f369"/>
                  </a:cxn>
                  <a:cxn ang="f161">
                    <a:pos x="f370" y="f371"/>
                  </a:cxn>
                  <a:cxn ang="f161">
                    <a:pos x="f372" y="f373"/>
                  </a:cxn>
                  <a:cxn ang="f161">
                    <a:pos x="f374" y="f375"/>
                  </a:cxn>
                  <a:cxn ang="f161">
                    <a:pos x="f366" y="f376"/>
                  </a:cxn>
                  <a:cxn ang="f161">
                    <a:pos x="f377" y="f378"/>
                  </a:cxn>
                  <a:cxn ang="f161">
                    <a:pos x="f379" y="f380"/>
                  </a:cxn>
                  <a:cxn ang="f161">
                    <a:pos x="f349" y="f381"/>
                  </a:cxn>
                  <a:cxn ang="f161">
                    <a:pos x="f382" y="f383"/>
                  </a:cxn>
                  <a:cxn ang="f161">
                    <a:pos x="f384" y="f385"/>
                  </a:cxn>
                  <a:cxn ang="f161">
                    <a:pos x="f386" y="f387"/>
                  </a:cxn>
                  <a:cxn ang="f161">
                    <a:pos x="f388" y="f389"/>
                  </a:cxn>
                  <a:cxn ang="f161">
                    <a:pos x="f390" y="f391"/>
                  </a:cxn>
                  <a:cxn ang="f161">
                    <a:pos x="f318" y="f319"/>
                  </a:cxn>
                </a:cxnLst>
                <a:rect l="f314" t="f317" r="f315" b="f316"/>
                <a:pathLst>
                  <a:path w="1000125" h="1166813">
                    <a:moveTo>
                      <a:pt x="f5" y="f8"/>
                    </a:moveTo>
                    <a:lnTo>
                      <a:pt x="f9" y="f10"/>
                    </a:lnTo>
                    <a:lnTo>
                      <a:pt x="f11" y="f12"/>
                    </a:lnTo>
                    <a:lnTo>
                      <a:pt x="f11" y="f13"/>
                    </a:lnTo>
                    <a:lnTo>
                      <a:pt x="f14" y="f15"/>
                    </a:lnTo>
                    <a:lnTo>
                      <a:pt x="f14" y="f16"/>
                    </a:lnTo>
                    <a:lnTo>
                      <a:pt x="f17" y="f18"/>
                    </a:lnTo>
                    <a:lnTo>
                      <a:pt x="f19" y="f18"/>
                    </a:lnTo>
                    <a:lnTo>
                      <a:pt x="f20" y="f21"/>
                    </a:lnTo>
                    <a:lnTo>
                      <a:pt x="f20" y="f22"/>
                    </a:lnTo>
                    <a:lnTo>
                      <a:pt x="f23" y="f24"/>
                    </a:lnTo>
                    <a:lnTo>
                      <a:pt x="f25" y="f26"/>
                    </a:lnTo>
                    <a:lnTo>
                      <a:pt x="f27" y="f28"/>
                    </a:lnTo>
                    <a:lnTo>
                      <a:pt x="f29" y="f30"/>
                    </a:lnTo>
                    <a:lnTo>
                      <a:pt x="f31" y="f32"/>
                    </a:lnTo>
                    <a:lnTo>
                      <a:pt x="f33" y="f32"/>
                    </a:lnTo>
                    <a:lnTo>
                      <a:pt x="f34" y="f35"/>
                    </a:lnTo>
                    <a:lnTo>
                      <a:pt x="f36" y="f37"/>
                    </a:lnTo>
                    <a:lnTo>
                      <a:pt x="f38" y="f39"/>
                    </a:lnTo>
                    <a:lnTo>
                      <a:pt x="f40" y="f41"/>
                    </a:lnTo>
                    <a:lnTo>
                      <a:pt x="f8" y="f42"/>
                    </a:lnTo>
                    <a:lnTo>
                      <a:pt x="f43" y="f44"/>
                    </a:lnTo>
                    <a:lnTo>
                      <a:pt x="f30" y="f45"/>
                    </a:lnTo>
                    <a:lnTo>
                      <a:pt x="f10" y="f46"/>
                    </a:lnTo>
                    <a:lnTo>
                      <a:pt x="f47" y="f48"/>
                    </a:lnTo>
                    <a:lnTo>
                      <a:pt x="f8" y="f49"/>
                    </a:lnTo>
                    <a:lnTo>
                      <a:pt x="f50" y="f51"/>
                    </a:lnTo>
                    <a:lnTo>
                      <a:pt x="f52" y="f5"/>
                    </a:lnTo>
                    <a:lnTo>
                      <a:pt x="f52" y="f5"/>
                    </a:lnTo>
                    <a:lnTo>
                      <a:pt x="f53" y="f54"/>
                    </a:lnTo>
                    <a:lnTo>
                      <a:pt x="f55" y="f56"/>
                    </a:lnTo>
                    <a:lnTo>
                      <a:pt x="f57" y="f58"/>
                    </a:lnTo>
                    <a:lnTo>
                      <a:pt x="f6" y="f59"/>
                    </a:lnTo>
                    <a:lnTo>
                      <a:pt x="f52" y="f60"/>
                    </a:lnTo>
                    <a:lnTo>
                      <a:pt x="f61" y="f62"/>
                    </a:lnTo>
                    <a:lnTo>
                      <a:pt x="f63" y="f7"/>
                    </a:lnTo>
                    <a:lnTo>
                      <a:pt x="f38" y="f64"/>
                    </a:lnTo>
                    <a:lnTo>
                      <a:pt x="f65" y="f66"/>
                    </a:lnTo>
                    <a:lnTo>
                      <a:pt x="f67" y="f68"/>
                    </a:lnTo>
                    <a:lnTo>
                      <a:pt x="f69" y="f70"/>
                    </a:lnTo>
                    <a:lnTo>
                      <a:pt x="f71" y="f72"/>
                    </a:lnTo>
                    <a:lnTo>
                      <a:pt x="f73" y="f74"/>
                    </a:lnTo>
                    <a:lnTo>
                      <a:pt x="f5" y="f8"/>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18" name="Forma libre: forma 39">
                <a:extLst>
                  <a:ext uri="{FF2B5EF4-FFF2-40B4-BE49-F238E27FC236}">
                    <a16:creationId xmlns:a16="http://schemas.microsoft.com/office/drawing/2014/main" id="{EB89A124-ABCA-4E4C-A485-6C82CD749E9F}"/>
                  </a:ext>
                </a:extLst>
              </p:cNvPr>
              <p:cNvSpPr/>
              <p:nvPr/>
            </p:nvSpPr>
            <p:spPr>
              <a:xfrm>
                <a:off x="5318581" y="3202151"/>
                <a:ext cx="1876504" cy="2051438"/>
              </a:xfrm>
              <a:custGeom>
                <a:avLst/>
                <a:gdLst>
                  <a:gd name="f0" fmla="val 10800000"/>
                  <a:gd name="f1" fmla="val 5400000"/>
                  <a:gd name="f2" fmla="val 180"/>
                  <a:gd name="f3" fmla="val w"/>
                  <a:gd name="f4" fmla="val h"/>
                  <a:gd name="f5" fmla="val 0"/>
                  <a:gd name="f6" fmla="val 1876508"/>
                  <a:gd name="f7" fmla="val 2051436"/>
                  <a:gd name="f8" fmla="val 15903"/>
                  <a:gd name="f9" fmla="val 1542553"/>
                  <a:gd name="f10" fmla="val 31806"/>
                  <a:gd name="f11" fmla="val 1478942"/>
                  <a:gd name="f12" fmla="val 1415332"/>
                  <a:gd name="f13" fmla="val 548640"/>
                  <a:gd name="f14" fmla="val 652007"/>
                  <a:gd name="f15" fmla="val 659959"/>
                  <a:gd name="f16" fmla="val 707666"/>
                  <a:gd name="f17" fmla="val 1844703"/>
                  <a:gd name="f18" fmla="val 166977"/>
                  <a:gd name="f19" fmla="val 1701580"/>
                  <a:gd name="f20" fmla="val 318052"/>
                  <a:gd name="f21" fmla="val 1669774"/>
                  <a:gd name="f22" fmla="val 373711"/>
                  <a:gd name="f23" fmla="val 1661823"/>
                  <a:gd name="f24" fmla="val 413467"/>
                  <a:gd name="f25" fmla="val 1717482"/>
                  <a:gd name="f26" fmla="val 469127"/>
                  <a:gd name="f27" fmla="val 1781093"/>
                  <a:gd name="f28" fmla="val 524786"/>
                  <a:gd name="f29" fmla="val 1812898"/>
                  <a:gd name="f30" fmla="val 572494"/>
                  <a:gd name="f31" fmla="val 1828800"/>
                  <a:gd name="f32" fmla="val 588396"/>
                  <a:gd name="f33" fmla="val 1789044"/>
                  <a:gd name="f34" fmla="val 636104"/>
                  <a:gd name="f35" fmla="val 1550505"/>
                  <a:gd name="f36" fmla="val 779227"/>
                  <a:gd name="f37" fmla="val 1423284"/>
                  <a:gd name="f38" fmla="val 866692"/>
                  <a:gd name="f39" fmla="val 1343771"/>
                  <a:gd name="f40" fmla="val 938254"/>
                  <a:gd name="f41" fmla="val 1280160"/>
                  <a:gd name="f42" fmla="val 1105231"/>
                  <a:gd name="f43" fmla="val 1224501"/>
                  <a:gd name="f44" fmla="val 1248354"/>
                  <a:gd name="f45" fmla="val 1208599"/>
                  <a:gd name="f46" fmla="val 1319916"/>
                  <a:gd name="f47" fmla="val 1248355"/>
                  <a:gd name="f48" fmla="val 1383527"/>
                  <a:gd name="f49" fmla="val 1288112"/>
                  <a:gd name="f50" fmla="val 1630017"/>
                  <a:gd name="f51" fmla="val 1677725"/>
                  <a:gd name="f52" fmla="val 1160891"/>
                  <a:gd name="f53" fmla="val 1725433"/>
                  <a:gd name="f54" fmla="val 1129086"/>
                  <a:gd name="f55" fmla="val 1781092"/>
                  <a:gd name="f56" fmla="val 1121134"/>
                  <a:gd name="f57" fmla="val 1892410"/>
                  <a:gd name="f58" fmla="val 1041621"/>
                  <a:gd name="f59" fmla="val 1948069"/>
                  <a:gd name="f60" fmla="val 993913"/>
                  <a:gd name="f61" fmla="val 1979874"/>
                  <a:gd name="f62" fmla="val 914400"/>
                  <a:gd name="f63" fmla="val 787180"/>
                  <a:gd name="f64" fmla="val 723569"/>
                  <a:gd name="f65" fmla="val 1956020"/>
                  <a:gd name="f66" fmla="val 644056"/>
                  <a:gd name="f67" fmla="val 1908313"/>
                  <a:gd name="f68" fmla="val 485030"/>
                  <a:gd name="f69" fmla="val 1987826"/>
                  <a:gd name="f70" fmla="val 389614"/>
                  <a:gd name="f71" fmla="val 1916264"/>
                  <a:gd name="f72" fmla="val 326004"/>
                  <a:gd name="f73" fmla="val 262393"/>
                  <a:gd name="f74" fmla="val 1852654"/>
                  <a:gd name="f75" fmla="val 190832"/>
                  <a:gd name="f76" fmla="val 1645920"/>
                  <a:gd name="f77" fmla="val 71562"/>
                  <a:gd name="f78" fmla="val 1558455"/>
                  <a:gd name="f79" fmla="+- 0 0 -90"/>
                  <a:gd name="f80" fmla="*/ f3 1 1876508"/>
                  <a:gd name="f81" fmla="*/ f4 1 2051436"/>
                  <a:gd name="f82" fmla="val f5"/>
                  <a:gd name="f83" fmla="val f6"/>
                  <a:gd name="f84" fmla="val f7"/>
                  <a:gd name="f85" fmla="*/ f79 f0 1"/>
                  <a:gd name="f86" fmla="+- f84 0 f82"/>
                  <a:gd name="f87" fmla="+- f83 0 f82"/>
                  <a:gd name="f88" fmla="*/ f85 1 f2"/>
                  <a:gd name="f89" fmla="*/ f87 1 1876508"/>
                  <a:gd name="f90" fmla="*/ f86 1 2051436"/>
                  <a:gd name="f91" fmla="*/ 15903 f87 1"/>
                  <a:gd name="f92" fmla="*/ 1542553 f86 1"/>
                  <a:gd name="f93" fmla="*/ 31806 f87 1"/>
                  <a:gd name="f94" fmla="*/ 1478942 f86 1"/>
                  <a:gd name="f95" fmla="*/ 0 f87 1"/>
                  <a:gd name="f96" fmla="*/ 1415332 f86 1"/>
                  <a:gd name="f97" fmla="*/ 548640 f87 1"/>
                  <a:gd name="f98" fmla="*/ 652007 f86 1"/>
                  <a:gd name="f99" fmla="*/ 659959 f87 1"/>
                  <a:gd name="f100" fmla="*/ 707666 f86 1"/>
                  <a:gd name="f101" fmla="*/ 1844703 f87 1"/>
                  <a:gd name="f102" fmla="*/ 0 f86 1"/>
                  <a:gd name="f103" fmla="*/ 1876508 f87 1"/>
                  <a:gd name="f104" fmla="*/ 166977 f86 1"/>
                  <a:gd name="f105" fmla="*/ 1701580 f87 1"/>
                  <a:gd name="f106" fmla="*/ 318052 f86 1"/>
                  <a:gd name="f107" fmla="*/ 1669774 f87 1"/>
                  <a:gd name="f108" fmla="*/ 373711 f86 1"/>
                  <a:gd name="f109" fmla="*/ 1661823 f87 1"/>
                  <a:gd name="f110" fmla="*/ 413467 f86 1"/>
                  <a:gd name="f111" fmla="*/ 1717482 f87 1"/>
                  <a:gd name="f112" fmla="*/ 469127 f86 1"/>
                  <a:gd name="f113" fmla="*/ 1781093 f87 1"/>
                  <a:gd name="f114" fmla="*/ 524786 f86 1"/>
                  <a:gd name="f115" fmla="*/ 1812898 f87 1"/>
                  <a:gd name="f116" fmla="*/ 572494 f86 1"/>
                  <a:gd name="f117" fmla="*/ 1828800 f87 1"/>
                  <a:gd name="f118" fmla="*/ 588396 f86 1"/>
                  <a:gd name="f119" fmla="*/ 1789044 f87 1"/>
                  <a:gd name="f120" fmla="*/ 636104 f86 1"/>
                  <a:gd name="f121" fmla="*/ 1550505 f87 1"/>
                  <a:gd name="f122" fmla="*/ 779227 f86 1"/>
                  <a:gd name="f123" fmla="*/ 1423284 f87 1"/>
                  <a:gd name="f124" fmla="*/ 866692 f86 1"/>
                  <a:gd name="f125" fmla="*/ 1343771 f87 1"/>
                  <a:gd name="f126" fmla="*/ 938254 f86 1"/>
                  <a:gd name="f127" fmla="*/ 1280160 f87 1"/>
                  <a:gd name="f128" fmla="*/ 1105231 f86 1"/>
                  <a:gd name="f129" fmla="*/ 1224501 f87 1"/>
                  <a:gd name="f130" fmla="*/ 1248354 f86 1"/>
                  <a:gd name="f131" fmla="*/ 1208599 f87 1"/>
                  <a:gd name="f132" fmla="*/ 1319916 f86 1"/>
                  <a:gd name="f133" fmla="*/ 1248355 f87 1"/>
                  <a:gd name="f134" fmla="*/ 1383527 f86 1"/>
                  <a:gd name="f135" fmla="*/ 1288112 f87 1"/>
                  <a:gd name="f136" fmla="*/ 1630017 f86 1"/>
                  <a:gd name="f137" fmla="*/ 1677725 f86 1"/>
                  <a:gd name="f138" fmla="*/ 1160891 f87 1"/>
                  <a:gd name="f139" fmla="*/ 1725433 f86 1"/>
                  <a:gd name="f140" fmla="*/ 1129086 f87 1"/>
                  <a:gd name="f141" fmla="*/ 1781092 f86 1"/>
                  <a:gd name="f142" fmla="*/ 1121134 f87 1"/>
                  <a:gd name="f143" fmla="*/ 1892410 f86 1"/>
                  <a:gd name="f144" fmla="*/ 1041621 f87 1"/>
                  <a:gd name="f145" fmla="*/ 1948069 f86 1"/>
                  <a:gd name="f146" fmla="*/ 993913 f87 1"/>
                  <a:gd name="f147" fmla="*/ 1979874 f86 1"/>
                  <a:gd name="f148" fmla="*/ 914400 f87 1"/>
                  <a:gd name="f149" fmla="*/ 2051436 f86 1"/>
                  <a:gd name="f150" fmla="*/ 787180 f87 1"/>
                  <a:gd name="f151" fmla="*/ 723569 f87 1"/>
                  <a:gd name="f152" fmla="*/ 1956020 f86 1"/>
                  <a:gd name="f153" fmla="*/ 644056 f87 1"/>
                  <a:gd name="f154" fmla="*/ 1908313 f86 1"/>
                  <a:gd name="f155" fmla="*/ 485030 f87 1"/>
                  <a:gd name="f156" fmla="*/ 1987826 f86 1"/>
                  <a:gd name="f157" fmla="*/ 389614 f87 1"/>
                  <a:gd name="f158" fmla="*/ 1916264 f86 1"/>
                  <a:gd name="f159" fmla="*/ 326004 f87 1"/>
                  <a:gd name="f160" fmla="*/ 262393 f87 1"/>
                  <a:gd name="f161" fmla="*/ 1852654 f86 1"/>
                  <a:gd name="f162" fmla="*/ 190832 f87 1"/>
                  <a:gd name="f163" fmla="*/ 1645920 f86 1"/>
                  <a:gd name="f164" fmla="*/ 71562 f87 1"/>
                  <a:gd name="f165" fmla="*/ 1558455 f86 1"/>
                  <a:gd name="f166" fmla="+- f88 0 f1"/>
                  <a:gd name="f167" fmla="*/ f91 1 1876508"/>
                  <a:gd name="f168" fmla="*/ f92 1 2051436"/>
                  <a:gd name="f169" fmla="*/ f93 1 1876508"/>
                  <a:gd name="f170" fmla="*/ f94 1 2051436"/>
                  <a:gd name="f171" fmla="*/ f95 1 1876508"/>
                  <a:gd name="f172" fmla="*/ f96 1 2051436"/>
                  <a:gd name="f173" fmla="*/ f97 1 1876508"/>
                  <a:gd name="f174" fmla="*/ f98 1 2051436"/>
                  <a:gd name="f175" fmla="*/ f99 1 1876508"/>
                  <a:gd name="f176" fmla="*/ f100 1 2051436"/>
                  <a:gd name="f177" fmla="*/ f101 1 1876508"/>
                  <a:gd name="f178" fmla="*/ f102 1 2051436"/>
                  <a:gd name="f179" fmla="*/ f103 1 1876508"/>
                  <a:gd name="f180" fmla="*/ f104 1 2051436"/>
                  <a:gd name="f181" fmla="*/ f105 1 1876508"/>
                  <a:gd name="f182" fmla="*/ f106 1 2051436"/>
                  <a:gd name="f183" fmla="*/ f107 1 1876508"/>
                  <a:gd name="f184" fmla="*/ f108 1 2051436"/>
                  <a:gd name="f185" fmla="*/ f109 1 1876508"/>
                  <a:gd name="f186" fmla="*/ f110 1 2051436"/>
                  <a:gd name="f187" fmla="*/ f111 1 1876508"/>
                  <a:gd name="f188" fmla="*/ f112 1 2051436"/>
                  <a:gd name="f189" fmla="*/ f113 1 1876508"/>
                  <a:gd name="f190" fmla="*/ f114 1 2051436"/>
                  <a:gd name="f191" fmla="*/ f115 1 1876508"/>
                  <a:gd name="f192" fmla="*/ f116 1 2051436"/>
                  <a:gd name="f193" fmla="*/ f117 1 1876508"/>
                  <a:gd name="f194" fmla="*/ f118 1 2051436"/>
                  <a:gd name="f195" fmla="*/ f119 1 1876508"/>
                  <a:gd name="f196" fmla="*/ f120 1 2051436"/>
                  <a:gd name="f197" fmla="*/ f121 1 1876508"/>
                  <a:gd name="f198" fmla="*/ f122 1 2051436"/>
                  <a:gd name="f199" fmla="*/ f123 1 1876508"/>
                  <a:gd name="f200" fmla="*/ f124 1 2051436"/>
                  <a:gd name="f201" fmla="*/ f125 1 1876508"/>
                  <a:gd name="f202" fmla="*/ f126 1 2051436"/>
                  <a:gd name="f203" fmla="*/ f127 1 1876508"/>
                  <a:gd name="f204" fmla="*/ f128 1 2051436"/>
                  <a:gd name="f205" fmla="*/ f129 1 1876508"/>
                  <a:gd name="f206" fmla="*/ f130 1 2051436"/>
                  <a:gd name="f207" fmla="*/ f131 1 1876508"/>
                  <a:gd name="f208" fmla="*/ f132 1 2051436"/>
                  <a:gd name="f209" fmla="*/ f133 1 1876508"/>
                  <a:gd name="f210" fmla="*/ f134 1 2051436"/>
                  <a:gd name="f211" fmla="*/ f135 1 1876508"/>
                  <a:gd name="f212" fmla="*/ f136 1 2051436"/>
                  <a:gd name="f213" fmla="*/ f137 1 2051436"/>
                  <a:gd name="f214" fmla="*/ f138 1 1876508"/>
                  <a:gd name="f215" fmla="*/ f139 1 2051436"/>
                  <a:gd name="f216" fmla="*/ f140 1 1876508"/>
                  <a:gd name="f217" fmla="*/ f141 1 2051436"/>
                  <a:gd name="f218" fmla="*/ f142 1 1876508"/>
                  <a:gd name="f219" fmla="*/ f143 1 2051436"/>
                  <a:gd name="f220" fmla="*/ f144 1 1876508"/>
                  <a:gd name="f221" fmla="*/ f145 1 2051436"/>
                  <a:gd name="f222" fmla="*/ f146 1 1876508"/>
                  <a:gd name="f223" fmla="*/ f147 1 2051436"/>
                  <a:gd name="f224" fmla="*/ f148 1 1876508"/>
                  <a:gd name="f225" fmla="*/ f149 1 2051436"/>
                  <a:gd name="f226" fmla="*/ f150 1 1876508"/>
                  <a:gd name="f227" fmla="*/ f151 1 1876508"/>
                  <a:gd name="f228" fmla="*/ f152 1 2051436"/>
                  <a:gd name="f229" fmla="*/ f153 1 1876508"/>
                  <a:gd name="f230" fmla="*/ f154 1 2051436"/>
                  <a:gd name="f231" fmla="*/ f155 1 1876508"/>
                  <a:gd name="f232" fmla="*/ f156 1 2051436"/>
                  <a:gd name="f233" fmla="*/ f157 1 1876508"/>
                  <a:gd name="f234" fmla="*/ f158 1 2051436"/>
                  <a:gd name="f235" fmla="*/ f159 1 1876508"/>
                  <a:gd name="f236" fmla="*/ f160 1 1876508"/>
                  <a:gd name="f237" fmla="*/ f161 1 2051436"/>
                  <a:gd name="f238" fmla="*/ f162 1 1876508"/>
                  <a:gd name="f239" fmla="*/ f163 1 2051436"/>
                  <a:gd name="f240" fmla="*/ f164 1 1876508"/>
                  <a:gd name="f241" fmla="*/ f165 1 2051436"/>
                  <a:gd name="f242" fmla="*/ f82 1 f89"/>
                  <a:gd name="f243" fmla="*/ f83 1 f89"/>
                  <a:gd name="f244" fmla="*/ f82 1 f90"/>
                  <a:gd name="f245" fmla="*/ f84 1 f90"/>
                  <a:gd name="f246" fmla="*/ f167 1 f89"/>
                  <a:gd name="f247" fmla="*/ f168 1 f90"/>
                  <a:gd name="f248" fmla="*/ f169 1 f89"/>
                  <a:gd name="f249" fmla="*/ f170 1 f90"/>
                  <a:gd name="f250" fmla="*/ f171 1 f89"/>
                  <a:gd name="f251" fmla="*/ f172 1 f90"/>
                  <a:gd name="f252" fmla="*/ f173 1 f89"/>
                  <a:gd name="f253" fmla="*/ f174 1 f90"/>
                  <a:gd name="f254" fmla="*/ f175 1 f89"/>
                  <a:gd name="f255" fmla="*/ f176 1 f90"/>
                  <a:gd name="f256" fmla="*/ f177 1 f89"/>
                  <a:gd name="f257" fmla="*/ f178 1 f90"/>
                  <a:gd name="f258" fmla="*/ f179 1 f89"/>
                  <a:gd name="f259" fmla="*/ f180 1 f90"/>
                  <a:gd name="f260" fmla="*/ f181 1 f89"/>
                  <a:gd name="f261" fmla="*/ f182 1 f90"/>
                  <a:gd name="f262" fmla="*/ f183 1 f89"/>
                  <a:gd name="f263" fmla="*/ f184 1 f90"/>
                  <a:gd name="f264" fmla="*/ f185 1 f89"/>
                  <a:gd name="f265" fmla="*/ f186 1 f90"/>
                  <a:gd name="f266" fmla="*/ f187 1 f89"/>
                  <a:gd name="f267" fmla="*/ f188 1 f90"/>
                  <a:gd name="f268" fmla="*/ f189 1 f89"/>
                  <a:gd name="f269" fmla="*/ f190 1 f90"/>
                  <a:gd name="f270" fmla="*/ f191 1 f89"/>
                  <a:gd name="f271" fmla="*/ f192 1 f90"/>
                  <a:gd name="f272" fmla="*/ f193 1 f89"/>
                  <a:gd name="f273" fmla="*/ f194 1 f90"/>
                  <a:gd name="f274" fmla="*/ f195 1 f89"/>
                  <a:gd name="f275" fmla="*/ f196 1 f90"/>
                  <a:gd name="f276" fmla="*/ f197 1 f89"/>
                  <a:gd name="f277" fmla="*/ f198 1 f90"/>
                  <a:gd name="f278" fmla="*/ f199 1 f89"/>
                  <a:gd name="f279" fmla="*/ f200 1 f90"/>
                  <a:gd name="f280" fmla="*/ f201 1 f89"/>
                  <a:gd name="f281" fmla="*/ f202 1 f90"/>
                  <a:gd name="f282" fmla="*/ f203 1 f89"/>
                  <a:gd name="f283" fmla="*/ f204 1 f90"/>
                  <a:gd name="f284" fmla="*/ f205 1 f89"/>
                  <a:gd name="f285" fmla="*/ f206 1 f90"/>
                  <a:gd name="f286" fmla="*/ f207 1 f89"/>
                  <a:gd name="f287" fmla="*/ f208 1 f90"/>
                  <a:gd name="f288" fmla="*/ f209 1 f89"/>
                  <a:gd name="f289" fmla="*/ f210 1 f90"/>
                  <a:gd name="f290" fmla="*/ f211 1 f89"/>
                  <a:gd name="f291" fmla="*/ f212 1 f90"/>
                  <a:gd name="f292" fmla="*/ f213 1 f90"/>
                  <a:gd name="f293" fmla="*/ f214 1 f89"/>
                  <a:gd name="f294" fmla="*/ f215 1 f90"/>
                  <a:gd name="f295" fmla="*/ f216 1 f89"/>
                  <a:gd name="f296" fmla="*/ f217 1 f90"/>
                  <a:gd name="f297" fmla="*/ f218 1 f89"/>
                  <a:gd name="f298" fmla="*/ f219 1 f90"/>
                  <a:gd name="f299" fmla="*/ f220 1 f89"/>
                  <a:gd name="f300" fmla="*/ f221 1 f90"/>
                  <a:gd name="f301" fmla="*/ f222 1 f89"/>
                  <a:gd name="f302" fmla="*/ f223 1 f90"/>
                  <a:gd name="f303" fmla="*/ f224 1 f89"/>
                  <a:gd name="f304" fmla="*/ f225 1 f90"/>
                  <a:gd name="f305" fmla="*/ f226 1 f89"/>
                  <a:gd name="f306" fmla="*/ f227 1 f89"/>
                  <a:gd name="f307" fmla="*/ f228 1 f90"/>
                  <a:gd name="f308" fmla="*/ f229 1 f89"/>
                  <a:gd name="f309" fmla="*/ f230 1 f90"/>
                  <a:gd name="f310" fmla="*/ f231 1 f89"/>
                  <a:gd name="f311" fmla="*/ f232 1 f90"/>
                  <a:gd name="f312" fmla="*/ f233 1 f89"/>
                  <a:gd name="f313" fmla="*/ f234 1 f90"/>
                  <a:gd name="f314" fmla="*/ f235 1 f89"/>
                  <a:gd name="f315" fmla="*/ f236 1 f89"/>
                  <a:gd name="f316" fmla="*/ f237 1 f90"/>
                  <a:gd name="f317" fmla="*/ f238 1 f89"/>
                  <a:gd name="f318" fmla="*/ f239 1 f90"/>
                  <a:gd name="f319" fmla="*/ f240 1 f89"/>
                  <a:gd name="f320" fmla="*/ f241 1 f90"/>
                  <a:gd name="f321" fmla="*/ f242 f80 1"/>
                  <a:gd name="f322" fmla="*/ f243 f80 1"/>
                  <a:gd name="f323" fmla="*/ f245 f81 1"/>
                  <a:gd name="f324" fmla="*/ f244 f81 1"/>
                  <a:gd name="f325" fmla="*/ f246 f80 1"/>
                  <a:gd name="f326" fmla="*/ f247 f81 1"/>
                  <a:gd name="f327" fmla="*/ f248 f80 1"/>
                  <a:gd name="f328" fmla="*/ f249 f81 1"/>
                  <a:gd name="f329" fmla="*/ f250 f80 1"/>
                  <a:gd name="f330" fmla="*/ f251 f81 1"/>
                  <a:gd name="f331" fmla="*/ f252 f80 1"/>
                  <a:gd name="f332" fmla="*/ f253 f81 1"/>
                  <a:gd name="f333" fmla="*/ f254 f80 1"/>
                  <a:gd name="f334" fmla="*/ f255 f81 1"/>
                  <a:gd name="f335" fmla="*/ f256 f80 1"/>
                  <a:gd name="f336" fmla="*/ f257 f81 1"/>
                  <a:gd name="f337" fmla="*/ f258 f80 1"/>
                  <a:gd name="f338" fmla="*/ f259 f81 1"/>
                  <a:gd name="f339" fmla="*/ f260 f80 1"/>
                  <a:gd name="f340" fmla="*/ f261 f81 1"/>
                  <a:gd name="f341" fmla="*/ f262 f80 1"/>
                  <a:gd name="f342" fmla="*/ f263 f81 1"/>
                  <a:gd name="f343" fmla="*/ f264 f80 1"/>
                  <a:gd name="f344" fmla="*/ f265 f81 1"/>
                  <a:gd name="f345" fmla="*/ f266 f80 1"/>
                  <a:gd name="f346" fmla="*/ f267 f81 1"/>
                  <a:gd name="f347" fmla="*/ f268 f80 1"/>
                  <a:gd name="f348" fmla="*/ f269 f81 1"/>
                  <a:gd name="f349" fmla="*/ f270 f80 1"/>
                  <a:gd name="f350" fmla="*/ f271 f81 1"/>
                  <a:gd name="f351" fmla="*/ f272 f80 1"/>
                  <a:gd name="f352" fmla="*/ f273 f81 1"/>
                  <a:gd name="f353" fmla="*/ f274 f80 1"/>
                  <a:gd name="f354" fmla="*/ f275 f81 1"/>
                  <a:gd name="f355" fmla="*/ f276 f80 1"/>
                  <a:gd name="f356" fmla="*/ f277 f81 1"/>
                  <a:gd name="f357" fmla="*/ f278 f80 1"/>
                  <a:gd name="f358" fmla="*/ f279 f81 1"/>
                  <a:gd name="f359" fmla="*/ f280 f80 1"/>
                  <a:gd name="f360" fmla="*/ f281 f81 1"/>
                  <a:gd name="f361" fmla="*/ f282 f80 1"/>
                  <a:gd name="f362" fmla="*/ f283 f81 1"/>
                  <a:gd name="f363" fmla="*/ f284 f80 1"/>
                  <a:gd name="f364" fmla="*/ f285 f81 1"/>
                  <a:gd name="f365" fmla="*/ f286 f80 1"/>
                  <a:gd name="f366" fmla="*/ f287 f81 1"/>
                  <a:gd name="f367" fmla="*/ f288 f80 1"/>
                  <a:gd name="f368" fmla="*/ f289 f81 1"/>
                  <a:gd name="f369" fmla="*/ f290 f80 1"/>
                  <a:gd name="f370" fmla="*/ f291 f81 1"/>
                  <a:gd name="f371" fmla="*/ f292 f81 1"/>
                  <a:gd name="f372" fmla="*/ f293 f80 1"/>
                  <a:gd name="f373" fmla="*/ f294 f81 1"/>
                  <a:gd name="f374" fmla="*/ f295 f80 1"/>
                  <a:gd name="f375" fmla="*/ f296 f81 1"/>
                  <a:gd name="f376" fmla="*/ f297 f80 1"/>
                  <a:gd name="f377" fmla="*/ f298 f81 1"/>
                  <a:gd name="f378" fmla="*/ f299 f80 1"/>
                  <a:gd name="f379" fmla="*/ f300 f81 1"/>
                  <a:gd name="f380" fmla="*/ f301 f80 1"/>
                  <a:gd name="f381" fmla="*/ f302 f81 1"/>
                  <a:gd name="f382" fmla="*/ f303 f80 1"/>
                  <a:gd name="f383" fmla="*/ f304 f81 1"/>
                  <a:gd name="f384" fmla="*/ f305 f80 1"/>
                  <a:gd name="f385" fmla="*/ f306 f80 1"/>
                  <a:gd name="f386" fmla="*/ f307 f81 1"/>
                  <a:gd name="f387" fmla="*/ f308 f80 1"/>
                  <a:gd name="f388" fmla="*/ f309 f81 1"/>
                  <a:gd name="f389" fmla="*/ f310 f80 1"/>
                  <a:gd name="f390" fmla="*/ f311 f81 1"/>
                  <a:gd name="f391" fmla="*/ f312 f80 1"/>
                  <a:gd name="f392" fmla="*/ f313 f81 1"/>
                  <a:gd name="f393" fmla="*/ f314 f80 1"/>
                  <a:gd name="f394" fmla="*/ f315 f80 1"/>
                  <a:gd name="f395" fmla="*/ f316 f81 1"/>
                  <a:gd name="f396" fmla="*/ f317 f80 1"/>
                  <a:gd name="f397" fmla="*/ f318 f81 1"/>
                  <a:gd name="f398" fmla="*/ f319 f80 1"/>
                  <a:gd name="f399" fmla="*/ f320 f81 1"/>
                </a:gdLst>
                <a:ahLst/>
                <a:cxnLst>
                  <a:cxn ang="3cd4">
                    <a:pos x="hc" y="t"/>
                  </a:cxn>
                  <a:cxn ang="0">
                    <a:pos x="r" y="vc"/>
                  </a:cxn>
                  <a:cxn ang="cd4">
                    <a:pos x="hc" y="b"/>
                  </a:cxn>
                  <a:cxn ang="cd2">
                    <a:pos x="l" y="vc"/>
                  </a:cxn>
                  <a:cxn ang="f166">
                    <a:pos x="f325" y="f326"/>
                  </a:cxn>
                  <a:cxn ang="f166">
                    <a:pos x="f327" y="f328"/>
                  </a:cxn>
                  <a:cxn ang="f166">
                    <a:pos x="f327" y="f328"/>
                  </a:cxn>
                  <a:cxn ang="f166">
                    <a:pos x="f329" y="f330"/>
                  </a:cxn>
                  <a:cxn ang="f166">
                    <a:pos x="f331" y="f332"/>
                  </a:cxn>
                  <a:cxn ang="f166">
                    <a:pos x="f333" y="f334"/>
                  </a:cxn>
                  <a:cxn ang="f166">
                    <a:pos x="f335" y="f336"/>
                  </a:cxn>
                  <a:cxn ang="f166">
                    <a:pos x="f337" y="f338"/>
                  </a:cxn>
                  <a:cxn ang="f166">
                    <a:pos x="f339" y="f340"/>
                  </a:cxn>
                  <a:cxn ang="f166">
                    <a:pos x="f341" y="f342"/>
                  </a:cxn>
                  <a:cxn ang="f166">
                    <a:pos x="f343" y="f344"/>
                  </a:cxn>
                  <a:cxn ang="f166">
                    <a:pos x="f345" y="f346"/>
                  </a:cxn>
                  <a:cxn ang="f166">
                    <a:pos x="f347" y="f348"/>
                  </a:cxn>
                  <a:cxn ang="f166">
                    <a:pos x="f349" y="f350"/>
                  </a:cxn>
                  <a:cxn ang="f166">
                    <a:pos x="f351" y="f352"/>
                  </a:cxn>
                  <a:cxn ang="f166">
                    <a:pos x="f353" y="f354"/>
                  </a:cxn>
                  <a:cxn ang="f166">
                    <a:pos x="f355" y="f356"/>
                  </a:cxn>
                  <a:cxn ang="f166">
                    <a:pos x="f357" y="f358"/>
                  </a:cxn>
                  <a:cxn ang="f166">
                    <a:pos x="f359" y="f360"/>
                  </a:cxn>
                  <a:cxn ang="f166">
                    <a:pos x="f361" y="f362"/>
                  </a:cxn>
                  <a:cxn ang="f166">
                    <a:pos x="f363" y="f364"/>
                  </a:cxn>
                  <a:cxn ang="f166">
                    <a:pos x="f365" y="f366"/>
                  </a:cxn>
                  <a:cxn ang="f166">
                    <a:pos x="f367" y="f368"/>
                  </a:cxn>
                  <a:cxn ang="f166">
                    <a:pos x="f367" y="f368"/>
                  </a:cxn>
                  <a:cxn ang="f166">
                    <a:pos x="f363" y="f328"/>
                  </a:cxn>
                  <a:cxn ang="f166">
                    <a:pos x="f367" y="f326"/>
                  </a:cxn>
                  <a:cxn ang="f166">
                    <a:pos x="f369" y="f370"/>
                  </a:cxn>
                  <a:cxn ang="f166">
                    <a:pos x="f363" y="f371"/>
                  </a:cxn>
                  <a:cxn ang="f166">
                    <a:pos x="f372" y="f373"/>
                  </a:cxn>
                  <a:cxn ang="f166">
                    <a:pos x="f374" y="f375"/>
                  </a:cxn>
                  <a:cxn ang="f166">
                    <a:pos x="f376" y="f377"/>
                  </a:cxn>
                  <a:cxn ang="f166">
                    <a:pos x="f378" y="f379"/>
                  </a:cxn>
                  <a:cxn ang="f166">
                    <a:pos x="f380" y="f381"/>
                  </a:cxn>
                  <a:cxn ang="f166">
                    <a:pos x="f382" y="f383"/>
                  </a:cxn>
                  <a:cxn ang="f166">
                    <a:pos x="f382" y="f383"/>
                  </a:cxn>
                  <a:cxn ang="f166">
                    <a:pos x="f384" y="f383"/>
                  </a:cxn>
                  <a:cxn ang="f166">
                    <a:pos x="f385" y="f386"/>
                  </a:cxn>
                  <a:cxn ang="f166">
                    <a:pos x="f387" y="f388"/>
                  </a:cxn>
                  <a:cxn ang="f166">
                    <a:pos x="f389" y="f390"/>
                  </a:cxn>
                  <a:cxn ang="f166">
                    <a:pos x="f391" y="f392"/>
                  </a:cxn>
                  <a:cxn ang="f166">
                    <a:pos x="f393" y="f377"/>
                  </a:cxn>
                  <a:cxn ang="f166">
                    <a:pos x="f394" y="f395"/>
                  </a:cxn>
                  <a:cxn ang="f166">
                    <a:pos x="f396" y="f397"/>
                  </a:cxn>
                  <a:cxn ang="f166">
                    <a:pos x="f398" y="f399"/>
                  </a:cxn>
                  <a:cxn ang="f166">
                    <a:pos x="f325" y="f326"/>
                  </a:cxn>
                </a:cxnLst>
                <a:rect l="f321" t="f324" r="f322" b="f323"/>
                <a:pathLst>
                  <a:path w="1876508" h="2051436">
                    <a:moveTo>
                      <a:pt x="f8" y="f9"/>
                    </a:moveTo>
                    <a:lnTo>
                      <a:pt x="f10" y="f11"/>
                    </a:lnTo>
                    <a:lnTo>
                      <a:pt x="f10" y="f11"/>
                    </a:lnTo>
                    <a:lnTo>
                      <a:pt x="f5" y="f12"/>
                    </a:lnTo>
                    <a:lnTo>
                      <a:pt x="f13" y="f14"/>
                    </a:lnTo>
                    <a:lnTo>
                      <a:pt x="f15" y="f16"/>
                    </a:lnTo>
                    <a:lnTo>
                      <a:pt x="f17" y="f5"/>
                    </a:lnTo>
                    <a:lnTo>
                      <a:pt x="f6"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7" y="f48"/>
                    </a:lnTo>
                    <a:lnTo>
                      <a:pt x="f43" y="f11"/>
                    </a:lnTo>
                    <a:lnTo>
                      <a:pt x="f47" y="f9"/>
                    </a:lnTo>
                    <a:lnTo>
                      <a:pt x="f49" y="f50"/>
                    </a:lnTo>
                    <a:lnTo>
                      <a:pt x="f43" y="f51"/>
                    </a:lnTo>
                    <a:lnTo>
                      <a:pt x="f52" y="f53"/>
                    </a:lnTo>
                    <a:lnTo>
                      <a:pt x="f54" y="f55"/>
                    </a:lnTo>
                    <a:lnTo>
                      <a:pt x="f56" y="f57"/>
                    </a:lnTo>
                    <a:lnTo>
                      <a:pt x="f58" y="f59"/>
                    </a:lnTo>
                    <a:lnTo>
                      <a:pt x="f60" y="f61"/>
                    </a:lnTo>
                    <a:lnTo>
                      <a:pt x="f62" y="f7"/>
                    </a:lnTo>
                    <a:lnTo>
                      <a:pt x="f62" y="f7"/>
                    </a:lnTo>
                    <a:lnTo>
                      <a:pt x="f63" y="f7"/>
                    </a:lnTo>
                    <a:lnTo>
                      <a:pt x="f64" y="f65"/>
                    </a:lnTo>
                    <a:lnTo>
                      <a:pt x="f66" y="f67"/>
                    </a:lnTo>
                    <a:lnTo>
                      <a:pt x="f68" y="f69"/>
                    </a:lnTo>
                    <a:lnTo>
                      <a:pt x="f70" y="f71"/>
                    </a:lnTo>
                    <a:lnTo>
                      <a:pt x="f72" y="f57"/>
                    </a:lnTo>
                    <a:lnTo>
                      <a:pt x="f73" y="f74"/>
                    </a:lnTo>
                    <a:lnTo>
                      <a:pt x="f75" y="f76"/>
                    </a:lnTo>
                    <a:lnTo>
                      <a:pt x="f77" y="f78"/>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dirty="0">
                  <a:solidFill>
                    <a:srgbClr val="FFFFFF"/>
                  </a:solidFill>
                  <a:latin typeface="Calibri"/>
                </a:endParaRPr>
              </a:p>
            </p:txBody>
          </p:sp>
          <p:sp>
            <p:nvSpPr>
              <p:cNvPr id="19" name="Forma libre: forma 41">
                <a:extLst>
                  <a:ext uri="{FF2B5EF4-FFF2-40B4-BE49-F238E27FC236}">
                    <a16:creationId xmlns:a16="http://schemas.microsoft.com/office/drawing/2014/main" id="{64280415-0020-4FE1-8031-FEAC283D17E4}"/>
                  </a:ext>
                </a:extLst>
              </p:cNvPr>
              <p:cNvSpPr/>
              <p:nvPr/>
            </p:nvSpPr>
            <p:spPr>
              <a:xfrm>
                <a:off x="6756529" y="3839541"/>
                <a:ext cx="1558457" cy="1789040"/>
              </a:xfrm>
              <a:custGeom>
                <a:avLst/>
                <a:gdLst>
                  <a:gd name="f0" fmla="val 10800000"/>
                  <a:gd name="f1" fmla="val 5400000"/>
                  <a:gd name="f2" fmla="val 180"/>
                  <a:gd name="f3" fmla="val w"/>
                  <a:gd name="f4" fmla="val h"/>
                  <a:gd name="f5" fmla="val 0"/>
                  <a:gd name="f6" fmla="val 1558456"/>
                  <a:gd name="f7" fmla="val 1789044"/>
                  <a:gd name="f8" fmla="val 381663"/>
                  <a:gd name="f9" fmla="val 71562"/>
                  <a:gd name="f10" fmla="val 294199"/>
                  <a:gd name="f11" fmla="val 119270"/>
                  <a:gd name="f12" fmla="val 55659"/>
                  <a:gd name="f13" fmla="val 270345"/>
                  <a:gd name="f14" fmla="val 389614"/>
                  <a:gd name="f15" fmla="val 15903"/>
                  <a:gd name="f16" fmla="val 492981"/>
                  <a:gd name="f17" fmla="val 87465"/>
                  <a:gd name="f18" fmla="val 540689"/>
                  <a:gd name="f19" fmla="val 198783"/>
                  <a:gd name="f20" fmla="val 604299"/>
                  <a:gd name="f21" fmla="val 278296"/>
                  <a:gd name="f22" fmla="val 588397"/>
                  <a:gd name="f23" fmla="val 341906"/>
                  <a:gd name="f24" fmla="val 596348"/>
                  <a:gd name="f25" fmla="val 365760"/>
                  <a:gd name="f26" fmla="val 659959"/>
                  <a:gd name="f27" fmla="val 405517"/>
                  <a:gd name="f28" fmla="val 675861"/>
                  <a:gd name="f29" fmla="val 429371"/>
                  <a:gd name="f30" fmla="val 683812"/>
                  <a:gd name="f31" fmla="val 485030"/>
                  <a:gd name="f32" fmla="val 707666"/>
                  <a:gd name="f33" fmla="val 516835"/>
                  <a:gd name="f34" fmla="val 779228"/>
                  <a:gd name="f35" fmla="val 548640"/>
                  <a:gd name="f36" fmla="val 842839"/>
                  <a:gd name="f37" fmla="val 946205"/>
                  <a:gd name="f38" fmla="val 1017767"/>
                  <a:gd name="f39" fmla="val 413468"/>
                  <a:gd name="f40" fmla="val 1113183"/>
                  <a:gd name="f41" fmla="val 1200647"/>
                  <a:gd name="f42" fmla="val 469127"/>
                  <a:gd name="f43" fmla="val 1216550"/>
                  <a:gd name="f44" fmla="val 333955"/>
                  <a:gd name="f45" fmla="val 1359673"/>
                  <a:gd name="f46" fmla="val 1478943"/>
                  <a:gd name="f47" fmla="val 652007"/>
                  <a:gd name="f48" fmla="val 1391479"/>
                  <a:gd name="f49" fmla="val 723569"/>
                  <a:gd name="f50" fmla="val 1343771"/>
                  <a:gd name="f51" fmla="val 763326"/>
                  <a:gd name="f52" fmla="val 1311965"/>
                  <a:gd name="f53" fmla="val 787179"/>
                  <a:gd name="f54" fmla="val 1351722"/>
                  <a:gd name="f55" fmla="val 826936"/>
                  <a:gd name="f56" fmla="val 1407381"/>
                  <a:gd name="f57" fmla="val 866693"/>
                  <a:gd name="f58" fmla="val 1455089"/>
                  <a:gd name="f59" fmla="val 922352"/>
                  <a:gd name="f60" fmla="val 1463040"/>
                  <a:gd name="f61" fmla="val 1009816"/>
                  <a:gd name="f62" fmla="val 1033670"/>
                  <a:gd name="f63" fmla="val 1510748"/>
                  <a:gd name="f64" fmla="val 1041621"/>
                  <a:gd name="f65" fmla="val 1550505"/>
                  <a:gd name="f66" fmla="val 1598212"/>
                  <a:gd name="f67" fmla="val 1001865"/>
                  <a:gd name="f68" fmla="val 1669774"/>
                  <a:gd name="f69" fmla="val 1749287"/>
                  <a:gd name="f70" fmla="val 1057524"/>
                  <a:gd name="f71" fmla="val 1781092"/>
                  <a:gd name="f72" fmla="val 1717482"/>
                  <a:gd name="f73" fmla="val 1168842"/>
                  <a:gd name="f74" fmla="val 1645920"/>
                  <a:gd name="f75" fmla="val 1272209"/>
                  <a:gd name="f76" fmla="val 1486894"/>
                  <a:gd name="f77" fmla="val 1319917"/>
                  <a:gd name="f78" fmla="val 1073426"/>
                  <a:gd name="f79" fmla="val 1415333"/>
                  <a:gd name="f80" fmla="val 962108"/>
                  <a:gd name="f81" fmla="val 644056"/>
                  <a:gd name="f82" fmla="val 500932"/>
                  <a:gd name="f83" fmla="val 357809"/>
                  <a:gd name="f84" fmla="val 143124"/>
                  <a:gd name="f85" fmla="val 1105232"/>
                  <a:gd name="f86" fmla="val 1025719"/>
                  <a:gd name="f87" fmla="val 954157"/>
                  <a:gd name="f88" fmla="val 135172"/>
                  <a:gd name="f89" fmla="val 47708"/>
                  <a:gd name="f90" fmla="+- 0 0 -90"/>
                  <a:gd name="f91" fmla="*/ f3 1 1558456"/>
                  <a:gd name="f92" fmla="*/ f4 1 1789044"/>
                  <a:gd name="f93" fmla="val f5"/>
                  <a:gd name="f94" fmla="val f6"/>
                  <a:gd name="f95" fmla="val f7"/>
                  <a:gd name="f96" fmla="*/ f90 f0 1"/>
                  <a:gd name="f97" fmla="+- f95 0 f93"/>
                  <a:gd name="f98" fmla="+- f94 0 f93"/>
                  <a:gd name="f99" fmla="*/ f96 1 f2"/>
                  <a:gd name="f100" fmla="*/ f98 1 1558456"/>
                  <a:gd name="f101" fmla="*/ f97 1 1789044"/>
                  <a:gd name="f102" fmla="*/ 381663 f98 1"/>
                  <a:gd name="f103" fmla="*/ 71562 f97 1"/>
                  <a:gd name="f104" fmla="*/ 294199 f98 1"/>
                  <a:gd name="f105" fmla="*/ 119270 f97 1"/>
                  <a:gd name="f106" fmla="*/ 55659 f98 1"/>
                  <a:gd name="f107" fmla="*/ 270345 f97 1"/>
                  <a:gd name="f108" fmla="*/ 0 f98 1"/>
                  <a:gd name="f109" fmla="*/ 389614 f97 1"/>
                  <a:gd name="f110" fmla="*/ 15903 f98 1"/>
                  <a:gd name="f111" fmla="*/ 492981 f97 1"/>
                  <a:gd name="f112" fmla="*/ 87465 f98 1"/>
                  <a:gd name="f113" fmla="*/ 540689 f97 1"/>
                  <a:gd name="f114" fmla="*/ 198783 f98 1"/>
                  <a:gd name="f115" fmla="*/ 604299 f97 1"/>
                  <a:gd name="f116" fmla="*/ 278296 f98 1"/>
                  <a:gd name="f117" fmla="*/ 588397 f97 1"/>
                  <a:gd name="f118" fmla="*/ 341906 f98 1"/>
                  <a:gd name="f119" fmla="*/ 596348 f97 1"/>
                  <a:gd name="f120" fmla="*/ 365760 f98 1"/>
                  <a:gd name="f121" fmla="*/ 659959 f97 1"/>
                  <a:gd name="f122" fmla="*/ 405517 f98 1"/>
                  <a:gd name="f123" fmla="*/ 675861 f97 1"/>
                  <a:gd name="f124" fmla="*/ 429371 f98 1"/>
                  <a:gd name="f125" fmla="*/ 683812 f97 1"/>
                  <a:gd name="f126" fmla="*/ 485030 f98 1"/>
                  <a:gd name="f127" fmla="*/ 707666 f97 1"/>
                  <a:gd name="f128" fmla="*/ 516835 f98 1"/>
                  <a:gd name="f129" fmla="*/ 779228 f97 1"/>
                  <a:gd name="f130" fmla="*/ 548640 f98 1"/>
                  <a:gd name="f131" fmla="*/ 842839 f97 1"/>
                  <a:gd name="f132" fmla="*/ 946205 f97 1"/>
                  <a:gd name="f133" fmla="*/ 1017767 f97 1"/>
                  <a:gd name="f134" fmla="*/ 413468 f98 1"/>
                  <a:gd name="f135" fmla="*/ 1113183 f97 1"/>
                  <a:gd name="f136" fmla="*/ 1200647 f97 1"/>
                  <a:gd name="f137" fmla="*/ 469127 f98 1"/>
                  <a:gd name="f138" fmla="*/ 1216550 f97 1"/>
                  <a:gd name="f139" fmla="*/ 333955 f98 1"/>
                  <a:gd name="f140" fmla="*/ 1359673 f97 1"/>
                  <a:gd name="f141" fmla="*/ 1478943 f97 1"/>
                  <a:gd name="f142" fmla="*/ 652007 f98 1"/>
                  <a:gd name="f143" fmla="*/ 1391479 f97 1"/>
                  <a:gd name="f144" fmla="*/ 723569 f98 1"/>
                  <a:gd name="f145" fmla="*/ 1343771 f97 1"/>
                  <a:gd name="f146" fmla="*/ 763326 f98 1"/>
                  <a:gd name="f147" fmla="*/ 1311965 f97 1"/>
                  <a:gd name="f148" fmla="*/ 787179 f98 1"/>
                  <a:gd name="f149" fmla="*/ 1351722 f97 1"/>
                  <a:gd name="f150" fmla="*/ 826936 f98 1"/>
                  <a:gd name="f151" fmla="*/ 1407381 f97 1"/>
                  <a:gd name="f152" fmla="*/ 866693 f98 1"/>
                  <a:gd name="f153" fmla="*/ 1455089 f97 1"/>
                  <a:gd name="f154" fmla="*/ 922352 f98 1"/>
                  <a:gd name="f155" fmla="*/ 1463040 f97 1"/>
                  <a:gd name="f156" fmla="*/ 1009816 f98 1"/>
                  <a:gd name="f157" fmla="*/ 1033670 f98 1"/>
                  <a:gd name="f158" fmla="*/ 1510748 f97 1"/>
                  <a:gd name="f159" fmla="*/ 1041621 f98 1"/>
                  <a:gd name="f160" fmla="*/ 1550505 f97 1"/>
                  <a:gd name="f161" fmla="*/ 1598212 f97 1"/>
                  <a:gd name="f162" fmla="*/ 1001865 f98 1"/>
                  <a:gd name="f163" fmla="*/ 1669774 f97 1"/>
                  <a:gd name="f164" fmla="*/ 1749287 f97 1"/>
                  <a:gd name="f165" fmla="*/ 1057524 f98 1"/>
                  <a:gd name="f166" fmla="*/ 1781092 f97 1"/>
                  <a:gd name="f167" fmla="*/ 1113183 f98 1"/>
                  <a:gd name="f168" fmla="*/ 1789044 f97 1"/>
                  <a:gd name="f169" fmla="*/ 1717482 f97 1"/>
                  <a:gd name="f170" fmla="*/ 1168842 f98 1"/>
                  <a:gd name="f171" fmla="*/ 1645920 f97 1"/>
                  <a:gd name="f172" fmla="*/ 1272209 f98 1"/>
                  <a:gd name="f173" fmla="*/ 1558456 f97 1"/>
                  <a:gd name="f174" fmla="*/ 1359673 f98 1"/>
                  <a:gd name="f175" fmla="*/ 1486894 f97 1"/>
                  <a:gd name="f176" fmla="*/ 1391479 f98 1"/>
                  <a:gd name="f177" fmla="*/ 1319917 f97 1"/>
                  <a:gd name="f178" fmla="*/ 1073426 f97 1"/>
                  <a:gd name="f179" fmla="*/ 1415333 f98 1"/>
                  <a:gd name="f180" fmla="*/ 962108 f97 1"/>
                  <a:gd name="f181" fmla="*/ 1486894 f98 1"/>
                  <a:gd name="f182" fmla="*/ 826936 f97 1"/>
                  <a:gd name="f183" fmla="*/ 1558456 f98 1"/>
                  <a:gd name="f184" fmla="*/ 644056 f97 1"/>
                  <a:gd name="f185" fmla="*/ 500932 f97 1"/>
                  <a:gd name="f186" fmla="*/ 357809 f97 1"/>
                  <a:gd name="f187" fmla="*/ 1200647 f98 1"/>
                  <a:gd name="f188" fmla="*/ 143124 f97 1"/>
                  <a:gd name="f189" fmla="*/ 1105232 f98 1"/>
                  <a:gd name="f190" fmla="*/ 1025719 f98 1"/>
                  <a:gd name="f191" fmla="*/ 87465 f97 1"/>
                  <a:gd name="f192" fmla="*/ 954157 f98 1"/>
                  <a:gd name="f193" fmla="*/ 135172 f97 1"/>
                  <a:gd name="f194" fmla="*/ 707666 f98 1"/>
                  <a:gd name="f195" fmla="*/ 47708 f97 1"/>
                  <a:gd name="f196" fmla="*/ 0 f97 1"/>
                  <a:gd name="f197" fmla="*/ 492981 f98 1"/>
                  <a:gd name="f198" fmla="+- f99 0 f1"/>
                  <a:gd name="f199" fmla="*/ f102 1 1558456"/>
                  <a:gd name="f200" fmla="*/ f103 1 1789044"/>
                  <a:gd name="f201" fmla="*/ f104 1 1558456"/>
                  <a:gd name="f202" fmla="*/ f105 1 1789044"/>
                  <a:gd name="f203" fmla="*/ f106 1 1558456"/>
                  <a:gd name="f204" fmla="*/ f107 1 1789044"/>
                  <a:gd name="f205" fmla="*/ f108 1 1558456"/>
                  <a:gd name="f206" fmla="*/ f109 1 1789044"/>
                  <a:gd name="f207" fmla="*/ f110 1 1558456"/>
                  <a:gd name="f208" fmla="*/ f111 1 1789044"/>
                  <a:gd name="f209" fmla="*/ f112 1 1558456"/>
                  <a:gd name="f210" fmla="*/ f113 1 1789044"/>
                  <a:gd name="f211" fmla="*/ f114 1 1558456"/>
                  <a:gd name="f212" fmla="*/ f115 1 1789044"/>
                  <a:gd name="f213" fmla="*/ f116 1 1558456"/>
                  <a:gd name="f214" fmla="*/ f117 1 1789044"/>
                  <a:gd name="f215" fmla="*/ f118 1 1558456"/>
                  <a:gd name="f216" fmla="*/ f119 1 1789044"/>
                  <a:gd name="f217" fmla="*/ f120 1 1558456"/>
                  <a:gd name="f218" fmla="*/ f121 1 1789044"/>
                  <a:gd name="f219" fmla="*/ f122 1 1558456"/>
                  <a:gd name="f220" fmla="*/ f123 1 1789044"/>
                  <a:gd name="f221" fmla="*/ f124 1 1558456"/>
                  <a:gd name="f222" fmla="*/ f125 1 1789044"/>
                  <a:gd name="f223" fmla="*/ f126 1 1558456"/>
                  <a:gd name="f224" fmla="*/ f127 1 1789044"/>
                  <a:gd name="f225" fmla="*/ f128 1 1558456"/>
                  <a:gd name="f226" fmla="*/ f129 1 1789044"/>
                  <a:gd name="f227" fmla="*/ f130 1 1558456"/>
                  <a:gd name="f228" fmla="*/ f131 1 1789044"/>
                  <a:gd name="f229" fmla="*/ f132 1 1789044"/>
                  <a:gd name="f230" fmla="*/ f133 1 1789044"/>
                  <a:gd name="f231" fmla="*/ f134 1 1558456"/>
                  <a:gd name="f232" fmla="*/ f135 1 1789044"/>
                  <a:gd name="f233" fmla="*/ f136 1 1789044"/>
                  <a:gd name="f234" fmla="*/ f137 1 1558456"/>
                  <a:gd name="f235" fmla="*/ f138 1 1789044"/>
                  <a:gd name="f236" fmla="*/ f139 1 1558456"/>
                  <a:gd name="f237" fmla="*/ f140 1 1789044"/>
                  <a:gd name="f238" fmla="*/ f141 1 1789044"/>
                  <a:gd name="f239" fmla="*/ f142 1 1558456"/>
                  <a:gd name="f240" fmla="*/ f143 1 1789044"/>
                  <a:gd name="f241" fmla="*/ f144 1 1558456"/>
                  <a:gd name="f242" fmla="*/ f145 1 1789044"/>
                  <a:gd name="f243" fmla="*/ f146 1 1558456"/>
                  <a:gd name="f244" fmla="*/ f147 1 1789044"/>
                  <a:gd name="f245" fmla="*/ f148 1 1558456"/>
                  <a:gd name="f246" fmla="*/ f149 1 1789044"/>
                  <a:gd name="f247" fmla="*/ f150 1 1558456"/>
                  <a:gd name="f248" fmla="*/ f151 1 1789044"/>
                  <a:gd name="f249" fmla="*/ f152 1 1558456"/>
                  <a:gd name="f250" fmla="*/ f153 1 1789044"/>
                  <a:gd name="f251" fmla="*/ f154 1 1558456"/>
                  <a:gd name="f252" fmla="*/ f155 1 1789044"/>
                  <a:gd name="f253" fmla="*/ f156 1 1558456"/>
                  <a:gd name="f254" fmla="*/ f157 1 1558456"/>
                  <a:gd name="f255" fmla="*/ f158 1 1789044"/>
                  <a:gd name="f256" fmla="*/ f159 1 1558456"/>
                  <a:gd name="f257" fmla="*/ f160 1 1789044"/>
                  <a:gd name="f258" fmla="*/ f161 1 1789044"/>
                  <a:gd name="f259" fmla="*/ f162 1 1558456"/>
                  <a:gd name="f260" fmla="*/ f163 1 1789044"/>
                  <a:gd name="f261" fmla="*/ f164 1 1789044"/>
                  <a:gd name="f262" fmla="*/ f165 1 1558456"/>
                  <a:gd name="f263" fmla="*/ f166 1 1789044"/>
                  <a:gd name="f264" fmla="*/ f167 1 1558456"/>
                  <a:gd name="f265" fmla="*/ f168 1 1789044"/>
                  <a:gd name="f266" fmla="*/ f169 1 1789044"/>
                  <a:gd name="f267" fmla="*/ f170 1 1558456"/>
                  <a:gd name="f268" fmla="*/ f171 1 1789044"/>
                  <a:gd name="f269" fmla="*/ f172 1 1558456"/>
                  <a:gd name="f270" fmla="*/ f173 1 1789044"/>
                  <a:gd name="f271" fmla="*/ f174 1 1558456"/>
                  <a:gd name="f272" fmla="*/ f175 1 1789044"/>
                  <a:gd name="f273" fmla="*/ f176 1 1558456"/>
                  <a:gd name="f274" fmla="*/ f177 1 1789044"/>
                  <a:gd name="f275" fmla="*/ f178 1 1789044"/>
                  <a:gd name="f276" fmla="*/ f179 1 1558456"/>
                  <a:gd name="f277" fmla="*/ f180 1 1789044"/>
                  <a:gd name="f278" fmla="*/ f181 1 1558456"/>
                  <a:gd name="f279" fmla="*/ f182 1 1789044"/>
                  <a:gd name="f280" fmla="*/ f183 1 1558456"/>
                  <a:gd name="f281" fmla="*/ f184 1 1789044"/>
                  <a:gd name="f282" fmla="*/ f185 1 1789044"/>
                  <a:gd name="f283" fmla="*/ f186 1 1789044"/>
                  <a:gd name="f284" fmla="*/ f187 1 1558456"/>
                  <a:gd name="f285" fmla="*/ f188 1 1789044"/>
                  <a:gd name="f286" fmla="*/ f189 1 1558456"/>
                  <a:gd name="f287" fmla="*/ f190 1 1558456"/>
                  <a:gd name="f288" fmla="*/ f191 1 1789044"/>
                  <a:gd name="f289" fmla="*/ f192 1 1558456"/>
                  <a:gd name="f290" fmla="*/ f193 1 1789044"/>
                  <a:gd name="f291" fmla="*/ f194 1 1558456"/>
                  <a:gd name="f292" fmla="*/ f195 1 1789044"/>
                  <a:gd name="f293" fmla="*/ f196 1 1789044"/>
                  <a:gd name="f294" fmla="*/ f197 1 1558456"/>
                  <a:gd name="f295" fmla="*/ f93 1 f100"/>
                  <a:gd name="f296" fmla="*/ f94 1 f100"/>
                  <a:gd name="f297" fmla="*/ f93 1 f101"/>
                  <a:gd name="f298" fmla="*/ f95 1 f101"/>
                  <a:gd name="f299" fmla="*/ f199 1 f100"/>
                  <a:gd name="f300" fmla="*/ f200 1 f101"/>
                  <a:gd name="f301" fmla="*/ f201 1 f100"/>
                  <a:gd name="f302" fmla="*/ f202 1 f101"/>
                  <a:gd name="f303" fmla="*/ f203 1 f100"/>
                  <a:gd name="f304" fmla="*/ f204 1 f101"/>
                  <a:gd name="f305" fmla="*/ f205 1 f100"/>
                  <a:gd name="f306" fmla="*/ f206 1 f101"/>
                  <a:gd name="f307" fmla="*/ f207 1 f100"/>
                  <a:gd name="f308" fmla="*/ f208 1 f101"/>
                  <a:gd name="f309" fmla="*/ f209 1 f100"/>
                  <a:gd name="f310" fmla="*/ f210 1 f101"/>
                  <a:gd name="f311" fmla="*/ f211 1 f100"/>
                  <a:gd name="f312" fmla="*/ f212 1 f101"/>
                  <a:gd name="f313" fmla="*/ f213 1 f100"/>
                  <a:gd name="f314" fmla="*/ f214 1 f101"/>
                  <a:gd name="f315" fmla="*/ f215 1 f100"/>
                  <a:gd name="f316" fmla="*/ f216 1 f101"/>
                  <a:gd name="f317" fmla="*/ f217 1 f100"/>
                  <a:gd name="f318" fmla="*/ f218 1 f101"/>
                  <a:gd name="f319" fmla="*/ f219 1 f100"/>
                  <a:gd name="f320" fmla="*/ f220 1 f101"/>
                  <a:gd name="f321" fmla="*/ f221 1 f100"/>
                  <a:gd name="f322" fmla="*/ f222 1 f101"/>
                  <a:gd name="f323" fmla="*/ f223 1 f100"/>
                  <a:gd name="f324" fmla="*/ f224 1 f101"/>
                  <a:gd name="f325" fmla="*/ f225 1 f100"/>
                  <a:gd name="f326" fmla="*/ f226 1 f101"/>
                  <a:gd name="f327" fmla="*/ f227 1 f100"/>
                  <a:gd name="f328" fmla="*/ f228 1 f101"/>
                  <a:gd name="f329" fmla="*/ f229 1 f101"/>
                  <a:gd name="f330" fmla="*/ f230 1 f101"/>
                  <a:gd name="f331" fmla="*/ f231 1 f100"/>
                  <a:gd name="f332" fmla="*/ f232 1 f101"/>
                  <a:gd name="f333" fmla="*/ f233 1 f101"/>
                  <a:gd name="f334" fmla="*/ f234 1 f100"/>
                  <a:gd name="f335" fmla="*/ f235 1 f101"/>
                  <a:gd name="f336" fmla="*/ f236 1 f100"/>
                  <a:gd name="f337" fmla="*/ f237 1 f101"/>
                  <a:gd name="f338" fmla="*/ f238 1 f101"/>
                  <a:gd name="f339" fmla="*/ f239 1 f100"/>
                  <a:gd name="f340" fmla="*/ f240 1 f101"/>
                  <a:gd name="f341" fmla="*/ f241 1 f100"/>
                  <a:gd name="f342" fmla="*/ f242 1 f101"/>
                  <a:gd name="f343" fmla="*/ f243 1 f100"/>
                  <a:gd name="f344" fmla="*/ f244 1 f101"/>
                  <a:gd name="f345" fmla="*/ f245 1 f100"/>
                  <a:gd name="f346" fmla="*/ f246 1 f101"/>
                  <a:gd name="f347" fmla="*/ f247 1 f100"/>
                  <a:gd name="f348" fmla="*/ f248 1 f101"/>
                  <a:gd name="f349" fmla="*/ f249 1 f100"/>
                  <a:gd name="f350" fmla="*/ f250 1 f101"/>
                  <a:gd name="f351" fmla="*/ f251 1 f100"/>
                  <a:gd name="f352" fmla="*/ f252 1 f101"/>
                  <a:gd name="f353" fmla="*/ f253 1 f100"/>
                  <a:gd name="f354" fmla="*/ f254 1 f100"/>
                  <a:gd name="f355" fmla="*/ f255 1 f101"/>
                  <a:gd name="f356" fmla="*/ f256 1 f100"/>
                  <a:gd name="f357" fmla="*/ f257 1 f101"/>
                  <a:gd name="f358" fmla="*/ f258 1 f101"/>
                  <a:gd name="f359" fmla="*/ f259 1 f100"/>
                  <a:gd name="f360" fmla="*/ f260 1 f101"/>
                  <a:gd name="f361" fmla="*/ f261 1 f101"/>
                  <a:gd name="f362" fmla="*/ f262 1 f100"/>
                  <a:gd name="f363" fmla="*/ f263 1 f101"/>
                  <a:gd name="f364" fmla="*/ f264 1 f100"/>
                  <a:gd name="f365" fmla="*/ f265 1 f101"/>
                  <a:gd name="f366" fmla="*/ f266 1 f101"/>
                  <a:gd name="f367" fmla="*/ f267 1 f100"/>
                  <a:gd name="f368" fmla="*/ f268 1 f101"/>
                  <a:gd name="f369" fmla="*/ f269 1 f100"/>
                  <a:gd name="f370" fmla="*/ f270 1 f101"/>
                  <a:gd name="f371" fmla="*/ f271 1 f100"/>
                  <a:gd name="f372" fmla="*/ f272 1 f101"/>
                  <a:gd name="f373" fmla="*/ f273 1 f100"/>
                  <a:gd name="f374" fmla="*/ f274 1 f101"/>
                  <a:gd name="f375" fmla="*/ f275 1 f101"/>
                  <a:gd name="f376" fmla="*/ f276 1 f100"/>
                  <a:gd name="f377" fmla="*/ f277 1 f101"/>
                  <a:gd name="f378" fmla="*/ f278 1 f100"/>
                  <a:gd name="f379" fmla="*/ f279 1 f101"/>
                  <a:gd name="f380" fmla="*/ f280 1 f100"/>
                  <a:gd name="f381" fmla="*/ f281 1 f101"/>
                  <a:gd name="f382" fmla="*/ f282 1 f101"/>
                  <a:gd name="f383" fmla="*/ f283 1 f101"/>
                  <a:gd name="f384" fmla="*/ f284 1 f100"/>
                  <a:gd name="f385" fmla="*/ f285 1 f101"/>
                  <a:gd name="f386" fmla="*/ f286 1 f100"/>
                  <a:gd name="f387" fmla="*/ f287 1 f100"/>
                  <a:gd name="f388" fmla="*/ f288 1 f101"/>
                  <a:gd name="f389" fmla="*/ f289 1 f100"/>
                  <a:gd name="f390" fmla="*/ f290 1 f101"/>
                  <a:gd name="f391" fmla="*/ f291 1 f100"/>
                  <a:gd name="f392" fmla="*/ f292 1 f101"/>
                  <a:gd name="f393" fmla="*/ f293 1 f101"/>
                  <a:gd name="f394" fmla="*/ f294 1 f100"/>
                  <a:gd name="f395" fmla="*/ f295 f91 1"/>
                  <a:gd name="f396" fmla="*/ f296 f91 1"/>
                  <a:gd name="f397" fmla="*/ f298 f92 1"/>
                  <a:gd name="f398" fmla="*/ f297 f92 1"/>
                  <a:gd name="f399" fmla="*/ f299 f91 1"/>
                  <a:gd name="f400" fmla="*/ f300 f92 1"/>
                  <a:gd name="f401" fmla="*/ f301 f91 1"/>
                  <a:gd name="f402" fmla="*/ f302 f92 1"/>
                  <a:gd name="f403" fmla="*/ f303 f91 1"/>
                  <a:gd name="f404" fmla="*/ f304 f92 1"/>
                  <a:gd name="f405" fmla="*/ f305 f91 1"/>
                  <a:gd name="f406" fmla="*/ f306 f92 1"/>
                  <a:gd name="f407" fmla="*/ f307 f91 1"/>
                  <a:gd name="f408" fmla="*/ f308 f92 1"/>
                  <a:gd name="f409" fmla="*/ f309 f91 1"/>
                  <a:gd name="f410" fmla="*/ f310 f92 1"/>
                  <a:gd name="f411" fmla="*/ f311 f91 1"/>
                  <a:gd name="f412" fmla="*/ f312 f92 1"/>
                  <a:gd name="f413" fmla="*/ f313 f91 1"/>
                  <a:gd name="f414" fmla="*/ f314 f92 1"/>
                  <a:gd name="f415" fmla="*/ f315 f91 1"/>
                  <a:gd name="f416" fmla="*/ f316 f92 1"/>
                  <a:gd name="f417" fmla="*/ f317 f91 1"/>
                  <a:gd name="f418" fmla="*/ f318 f92 1"/>
                  <a:gd name="f419" fmla="*/ f319 f91 1"/>
                  <a:gd name="f420" fmla="*/ f320 f92 1"/>
                  <a:gd name="f421" fmla="*/ f321 f91 1"/>
                  <a:gd name="f422" fmla="*/ f322 f92 1"/>
                  <a:gd name="f423" fmla="*/ f323 f91 1"/>
                  <a:gd name="f424" fmla="*/ f324 f92 1"/>
                  <a:gd name="f425" fmla="*/ f325 f91 1"/>
                  <a:gd name="f426" fmla="*/ f326 f92 1"/>
                  <a:gd name="f427" fmla="*/ f327 f91 1"/>
                  <a:gd name="f428" fmla="*/ f328 f92 1"/>
                  <a:gd name="f429" fmla="*/ f329 f92 1"/>
                  <a:gd name="f430" fmla="*/ f330 f92 1"/>
                  <a:gd name="f431" fmla="*/ f331 f91 1"/>
                  <a:gd name="f432" fmla="*/ f332 f92 1"/>
                  <a:gd name="f433" fmla="*/ f333 f92 1"/>
                  <a:gd name="f434" fmla="*/ f334 f91 1"/>
                  <a:gd name="f435" fmla="*/ f335 f92 1"/>
                  <a:gd name="f436" fmla="*/ f336 f91 1"/>
                  <a:gd name="f437" fmla="*/ f337 f92 1"/>
                  <a:gd name="f438" fmla="*/ f338 f92 1"/>
                  <a:gd name="f439" fmla="*/ f339 f91 1"/>
                  <a:gd name="f440" fmla="*/ f340 f92 1"/>
                  <a:gd name="f441" fmla="*/ f341 f91 1"/>
                  <a:gd name="f442" fmla="*/ f342 f92 1"/>
                  <a:gd name="f443" fmla="*/ f343 f91 1"/>
                  <a:gd name="f444" fmla="*/ f344 f92 1"/>
                  <a:gd name="f445" fmla="*/ f345 f91 1"/>
                  <a:gd name="f446" fmla="*/ f346 f92 1"/>
                  <a:gd name="f447" fmla="*/ f347 f91 1"/>
                  <a:gd name="f448" fmla="*/ f348 f92 1"/>
                  <a:gd name="f449" fmla="*/ f349 f91 1"/>
                  <a:gd name="f450" fmla="*/ f350 f92 1"/>
                  <a:gd name="f451" fmla="*/ f351 f91 1"/>
                  <a:gd name="f452" fmla="*/ f352 f92 1"/>
                  <a:gd name="f453" fmla="*/ f353 f91 1"/>
                  <a:gd name="f454" fmla="*/ f354 f91 1"/>
                  <a:gd name="f455" fmla="*/ f355 f92 1"/>
                  <a:gd name="f456" fmla="*/ f356 f91 1"/>
                  <a:gd name="f457" fmla="*/ f357 f92 1"/>
                  <a:gd name="f458" fmla="*/ f358 f92 1"/>
                  <a:gd name="f459" fmla="*/ f359 f91 1"/>
                  <a:gd name="f460" fmla="*/ f360 f92 1"/>
                  <a:gd name="f461" fmla="*/ f361 f92 1"/>
                  <a:gd name="f462" fmla="*/ f362 f91 1"/>
                  <a:gd name="f463" fmla="*/ f363 f92 1"/>
                  <a:gd name="f464" fmla="*/ f364 f91 1"/>
                  <a:gd name="f465" fmla="*/ f365 f92 1"/>
                  <a:gd name="f466" fmla="*/ f366 f92 1"/>
                  <a:gd name="f467" fmla="*/ f367 f91 1"/>
                  <a:gd name="f468" fmla="*/ f368 f92 1"/>
                  <a:gd name="f469" fmla="*/ f369 f91 1"/>
                  <a:gd name="f470" fmla="*/ f370 f92 1"/>
                  <a:gd name="f471" fmla="*/ f371 f91 1"/>
                  <a:gd name="f472" fmla="*/ f372 f92 1"/>
                  <a:gd name="f473" fmla="*/ f373 f91 1"/>
                  <a:gd name="f474" fmla="*/ f374 f92 1"/>
                  <a:gd name="f475" fmla="*/ f375 f92 1"/>
                  <a:gd name="f476" fmla="*/ f376 f91 1"/>
                  <a:gd name="f477" fmla="*/ f377 f92 1"/>
                  <a:gd name="f478" fmla="*/ f378 f91 1"/>
                  <a:gd name="f479" fmla="*/ f379 f92 1"/>
                  <a:gd name="f480" fmla="*/ f380 f91 1"/>
                  <a:gd name="f481" fmla="*/ f381 f92 1"/>
                  <a:gd name="f482" fmla="*/ f382 f92 1"/>
                  <a:gd name="f483" fmla="*/ f383 f92 1"/>
                  <a:gd name="f484" fmla="*/ f384 f91 1"/>
                  <a:gd name="f485" fmla="*/ f385 f92 1"/>
                  <a:gd name="f486" fmla="*/ f386 f91 1"/>
                  <a:gd name="f487" fmla="*/ f387 f91 1"/>
                  <a:gd name="f488" fmla="*/ f388 f92 1"/>
                  <a:gd name="f489" fmla="*/ f389 f91 1"/>
                  <a:gd name="f490" fmla="*/ f390 f92 1"/>
                  <a:gd name="f491" fmla="*/ f391 f91 1"/>
                  <a:gd name="f492" fmla="*/ f392 f92 1"/>
                  <a:gd name="f493" fmla="*/ f393 f92 1"/>
                  <a:gd name="f494" fmla="*/ f394 f91 1"/>
                </a:gdLst>
                <a:ahLst/>
                <a:cxnLst>
                  <a:cxn ang="3cd4">
                    <a:pos x="hc" y="t"/>
                  </a:cxn>
                  <a:cxn ang="0">
                    <a:pos x="r" y="vc"/>
                  </a:cxn>
                  <a:cxn ang="cd4">
                    <a:pos x="hc" y="b"/>
                  </a:cxn>
                  <a:cxn ang="cd2">
                    <a:pos x="l" y="vc"/>
                  </a:cxn>
                  <a:cxn ang="f198">
                    <a:pos x="f399" y="f400"/>
                  </a:cxn>
                  <a:cxn ang="f198">
                    <a:pos x="f399" y="f400"/>
                  </a:cxn>
                  <a:cxn ang="f198">
                    <a:pos x="f401" y="f402"/>
                  </a:cxn>
                  <a:cxn ang="f198">
                    <a:pos x="f403" y="f404"/>
                  </a:cxn>
                  <a:cxn ang="f198">
                    <a:pos x="f405" y="f406"/>
                  </a:cxn>
                  <a:cxn ang="f198">
                    <a:pos x="f407" y="f408"/>
                  </a:cxn>
                  <a:cxn ang="f198">
                    <a:pos x="f409" y="f410"/>
                  </a:cxn>
                  <a:cxn ang="f198">
                    <a:pos x="f411" y="f412"/>
                  </a:cxn>
                  <a:cxn ang="f198">
                    <a:pos x="f413" y="f414"/>
                  </a:cxn>
                  <a:cxn ang="f198">
                    <a:pos x="f415" y="f416"/>
                  </a:cxn>
                  <a:cxn ang="f198">
                    <a:pos x="f417" y="f418"/>
                  </a:cxn>
                  <a:cxn ang="f198">
                    <a:pos x="f419" y="f420"/>
                  </a:cxn>
                  <a:cxn ang="f198">
                    <a:pos x="f421" y="f422"/>
                  </a:cxn>
                  <a:cxn ang="f198">
                    <a:pos x="f423" y="f424"/>
                  </a:cxn>
                  <a:cxn ang="f198">
                    <a:pos x="f425" y="f426"/>
                  </a:cxn>
                  <a:cxn ang="f198">
                    <a:pos x="f427" y="f428"/>
                  </a:cxn>
                  <a:cxn ang="f198">
                    <a:pos x="f425" y="f429"/>
                  </a:cxn>
                  <a:cxn ang="f198">
                    <a:pos x="f421" y="f430"/>
                  </a:cxn>
                  <a:cxn ang="f198">
                    <a:pos x="f431" y="f432"/>
                  </a:cxn>
                  <a:cxn ang="f198">
                    <a:pos x="f431" y="f433"/>
                  </a:cxn>
                  <a:cxn ang="f198">
                    <a:pos x="f434" y="f435"/>
                  </a:cxn>
                  <a:cxn ang="f198">
                    <a:pos x="f436" y="f437"/>
                  </a:cxn>
                  <a:cxn ang="f198">
                    <a:pos x="f434" y="f438"/>
                  </a:cxn>
                  <a:cxn ang="f198">
                    <a:pos x="f439" y="f440"/>
                  </a:cxn>
                  <a:cxn ang="f198">
                    <a:pos x="f441" y="f442"/>
                  </a:cxn>
                  <a:cxn ang="f198">
                    <a:pos x="f443" y="f444"/>
                  </a:cxn>
                  <a:cxn ang="f198">
                    <a:pos x="f445" y="f446"/>
                  </a:cxn>
                  <a:cxn ang="f198">
                    <a:pos x="f447" y="f448"/>
                  </a:cxn>
                  <a:cxn ang="f198">
                    <a:pos x="f449" y="f450"/>
                  </a:cxn>
                  <a:cxn ang="f198">
                    <a:pos x="f451" y="f452"/>
                  </a:cxn>
                  <a:cxn ang="f198">
                    <a:pos x="f451" y="f452"/>
                  </a:cxn>
                  <a:cxn ang="f198">
                    <a:pos x="f453" y="f438"/>
                  </a:cxn>
                  <a:cxn ang="f198">
                    <a:pos x="f454" y="f455"/>
                  </a:cxn>
                  <a:cxn ang="f198">
                    <a:pos x="f456" y="f457"/>
                  </a:cxn>
                  <a:cxn ang="f198">
                    <a:pos x="f456" y="f458"/>
                  </a:cxn>
                  <a:cxn ang="f198">
                    <a:pos x="f456" y="f458"/>
                  </a:cxn>
                  <a:cxn ang="f198">
                    <a:pos x="f459" y="f460"/>
                  </a:cxn>
                  <a:cxn ang="f198">
                    <a:pos x="f459" y="f460"/>
                  </a:cxn>
                  <a:cxn ang="f198">
                    <a:pos x="f453" y="f461"/>
                  </a:cxn>
                  <a:cxn ang="f198">
                    <a:pos x="f462" y="f463"/>
                  </a:cxn>
                  <a:cxn ang="f198">
                    <a:pos x="f462" y="f463"/>
                  </a:cxn>
                  <a:cxn ang="f198">
                    <a:pos x="f464" y="f465"/>
                  </a:cxn>
                  <a:cxn ang="f198">
                    <a:pos x="f464" y="f466"/>
                  </a:cxn>
                  <a:cxn ang="f198">
                    <a:pos x="f467" y="f468"/>
                  </a:cxn>
                  <a:cxn ang="f198">
                    <a:pos x="f469" y="f470"/>
                  </a:cxn>
                  <a:cxn ang="f198">
                    <a:pos x="f471" y="f472"/>
                  </a:cxn>
                  <a:cxn ang="f198">
                    <a:pos x="f473" y="f448"/>
                  </a:cxn>
                  <a:cxn ang="f198">
                    <a:pos x="f471" y="f474"/>
                  </a:cxn>
                  <a:cxn ang="f198">
                    <a:pos x="f471" y="f433"/>
                  </a:cxn>
                  <a:cxn ang="f198">
                    <a:pos x="f473" y="f475"/>
                  </a:cxn>
                  <a:cxn ang="f198">
                    <a:pos x="f476" y="f477"/>
                  </a:cxn>
                  <a:cxn ang="f198">
                    <a:pos x="f478" y="f479"/>
                  </a:cxn>
                  <a:cxn ang="f198">
                    <a:pos x="f480" y="f481"/>
                  </a:cxn>
                  <a:cxn ang="f198">
                    <a:pos x="f480" y="f482"/>
                  </a:cxn>
                  <a:cxn ang="f198">
                    <a:pos x="f476" y="f483"/>
                  </a:cxn>
                  <a:cxn ang="f198">
                    <a:pos x="f484" y="f485"/>
                  </a:cxn>
                  <a:cxn ang="f198">
                    <a:pos x="f486" y="f400"/>
                  </a:cxn>
                  <a:cxn ang="f198">
                    <a:pos x="f487" y="f488"/>
                  </a:cxn>
                  <a:cxn ang="f198">
                    <a:pos x="f489" y="f490"/>
                  </a:cxn>
                  <a:cxn ang="f198">
                    <a:pos x="f449" y="f490"/>
                  </a:cxn>
                  <a:cxn ang="f198">
                    <a:pos x="f491" y="f492"/>
                  </a:cxn>
                  <a:cxn ang="f198">
                    <a:pos x="f427" y="f493"/>
                  </a:cxn>
                  <a:cxn ang="f198">
                    <a:pos x="f494" y="f493"/>
                  </a:cxn>
                  <a:cxn ang="f198">
                    <a:pos x="f399" y="f400"/>
                  </a:cxn>
                </a:cxnLst>
                <a:rect l="f395" t="f398" r="f396" b="f397"/>
                <a:pathLst>
                  <a:path w="1558456" h="1789044">
                    <a:moveTo>
                      <a:pt x="f8" y="f9"/>
                    </a:moveTo>
                    <a:lnTo>
                      <a:pt x="f8" y="f9"/>
                    </a:lnTo>
                    <a:lnTo>
                      <a:pt x="f10" y="f11"/>
                    </a:lnTo>
                    <a:lnTo>
                      <a:pt x="f12" y="f13"/>
                    </a:lnTo>
                    <a:lnTo>
                      <a:pt x="f5"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29" y="f38"/>
                    </a:lnTo>
                    <a:lnTo>
                      <a:pt x="f39" y="f40"/>
                    </a:lnTo>
                    <a:lnTo>
                      <a:pt x="f39" y="f41"/>
                    </a:lnTo>
                    <a:lnTo>
                      <a:pt x="f42" y="f43"/>
                    </a:lnTo>
                    <a:lnTo>
                      <a:pt x="f44" y="f45"/>
                    </a:lnTo>
                    <a:lnTo>
                      <a:pt x="f42" y="f46"/>
                    </a:lnTo>
                    <a:lnTo>
                      <a:pt x="f47" y="f48"/>
                    </a:lnTo>
                    <a:lnTo>
                      <a:pt x="f49" y="f50"/>
                    </a:lnTo>
                    <a:lnTo>
                      <a:pt x="f51" y="f52"/>
                    </a:lnTo>
                    <a:lnTo>
                      <a:pt x="f53" y="f54"/>
                    </a:lnTo>
                    <a:lnTo>
                      <a:pt x="f55" y="f56"/>
                    </a:lnTo>
                    <a:lnTo>
                      <a:pt x="f57" y="f58"/>
                    </a:lnTo>
                    <a:lnTo>
                      <a:pt x="f59" y="f60"/>
                    </a:lnTo>
                    <a:lnTo>
                      <a:pt x="f59" y="f60"/>
                    </a:lnTo>
                    <a:lnTo>
                      <a:pt x="f61" y="f46"/>
                    </a:lnTo>
                    <a:lnTo>
                      <a:pt x="f62" y="f63"/>
                    </a:lnTo>
                    <a:lnTo>
                      <a:pt x="f64" y="f65"/>
                    </a:lnTo>
                    <a:lnTo>
                      <a:pt x="f64" y="f66"/>
                    </a:lnTo>
                    <a:lnTo>
                      <a:pt x="f64" y="f66"/>
                    </a:lnTo>
                    <a:lnTo>
                      <a:pt x="f67" y="f68"/>
                    </a:lnTo>
                    <a:lnTo>
                      <a:pt x="f67" y="f68"/>
                    </a:lnTo>
                    <a:lnTo>
                      <a:pt x="f61" y="f69"/>
                    </a:lnTo>
                    <a:lnTo>
                      <a:pt x="f70" y="f71"/>
                    </a:lnTo>
                    <a:lnTo>
                      <a:pt x="f70" y="f71"/>
                    </a:lnTo>
                    <a:lnTo>
                      <a:pt x="f40" y="f7"/>
                    </a:lnTo>
                    <a:lnTo>
                      <a:pt x="f40" y="f72"/>
                    </a:lnTo>
                    <a:lnTo>
                      <a:pt x="f73" y="f74"/>
                    </a:lnTo>
                    <a:lnTo>
                      <a:pt x="f75" y="f6"/>
                    </a:lnTo>
                    <a:lnTo>
                      <a:pt x="f45" y="f76"/>
                    </a:lnTo>
                    <a:lnTo>
                      <a:pt x="f48" y="f56"/>
                    </a:lnTo>
                    <a:lnTo>
                      <a:pt x="f45" y="f77"/>
                    </a:lnTo>
                    <a:lnTo>
                      <a:pt x="f45" y="f41"/>
                    </a:lnTo>
                    <a:lnTo>
                      <a:pt x="f48" y="f78"/>
                    </a:lnTo>
                    <a:lnTo>
                      <a:pt x="f79" y="f80"/>
                    </a:lnTo>
                    <a:lnTo>
                      <a:pt x="f76" y="f55"/>
                    </a:lnTo>
                    <a:lnTo>
                      <a:pt x="f6" y="f81"/>
                    </a:lnTo>
                    <a:lnTo>
                      <a:pt x="f6" y="f82"/>
                    </a:lnTo>
                    <a:lnTo>
                      <a:pt x="f79" y="f83"/>
                    </a:lnTo>
                    <a:lnTo>
                      <a:pt x="f41" y="f84"/>
                    </a:lnTo>
                    <a:lnTo>
                      <a:pt x="f85" y="f9"/>
                    </a:lnTo>
                    <a:lnTo>
                      <a:pt x="f86" y="f17"/>
                    </a:lnTo>
                    <a:lnTo>
                      <a:pt x="f87" y="f88"/>
                    </a:lnTo>
                    <a:lnTo>
                      <a:pt x="f57" y="f88"/>
                    </a:lnTo>
                    <a:lnTo>
                      <a:pt x="f32" y="f89"/>
                    </a:lnTo>
                    <a:lnTo>
                      <a:pt x="f35" y="f5"/>
                    </a:lnTo>
                    <a:lnTo>
                      <a:pt x="f16" y="f5"/>
                    </a:lnTo>
                    <a:lnTo>
                      <a:pt x="f8" y="f9"/>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20" name="Forma libre: forma 42">
                <a:extLst>
                  <a:ext uri="{FF2B5EF4-FFF2-40B4-BE49-F238E27FC236}">
                    <a16:creationId xmlns:a16="http://schemas.microsoft.com/office/drawing/2014/main" id="{9891A799-991D-4B7A-ABFF-E687D6EA842C}"/>
                  </a:ext>
                </a:extLst>
              </p:cNvPr>
              <p:cNvSpPr/>
              <p:nvPr/>
            </p:nvSpPr>
            <p:spPr>
              <a:xfrm>
                <a:off x="7033842" y="2940436"/>
                <a:ext cx="1216545" cy="1296061"/>
              </a:xfrm>
              <a:custGeom>
                <a:avLst/>
                <a:gdLst>
                  <a:gd name="f0" fmla="val 10800000"/>
                  <a:gd name="f1" fmla="val 5400000"/>
                  <a:gd name="f2" fmla="val 180"/>
                  <a:gd name="f3" fmla="val w"/>
                  <a:gd name="f4" fmla="val h"/>
                  <a:gd name="f5" fmla="val 0"/>
                  <a:gd name="f6" fmla="val 1216549"/>
                  <a:gd name="f7" fmla="val 1296062"/>
                  <a:gd name="f8" fmla="val 246490"/>
                  <a:gd name="f9" fmla="val 166977"/>
                  <a:gd name="f10" fmla="val 548640"/>
                  <a:gd name="f11" fmla="val 1121134"/>
                  <a:gd name="f12" fmla="val 532737"/>
                  <a:gd name="f13" fmla="val 1168841"/>
                  <a:gd name="f14" fmla="val 564542"/>
                  <a:gd name="f15" fmla="val 1200647"/>
                  <a:gd name="f16" fmla="val 636104"/>
                  <a:gd name="f17" fmla="val 755374"/>
                  <a:gd name="f18" fmla="val 866692"/>
                  <a:gd name="f19" fmla="val 946205"/>
                  <a:gd name="f20" fmla="val 818984"/>
                  <a:gd name="f21" fmla="val 898497"/>
                  <a:gd name="f22" fmla="val 699715"/>
                  <a:gd name="f23" fmla="val 930302"/>
                  <a:gd name="f24" fmla="val 970059"/>
                  <a:gd name="f25" fmla="val 326003"/>
                  <a:gd name="f26" fmla="val 159026"/>
                  <a:gd name="f27" fmla="val 604299"/>
                  <a:gd name="f28" fmla="val 198782"/>
                  <a:gd name="f29" fmla="val 437322"/>
                  <a:gd name="f30" fmla="val 230588"/>
                  <a:gd name="f31" fmla="val 341906"/>
                  <a:gd name="f32" fmla="val 222636"/>
                  <a:gd name="f33" fmla="+- 0 0 -90"/>
                  <a:gd name="f34" fmla="*/ f3 1 1216549"/>
                  <a:gd name="f35" fmla="*/ f4 1 1296062"/>
                  <a:gd name="f36" fmla="val f5"/>
                  <a:gd name="f37" fmla="val f6"/>
                  <a:gd name="f38" fmla="val f7"/>
                  <a:gd name="f39" fmla="*/ f33 f0 1"/>
                  <a:gd name="f40" fmla="+- f38 0 f36"/>
                  <a:gd name="f41" fmla="+- f37 0 f36"/>
                  <a:gd name="f42" fmla="*/ f39 1 f2"/>
                  <a:gd name="f43" fmla="*/ f41 1 1216549"/>
                  <a:gd name="f44" fmla="*/ f40 1 1296062"/>
                  <a:gd name="f45" fmla="*/ 246490 f41 1"/>
                  <a:gd name="f46" fmla="*/ 166977 f40 1"/>
                  <a:gd name="f47" fmla="*/ 548640 f41 1"/>
                  <a:gd name="f48" fmla="*/ 0 f40 1"/>
                  <a:gd name="f49" fmla="*/ 1121134 f41 1"/>
                  <a:gd name="f50" fmla="*/ 532737 f40 1"/>
                  <a:gd name="f51" fmla="*/ 1168841 f41 1"/>
                  <a:gd name="f52" fmla="*/ 564542 f40 1"/>
                  <a:gd name="f53" fmla="*/ 1200647 f41 1"/>
                  <a:gd name="f54" fmla="*/ 636104 f40 1"/>
                  <a:gd name="f55" fmla="*/ 755374 f40 1"/>
                  <a:gd name="f56" fmla="*/ 1216549 f41 1"/>
                  <a:gd name="f57" fmla="*/ 1296062 f40 1"/>
                  <a:gd name="f58" fmla="*/ 866692 f41 1"/>
                  <a:gd name="f59" fmla="*/ 946205 f40 1"/>
                  <a:gd name="f60" fmla="*/ 818984 f41 1"/>
                  <a:gd name="f61" fmla="*/ 898497 f40 1"/>
                  <a:gd name="f62" fmla="*/ 699715 f41 1"/>
                  <a:gd name="f63" fmla="*/ 930302 f40 1"/>
                  <a:gd name="f64" fmla="*/ 564542 f41 1"/>
                  <a:gd name="f65" fmla="*/ 970059 f40 1"/>
                  <a:gd name="f66" fmla="*/ 326003 f41 1"/>
                  <a:gd name="f67" fmla="*/ 866692 f40 1"/>
                  <a:gd name="f68" fmla="*/ 159026 f41 1"/>
                  <a:gd name="f69" fmla="*/ 0 f41 1"/>
                  <a:gd name="f70" fmla="*/ 604299 f40 1"/>
                  <a:gd name="f71" fmla="*/ 198782 f41 1"/>
                  <a:gd name="f72" fmla="*/ 437322 f40 1"/>
                  <a:gd name="f73" fmla="*/ 230588 f41 1"/>
                  <a:gd name="f74" fmla="*/ 341906 f40 1"/>
                  <a:gd name="f75" fmla="*/ 166977 f41 1"/>
                  <a:gd name="f76" fmla="*/ 222636 f40 1"/>
                  <a:gd name="f77" fmla="+- f42 0 f1"/>
                  <a:gd name="f78" fmla="*/ f45 1 1216549"/>
                  <a:gd name="f79" fmla="*/ f46 1 1296062"/>
                  <a:gd name="f80" fmla="*/ f47 1 1216549"/>
                  <a:gd name="f81" fmla="*/ f48 1 1296062"/>
                  <a:gd name="f82" fmla="*/ f49 1 1216549"/>
                  <a:gd name="f83" fmla="*/ f50 1 1296062"/>
                  <a:gd name="f84" fmla="*/ f51 1 1216549"/>
                  <a:gd name="f85" fmla="*/ f52 1 1296062"/>
                  <a:gd name="f86" fmla="*/ f53 1 1216549"/>
                  <a:gd name="f87" fmla="*/ f54 1 1296062"/>
                  <a:gd name="f88" fmla="*/ f55 1 1296062"/>
                  <a:gd name="f89" fmla="*/ f56 1 1216549"/>
                  <a:gd name="f90" fmla="*/ f57 1 1296062"/>
                  <a:gd name="f91" fmla="*/ f58 1 1216549"/>
                  <a:gd name="f92" fmla="*/ f59 1 1296062"/>
                  <a:gd name="f93" fmla="*/ f60 1 1216549"/>
                  <a:gd name="f94" fmla="*/ f61 1 1296062"/>
                  <a:gd name="f95" fmla="*/ f62 1 1216549"/>
                  <a:gd name="f96" fmla="*/ f63 1 1296062"/>
                  <a:gd name="f97" fmla="*/ f64 1 1216549"/>
                  <a:gd name="f98" fmla="*/ f65 1 1296062"/>
                  <a:gd name="f99" fmla="*/ f66 1 1216549"/>
                  <a:gd name="f100" fmla="*/ f67 1 1296062"/>
                  <a:gd name="f101" fmla="*/ f68 1 1216549"/>
                  <a:gd name="f102" fmla="*/ f69 1 1216549"/>
                  <a:gd name="f103" fmla="*/ f70 1 1296062"/>
                  <a:gd name="f104" fmla="*/ f71 1 1216549"/>
                  <a:gd name="f105" fmla="*/ f72 1 1296062"/>
                  <a:gd name="f106" fmla="*/ f73 1 1216549"/>
                  <a:gd name="f107" fmla="*/ f74 1 1296062"/>
                  <a:gd name="f108" fmla="*/ f75 1 1216549"/>
                  <a:gd name="f109" fmla="*/ f76 1 1296062"/>
                  <a:gd name="f110" fmla="*/ f36 1 f43"/>
                  <a:gd name="f111" fmla="*/ f37 1 f43"/>
                  <a:gd name="f112" fmla="*/ f36 1 f44"/>
                  <a:gd name="f113" fmla="*/ f38 1 f44"/>
                  <a:gd name="f114" fmla="*/ f78 1 f43"/>
                  <a:gd name="f115" fmla="*/ f79 1 f44"/>
                  <a:gd name="f116" fmla="*/ f80 1 f43"/>
                  <a:gd name="f117" fmla="*/ f81 1 f44"/>
                  <a:gd name="f118" fmla="*/ f82 1 f43"/>
                  <a:gd name="f119" fmla="*/ f83 1 f44"/>
                  <a:gd name="f120" fmla="*/ f84 1 f43"/>
                  <a:gd name="f121" fmla="*/ f85 1 f44"/>
                  <a:gd name="f122" fmla="*/ f86 1 f43"/>
                  <a:gd name="f123" fmla="*/ f87 1 f44"/>
                  <a:gd name="f124" fmla="*/ f88 1 f44"/>
                  <a:gd name="f125" fmla="*/ f89 1 f43"/>
                  <a:gd name="f126" fmla="*/ f90 1 f44"/>
                  <a:gd name="f127" fmla="*/ f91 1 f43"/>
                  <a:gd name="f128" fmla="*/ f92 1 f44"/>
                  <a:gd name="f129" fmla="*/ f93 1 f43"/>
                  <a:gd name="f130" fmla="*/ f94 1 f44"/>
                  <a:gd name="f131" fmla="*/ f95 1 f43"/>
                  <a:gd name="f132" fmla="*/ f96 1 f44"/>
                  <a:gd name="f133" fmla="*/ f97 1 f43"/>
                  <a:gd name="f134" fmla="*/ f98 1 f44"/>
                  <a:gd name="f135" fmla="*/ f99 1 f43"/>
                  <a:gd name="f136" fmla="*/ f100 1 f44"/>
                  <a:gd name="f137" fmla="*/ f101 1 f43"/>
                  <a:gd name="f138" fmla="*/ f102 1 f43"/>
                  <a:gd name="f139" fmla="*/ f103 1 f44"/>
                  <a:gd name="f140" fmla="*/ f104 1 f43"/>
                  <a:gd name="f141" fmla="*/ f105 1 f44"/>
                  <a:gd name="f142" fmla="*/ f106 1 f43"/>
                  <a:gd name="f143" fmla="*/ f107 1 f44"/>
                  <a:gd name="f144" fmla="*/ f108 1 f43"/>
                  <a:gd name="f145" fmla="*/ f109 1 f44"/>
                  <a:gd name="f146" fmla="*/ f110 f34 1"/>
                  <a:gd name="f147" fmla="*/ f111 f34 1"/>
                  <a:gd name="f148" fmla="*/ f113 f35 1"/>
                  <a:gd name="f149" fmla="*/ f112 f35 1"/>
                  <a:gd name="f150" fmla="*/ f114 f34 1"/>
                  <a:gd name="f151" fmla="*/ f115 f35 1"/>
                  <a:gd name="f152" fmla="*/ f116 f34 1"/>
                  <a:gd name="f153" fmla="*/ f117 f35 1"/>
                  <a:gd name="f154" fmla="*/ f118 f34 1"/>
                  <a:gd name="f155" fmla="*/ f119 f35 1"/>
                  <a:gd name="f156" fmla="*/ f120 f34 1"/>
                  <a:gd name="f157" fmla="*/ f121 f35 1"/>
                  <a:gd name="f158" fmla="*/ f122 f34 1"/>
                  <a:gd name="f159" fmla="*/ f123 f35 1"/>
                  <a:gd name="f160" fmla="*/ f124 f35 1"/>
                  <a:gd name="f161" fmla="*/ f125 f34 1"/>
                  <a:gd name="f162" fmla="*/ f126 f35 1"/>
                  <a:gd name="f163" fmla="*/ f127 f34 1"/>
                  <a:gd name="f164" fmla="*/ f128 f35 1"/>
                  <a:gd name="f165" fmla="*/ f129 f34 1"/>
                  <a:gd name="f166" fmla="*/ f130 f35 1"/>
                  <a:gd name="f167" fmla="*/ f131 f34 1"/>
                  <a:gd name="f168" fmla="*/ f132 f35 1"/>
                  <a:gd name="f169" fmla="*/ f133 f34 1"/>
                  <a:gd name="f170" fmla="*/ f134 f35 1"/>
                  <a:gd name="f171" fmla="*/ f135 f34 1"/>
                  <a:gd name="f172" fmla="*/ f136 f35 1"/>
                  <a:gd name="f173" fmla="*/ f137 f34 1"/>
                  <a:gd name="f174" fmla="*/ f138 f34 1"/>
                  <a:gd name="f175" fmla="*/ f139 f35 1"/>
                  <a:gd name="f176" fmla="*/ f140 f34 1"/>
                  <a:gd name="f177" fmla="*/ f141 f35 1"/>
                  <a:gd name="f178" fmla="*/ f142 f34 1"/>
                  <a:gd name="f179" fmla="*/ f143 f35 1"/>
                  <a:gd name="f180" fmla="*/ f144 f34 1"/>
                  <a:gd name="f181" fmla="*/ f145 f35 1"/>
                </a:gdLst>
                <a:ahLst/>
                <a:cxnLst>
                  <a:cxn ang="3cd4">
                    <a:pos x="hc" y="t"/>
                  </a:cxn>
                  <a:cxn ang="0">
                    <a:pos x="r" y="vc"/>
                  </a:cxn>
                  <a:cxn ang="cd4">
                    <a:pos x="hc" y="b"/>
                  </a:cxn>
                  <a:cxn ang="cd2">
                    <a:pos x="l" y="vc"/>
                  </a:cxn>
                  <a:cxn ang="f77">
                    <a:pos x="f150" y="f151"/>
                  </a:cxn>
                  <a:cxn ang="f77">
                    <a:pos x="f152" y="f153"/>
                  </a:cxn>
                  <a:cxn ang="f77">
                    <a:pos x="f154" y="f155"/>
                  </a:cxn>
                  <a:cxn ang="f77">
                    <a:pos x="f156" y="f157"/>
                  </a:cxn>
                  <a:cxn ang="f77">
                    <a:pos x="f158" y="f159"/>
                  </a:cxn>
                  <a:cxn ang="f77">
                    <a:pos x="f158" y="f160"/>
                  </a:cxn>
                  <a:cxn ang="f77">
                    <a:pos x="f161" y="f162"/>
                  </a:cxn>
                  <a:cxn ang="f77">
                    <a:pos x="f163" y="f164"/>
                  </a:cxn>
                  <a:cxn ang="f77">
                    <a:pos x="f165" y="f166"/>
                  </a:cxn>
                  <a:cxn ang="f77">
                    <a:pos x="f167" y="f168"/>
                  </a:cxn>
                  <a:cxn ang="f77">
                    <a:pos x="f169" y="f170"/>
                  </a:cxn>
                  <a:cxn ang="f77">
                    <a:pos x="f171" y="f172"/>
                  </a:cxn>
                  <a:cxn ang="f77">
                    <a:pos x="f173" y="f160"/>
                  </a:cxn>
                  <a:cxn ang="f77">
                    <a:pos x="f174" y="f175"/>
                  </a:cxn>
                  <a:cxn ang="f77">
                    <a:pos x="f176" y="f177"/>
                  </a:cxn>
                  <a:cxn ang="f77">
                    <a:pos x="f178" y="f179"/>
                  </a:cxn>
                  <a:cxn ang="f77">
                    <a:pos x="f180" y="f181"/>
                  </a:cxn>
                  <a:cxn ang="f77">
                    <a:pos x="f150" y="f151"/>
                  </a:cxn>
                </a:cxnLst>
                <a:rect l="f146" t="f149" r="f147" b="f148"/>
                <a:pathLst>
                  <a:path w="1216549" h="1296062">
                    <a:moveTo>
                      <a:pt x="f8" y="f9"/>
                    </a:moveTo>
                    <a:lnTo>
                      <a:pt x="f10" y="f5"/>
                    </a:lnTo>
                    <a:lnTo>
                      <a:pt x="f11" y="f12"/>
                    </a:lnTo>
                    <a:lnTo>
                      <a:pt x="f13" y="f14"/>
                    </a:lnTo>
                    <a:lnTo>
                      <a:pt x="f15" y="f16"/>
                    </a:lnTo>
                    <a:lnTo>
                      <a:pt x="f15" y="f17"/>
                    </a:lnTo>
                    <a:lnTo>
                      <a:pt x="f6" y="f7"/>
                    </a:lnTo>
                    <a:lnTo>
                      <a:pt x="f18" y="f19"/>
                    </a:lnTo>
                    <a:lnTo>
                      <a:pt x="f20" y="f21"/>
                    </a:lnTo>
                    <a:lnTo>
                      <a:pt x="f22" y="f23"/>
                    </a:lnTo>
                    <a:lnTo>
                      <a:pt x="f14" y="f24"/>
                    </a:lnTo>
                    <a:lnTo>
                      <a:pt x="f25" y="f18"/>
                    </a:lnTo>
                    <a:lnTo>
                      <a:pt x="f26" y="f17"/>
                    </a:lnTo>
                    <a:lnTo>
                      <a:pt x="f5" y="f27"/>
                    </a:lnTo>
                    <a:lnTo>
                      <a:pt x="f28" y="f29"/>
                    </a:lnTo>
                    <a:lnTo>
                      <a:pt x="f30" y="f31"/>
                    </a:lnTo>
                    <a:lnTo>
                      <a:pt x="f9" y="f32"/>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kern="1200">
                  <a:solidFill>
                    <a:srgbClr val="FFFFFF"/>
                  </a:solidFill>
                  <a:latin typeface="Calibri"/>
                </a:endParaRPr>
              </a:p>
            </p:txBody>
          </p:sp>
          <p:sp>
            <p:nvSpPr>
              <p:cNvPr id="21" name="Forma libre: forma 43">
                <a:extLst>
                  <a:ext uri="{FF2B5EF4-FFF2-40B4-BE49-F238E27FC236}">
                    <a16:creationId xmlns:a16="http://schemas.microsoft.com/office/drawing/2014/main" id="{23B87784-5CE1-4DB6-9CBA-10B758F43668}"/>
                  </a:ext>
                </a:extLst>
              </p:cNvPr>
              <p:cNvSpPr/>
              <p:nvPr/>
            </p:nvSpPr>
            <p:spPr>
              <a:xfrm>
                <a:off x="7580041" y="2630659"/>
                <a:ext cx="763322" cy="636102"/>
              </a:xfrm>
              <a:custGeom>
                <a:avLst/>
                <a:gdLst>
                  <a:gd name="f0" fmla="val 10800000"/>
                  <a:gd name="f1" fmla="val 5400000"/>
                  <a:gd name="f2" fmla="val 180"/>
                  <a:gd name="f3" fmla="val w"/>
                  <a:gd name="f4" fmla="val h"/>
                  <a:gd name="f5" fmla="val 0"/>
                  <a:gd name="f6" fmla="val 763325"/>
                  <a:gd name="f7" fmla="val 636104"/>
                  <a:gd name="f8" fmla="val 55659"/>
                  <a:gd name="f9" fmla="val 79513"/>
                  <a:gd name="f10" fmla="val 143123"/>
                  <a:gd name="f11" fmla="val 222636"/>
                  <a:gd name="f12" fmla="val 47708"/>
                  <a:gd name="f13" fmla="val 500932"/>
                  <a:gd name="f14" fmla="val 198783"/>
                  <a:gd name="f15" fmla="val 699714"/>
                  <a:gd name="f16" fmla="val 333955"/>
                  <a:gd name="f17" fmla="val 365760"/>
                  <a:gd name="f18" fmla="val 747422"/>
                  <a:gd name="f19" fmla="val 421419"/>
                  <a:gd name="f20" fmla="val 588396"/>
                  <a:gd name="f21" fmla="val 588397"/>
                  <a:gd name="f22" fmla="val 556591"/>
                  <a:gd name="f23" fmla="val 310100"/>
                  <a:gd name="f24" fmla="val 429370"/>
                  <a:gd name="f25" fmla="val 111318"/>
                  <a:gd name="f26" fmla="val 278296"/>
                  <a:gd name="f27" fmla="val 206734"/>
                  <a:gd name="f28" fmla="+- 0 0 -90"/>
                  <a:gd name="f29" fmla="*/ f3 1 763325"/>
                  <a:gd name="f30" fmla="*/ f4 1 636104"/>
                  <a:gd name="f31" fmla="val f5"/>
                  <a:gd name="f32" fmla="val f6"/>
                  <a:gd name="f33" fmla="val f7"/>
                  <a:gd name="f34" fmla="*/ f28 f0 1"/>
                  <a:gd name="f35" fmla="+- f33 0 f31"/>
                  <a:gd name="f36" fmla="+- f32 0 f31"/>
                  <a:gd name="f37" fmla="*/ f34 1 f2"/>
                  <a:gd name="f38" fmla="*/ f36 1 763325"/>
                  <a:gd name="f39" fmla="*/ f35 1 636104"/>
                  <a:gd name="f40" fmla="*/ 0 f36 1"/>
                  <a:gd name="f41" fmla="*/ 55659 f35 1"/>
                  <a:gd name="f42" fmla="*/ 79513 f36 1"/>
                  <a:gd name="f43" fmla="*/ 0 f35 1"/>
                  <a:gd name="f44" fmla="*/ 143123 f36 1"/>
                  <a:gd name="f45" fmla="*/ 222636 f36 1"/>
                  <a:gd name="f46" fmla="*/ 47708 f35 1"/>
                  <a:gd name="f47" fmla="*/ 500932 f36 1"/>
                  <a:gd name="f48" fmla="*/ 198783 f35 1"/>
                  <a:gd name="f49" fmla="*/ 699714 f36 1"/>
                  <a:gd name="f50" fmla="*/ 333955 f35 1"/>
                  <a:gd name="f51" fmla="*/ 763325 f36 1"/>
                  <a:gd name="f52" fmla="*/ 365760 f35 1"/>
                  <a:gd name="f53" fmla="*/ 747422 f36 1"/>
                  <a:gd name="f54" fmla="*/ 421419 f35 1"/>
                  <a:gd name="f55" fmla="*/ 588396 f36 1"/>
                  <a:gd name="f56" fmla="*/ 588397 f35 1"/>
                  <a:gd name="f57" fmla="*/ 556591 f36 1"/>
                  <a:gd name="f58" fmla="*/ 636104 f35 1"/>
                  <a:gd name="f59" fmla="*/ 310100 f36 1"/>
                  <a:gd name="f60" fmla="*/ 429370 f35 1"/>
                  <a:gd name="f61" fmla="*/ 111318 f36 1"/>
                  <a:gd name="f62" fmla="*/ 278296 f35 1"/>
                  <a:gd name="f63" fmla="*/ 206734 f35 1"/>
                  <a:gd name="f64" fmla="+- f37 0 f1"/>
                  <a:gd name="f65" fmla="*/ f40 1 763325"/>
                  <a:gd name="f66" fmla="*/ f41 1 636104"/>
                  <a:gd name="f67" fmla="*/ f42 1 763325"/>
                  <a:gd name="f68" fmla="*/ f43 1 636104"/>
                  <a:gd name="f69" fmla="*/ f44 1 763325"/>
                  <a:gd name="f70" fmla="*/ f45 1 763325"/>
                  <a:gd name="f71" fmla="*/ f46 1 636104"/>
                  <a:gd name="f72" fmla="*/ f47 1 763325"/>
                  <a:gd name="f73" fmla="*/ f48 1 636104"/>
                  <a:gd name="f74" fmla="*/ f49 1 763325"/>
                  <a:gd name="f75" fmla="*/ f50 1 636104"/>
                  <a:gd name="f76" fmla="*/ f51 1 763325"/>
                  <a:gd name="f77" fmla="*/ f52 1 636104"/>
                  <a:gd name="f78" fmla="*/ f53 1 763325"/>
                  <a:gd name="f79" fmla="*/ f54 1 636104"/>
                  <a:gd name="f80" fmla="*/ f55 1 763325"/>
                  <a:gd name="f81" fmla="*/ f56 1 636104"/>
                  <a:gd name="f82" fmla="*/ f57 1 763325"/>
                  <a:gd name="f83" fmla="*/ f58 1 636104"/>
                  <a:gd name="f84" fmla="*/ f59 1 763325"/>
                  <a:gd name="f85" fmla="*/ f60 1 636104"/>
                  <a:gd name="f86" fmla="*/ f61 1 763325"/>
                  <a:gd name="f87" fmla="*/ f62 1 636104"/>
                  <a:gd name="f88" fmla="*/ f63 1 636104"/>
                  <a:gd name="f89" fmla="*/ f31 1 f38"/>
                  <a:gd name="f90" fmla="*/ f32 1 f38"/>
                  <a:gd name="f91" fmla="*/ f31 1 f39"/>
                  <a:gd name="f92" fmla="*/ f33 1 f39"/>
                  <a:gd name="f93" fmla="*/ f65 1 f38"/>
                  <a:gd name="f94" fmla="*/ f66 1 f39"/>
                  <a:gd name="f95" fmla="*/ f67 1 f38"/>
                  <a:gd name="f96" fmla="*/ f68 1 f39"/>
                  <a:gd name="f97" fmla="*/ f69 1 f38"/>
                  <a:gd name="f98" fmla="*/ f70 1 f38"/>
                  <a:gd name="f99" fmla="*/ f71 1 f39"/>
                  <a:gd name="f100" fmla="*/ f72 1 f38"/>
                  <a:gd name="f101" fmla="*/ f73 1 f39"/>
                  <a:gd name="f102" fmla="*/ f74 1 f38"/>
                  <a:gd name="f103" fmla="*/ f75 1 f39"/>
                  <a:gd name="f104" fmla="*/ f76 1 f38"/>
                  <a:gd name="f105" fmla="*/ f77 1 f39"/>
                  <a:gd name="f106" fmla="*/ f78 1 f38"/>
                  <a:gd name="f107" fmla="*/ f79 1 f39"/>
                  <a:gd name="f108" fmla="*/ f80 1 f38"/>
                  <a:gd name="f109" fmla="*/ f81 1 f39"/>
                  <a:gd name="f110" fmla="*/ f82 1 f38"/>
                  <a:gd name="f111" fmla="*/ f83 1 f39"/>
                  <a:gd name="f112" fmla="*/ f84 1 f38"/>
                  <a:gd name="f113" fmla="*/ f85 1 f39"/>
                  <a:gd name="f114" fmla="*/ f86 1 f38"/>
                  <a:gd name="f115" fmla="*/ f87 1 f39"/>
                  <a:gd name="f116" fmla="*/ f88 1 f39"/>
                  <a:gd name="f117" fmla="*/ f89 f29 1"/>
                  <a:gd name="f118" fmla="*/ f90 f29 1"/>
                  <a:gd name="f119" fmla="*/ f92 f30 1"/>
                  <a:gd name="f120" fmla="*/ f91 f30 1"/>
                  <a:gd name="f121" fmla="*/ f93 f29 1"/>
                  <a:gd name="f122" fmla="*/ f94 f30 1"/>
                  <a:gd name="f123" fmla="*/ f95 f29 1"/>
                  <a:gd name="f124" fmla="*/ f96 f30 1"/>
                  <a:gd name="f125" fmla="*/ f97 f29 1"/>
                  <a:gd name="f126" fmla="*/ f98 f29 1"/>
                  <a:gd name="f127" fmla="*/ f99 f30 1"/>
                  <a:gd name="f128" fmla="*/ f100 f29 1"/>
                  <a:gd name="f129" fmla="*/ f101 f30 1"/>
                  <a:gd name="f130" fmla="*/ f102 f29 1"/>
                  <a:gd name="f131" fmla="*/ f103 f30 1"/>
                  <a:gd name="f132" fmla="*/ f104 f29 1"/>
                  <a:gd name="f133" fmla="*/ f105 f30 1"/>
                  <a:gd name="f134" fmla="*/ f106 f29 1"/>
                  <a:gd name="f135" fmla="*/ f107 f30 1"/>
                  <a:gd name="f136" fmla="*/ f108 f29 1"/>
                  <a:gd name="f137" fmla="*/ f109 f30 1"/>
                  <a:gd name="f138" fmla="*/ f110 f29 1"/>
                  <a:gd name="f139" fmla="*/ f111 f30 1"/>
                  <a:gd name="f140" fmla="*/ f112 f29 1"/>
                  <a:gd name="f141" fmla="*/ f113 f30 1"/>
                  <a:gd name="f142" fmla="*/ f114 f29 1"/>
                  <a:gd name="f143" fmla="*/ f115 f30 1"/>
                  <a:gd name="f144" fmla="*/ f116 f30 1"/>
                </a:gdLst>
                <a:ahLst/>
                <a:cxnLst>
                  <a:cxn ang="3cd4">
                    <a:pos x="hc" y="t"/>
                  </a:cxn>
                  <a:cxn ang="0">
                    <a:pos x="r" y="vc"/>
                  </a:cxn>
                  <a:cxn ang="cd4">
                    <a:pos x="hc" y="b"/>
                  </a:cxn>
                  <a:cxn ang="cd2">
                    <a:pos x="l" y="vc"/>
                  </a:cxn>
                  <a:cxn ang="f64">
                    <a:pos x="f121" y="f122"/>
                  </a:cxn>
                  <a:cxn ang="f64">
                    <a:pos x="f123" y="f124"/>
                  </a:cxn>
                  <a:cxn ang="f64">
                    <a:pos x="f125" y="f124"/>
                  </a:cxn>
                  <a:cxn ang="f64">
                    <a:pos x="f126" y="f127"/>
                  </a:cxn>
                  <a:cxn ang="f64">
                    <a:pos x="f128" y="f129"/>
                  </a:cxn>
                  <a:cxn ang="f64">
                    <a:pos x="f130" y="f131"/>
                  </a:cxn>
                  <a:cxn ang="f64">
                    <a:pos x="f132" y="f133"/>
                  </a:cxn>
                  <a:cxn ang="f64">
                    <a:pos x="f134" y="f135"/>
                  </a:cxn>
                  <a:cxn ang="f64">
                    <a:pos x="f136" y="f137"/>
                  </a:cxn>
                  <a:cxn ang="f64">
                    <a:pos x="f138" y="f139"/>
                  </a:cxn>
                  <a:cxn ang="f64">
                    <a:pos x="f140" y="f141"/>
                  </a:cxn>
                  <a:cxn ang="f64">
                    <a:pos x="f142" y="f143"/>
                  </a:cxn>
                  <a:cxn ang="f64">
                    <a:pos x="f121" y="f144"/>
                  </a:cxn>
                  <a:cxn ang="f64">
                    <a:pos x="f121" y="f122"/>
                  </a:cxn>
                </a:cxnLst>
                <a:rect l="f117" t="f120" r="f118" b="f119"/>
                <a:pathLst>
                  <a:path w="763325" h="636104">
                    <a:moveTo>
                      <a:pt x="f5" y="f8"/>
                    </a:moveTo>
                    <a:lnTo>
                      <a:pt x="f9" y="f5"/>
                    </a:lnTo>
                    <a:lnTo>
                      <a:pt x="f10" y="f5"/>
                    </a:lnTo>
                    <a:lnTo>
                      <a:pt x="f11" y="f12"/>
                    </a:lnTo>
                    <a:lnTo>
                      <a:pt x="f13" y="f14"/>
                    </a:lnTo>
                    <a:lnTo>
                      <a:pt x="f15" y="f16"/>
                    </a:lnTo>
                    <a:lnTo>
                      <a:pt x="f6" y="f17"/>
                    </a:lnTo>
                    <a:lnTo>
                      <a:pt x="f18" y="f19"/>
                    </a:lnTo>
                    <a:lnTo>
                      <a:pt x="f20" y="f21"/>
                    </a:lnTo>
                    <a:lnTo>
                      <a:pt x="f22" y="f7"/>
                    </a:lnTo>
                    <a:lnTo>
                      <a:pt x="f23" y="f24"/>
                    </a:lnTo>
                    <a:lnTo>
                      <a:pt x="f25" y="f26"/>
                    </a:lnTo>
                    <a:lnTo>
                      <a:pt x="f5" y="f27"/>
                    </a:lnTo>
                    <a:lnTo>
                      <a:pt x="f5" y="f8"/>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22" name="Forma libre: forma 44">
                <a:extLst>
                  <a:ext uri="{FF2B5EF4-FFF2-40B4-BE49-F238E27FC236}">
                    <a16:creationId xmlns:a16="http://schemas.microsoft.com/office/drawing/2014/main" id="{B308D00C-DC42-4891-84E1-86FB496E01B6}"/>
                  </a:ext>
                </a:extLst>
              </p:cNvPr>
              <p:cNvSpPr/>
              <p:nvPr/>
            </p:nvSpPr>
            <p:spPr>
              <a:xfrm>
                <a:off x="7580041" y="2233096"/>
                <a:ext cx="1192697" cy="691761"/>
              </a:xfrm>
              <a:custGeom>
                <a:avLst/>
                <a:gdLst>
                  <a:gd name="f0" fmla="val 10800000"/>
                  <a:gd name="f1" fmla="val 5400000"/>
                  <a:gd name="f2" fmla="val 180"/>
                  <a:gd name="f3" fmla="val w"/>
                  <a:gd name="f4" fmla="val h"/>
                  <a:gd name="f5" fmla="val 0"/>
                  <a:gd name="f6" fmla="val 1192695"/>
                  <a:gd name="f7" fmla="val 691763"/>
                  <a:gd name="f8" fmla="val 7951"/>
                  <a:gd name="f9" fmla="val 349857"/>
                  <a:gd name="f10" fmla="val 135172"/>
                  <a:gd name="f11" fmla="val 190831"/>
                  <a:gd name="f12" fmla="val 341906"/>
                  <a:gd name="f13" fmla="val 310100"/>
                  <a:gd name="f14" fmla="val 389614"/>
                  <a:gd name="f15" fmla="val 596347"/>
                  <a:gd name="f16" fmla="val 564542"/>
                  <a:gd name="f17" fmla="val 795130"/>
                  <a:gd name="f18" fmla="val 675861"/>
                  <a:gd name="f19" fmla="val 858740"/>
                  <a:gd name="f20" fmla="val 978010"/>
                  <a:gd name="f21" fmla="val 636104"/>
                  <a:gd name="f22" fmla="val 1113182"/>
                  <a:gd name="f23" fmla="val 500932"/>
                  <a:gd name="f24" fmla="val 1168841"/>
                  <a:gd name="f25" fmla="val 262393"/>
                  <a:gd name="f26" fmla="val 962107"/>
                  <a:gd name="f27" fmla="val 198782"/>
                  <a:gd name="f28" fmla="val 882594"/>
                  <a:gd name="f29" fmla="val 310101"/>
                  <a:gd name="f30" fmla="val 811033"/>
                  <a:gd name="f31" fmla="val 413468"/>
                  <a:gd name="f32" fmla="val 787179"/>
                  <a:gd name="f33" fmla="val 532737"/>
                  <a:gd name="f34" fmla="val 667909"/>
                  <a:gd name="f35" fmla="val 246490"/>
                  <a:gd name="f36" fmla="val 437321"/>
                  <a:gd name="f37" fmla="val 159026"/>
                  <a:gd name="f38" fmla="val 318052"/>
                  <a:gd name="f39" fmla="val 127221"/>
                  <a:gd name="f40" fmla="val 214685"/>
                  <a:gd name="f41" fmla="+- 0 0 -90"/>
                  <a:gd name="f42" fmla="*/ f3 1 1192695"/>
                  <a:gd name="f43" fmla="*/ f4 1 691763"/>
                  <a:gd name="f44" fmla="val f5"/>
                  <a:gd name="f45" fmla="val f6"/>
                  <a:gd name="f46" fmla="val f7"/>
                  <a:gd name="f47" fmla="*/ f41 f0 1"/>
                  <a:gd name="f48" fmla="+- f46 0 f44"/>
                  <a:gd name="f49" fmla="+- f45 0 f44"/>
                  <a:gd name="f50" fmla="*/ f47 1 f2"/>
                  <a:gd name="f51" fmla="*/ f49 1 1192695"/>
                  <a:gd name="f52" fmla="*/ f48 1 691763"/>
                  <a:gd name="f53" fmla="*/ 0 f49 1"/>
                  <a:gd name="f54" fmla="*/ 0 f48 1"/>
                  <a:gd name="f55" fmla="*/ 7951 f49 1"/>
                  <a:gd name="f56" fmla="*/ 349857 f48 1"/>
                  <a:gd name="f57" fmla="*/ 135172 f49 1"/>
                  <a:gd name="f58" fmla="*/ 190831 f49 1"/>
                  <a:gd name="f59" fmla="*/ 341906 f48 1"/>
                  <a:gd name="f60" fmla="*/ 310100 f49 1"/>
                  <a:gd name="f61" fmla="*/ 389614 f48 1"/>
                  <a:gd name="f62" fmla="*/ 596347 f49 1"/>
                  <a:gd name="f63" fmla="*/ 564542 f48 1"/>
                  <a:gd name="f64" fmla="*/ 795130 f49 1"/>
                  <a:gd name="f65" fmla="*/ 675861 f48 1"/>
                  <a:gd name="f66" fmla="*/ 858740 f49 1"/>
                  <a:gd name="f67" fmla="*/ 691763 f48 1"/>
                  <a:gd name="f68" fmla="*/ 978010 f49 1"/>
                  <a:gd name="f69" fmla="*/ 636104 f48 1"/>
                  <a:gd name="f70" fmla="*/ 1113182 f49 1"/>
                  <a:gd name="f71" fmla="*/ 500932 f48 1"/>
                  <a:gd name="f72" fmla="*/ 1192695 f49 1"/>
                  <a:gd name="f73" fmla="*/ 1168841 f49 1"/>
                  <a:gd name="f74" fmla="*/ 262393 f48 1"/>
                  <a:gd name="f75" fmla="*/ 962107 f49 1"/>
                  <a:gd name="f76" fmla="*/ 198782 f48 1"/>
                  <a:gd name="f77" fmla="*/ 882594 f49 1"/>
                  <a:gd name="f78" fmla="*/ 310101 f48 1"/>
                  <a:gd name="f79" fmla="*/ 811033 f49 1"/>
                  <a:gd name="f80" fmla="*/ 413468 f48 1"/>
                  <a:gd name="f81" fmla="*/ 787179 f49 1"/>
                  <a:gd name="f82" fmla="*/ 532737 f48 1"/>
                  <a:gd name="f83" fmla="*/ 667909 f49 1"/>
                  <a:gd name="f84" fmla="*/ 246490 f48 1"/>
                  <a:gd name="f85" fmla="*/ 437321 f49 1"/>
                  <a:gd name="f86" fmla="*/ 159026 f48 1"/>
                  <a:gd name="f87" fmla="*/ 318052 f49 1"/>
                  <a:gd name="f88" fmla="*/ 127221 f48 1"/>
                  <a:gd name="f89" fmla="*/ 214685 f49 1"/>
                  <a:gd name="f90" fmla="+- f50 0 f1"/>
                  <a:gd name="f91" fmla="*/ f53 1 1192695"/>
                  <a:gd name="f92" fmla="*/ f54 1 691763"/>
                  <a:gd name="f93" fmla="*/ f55 1 1192695"/>
                  <a:gd name="f94" fmla="*/ f56 1 691763"/>
                  <a:gd name="f95" fmla="*/ f57 1 1192695"/>
                  <a:gd name="f96" fmla="*/ f58 1 1192695"/>
                  <a:gd name="f97" fmla="*/ f59 1 691763"/>
                  <a:gd name="f98" fmla="*/ f60 1 1192695"/>
                  <a:gd name="f99" fmla="*/ f61 1 691763"/>
                  <a:gd name="f100" fmla="*/ f62 1 1192695"/>
                  <a:gd name="f101" fmla="*/ f63 1 691763"/>
                  <a:gd name="f102" fmla="*/ f64 1 1192695"/>
                  <a:gd name="f103" fmla="*/ f65 1 691763"/>
                  <a:gd name="f104" fmla="*/ f66 1 1192695"/>
                  <a:gd name="f105" fmla="*/ f67 1 691763"/>
                  <a:gd name="f106" fmla="*/ f68 1 1192695"/>
                  <a:gd name="f107" fmla="*/ f69 1 691763"/>
                  <a:gd name="f108" fmla="*/ f70 1 1192695"/>
                  <a:gd name="f109" fmla="*/ f71 1 691763"/>
                  <a:gd name="f110" fmla="*/ f72 1 1192695"/>
                  <a:gd name="f111" fmla="*/ f73 1 1192695"/>
                  <a:gd name="f112" fmla="*/ f74 1 691763"/>
                  <a:gd name="f113" fmla="*/ f75 1 1192695"/>
                  <a:gd name="f114" fmla="*/ f76 1 691763"/>
                  <a:gd name="f115" fmla="*/ f77 1 1192695"/>
                  <a:gd name="f116" fmla="*/ f78 1 691763"/>
                  <a:gd name="f117" fmla="*/ f79 1 1192695"/>
                  <a:gd name="f118" fmla="*/ f80 1 691763"/>
                  <a:gd name="f119" fmla="*/ f81 1 1192695"/>
                  <a:gd name="f120" fmla="*/ f82 1 691763"/>
                  <a:gd name="f121" fmla="*/ f83 1 1192695"/>
                  <a:gd name="f122" fmla="*/ f84 1 691763"/>
                  <a:gd name="f123" fmla="*/ f85 1 1192695"/>
                  <a:gd name="f124" fmla="*/ f86 1 691763"/>
                  <a:gd name="f125" fmla="*/ f87 1 1192695"/>
                  <a:gd name="f126" fmla="*/ f88 1 691763"/>
                  <a:gd name="f127" fmla="*/ f89 1 1192695"/>
                  <a:gd name="f128" fmla="*/ f44 1 f51"/>
                  <a:gd name="f129" fmla="*/ f45 1 f51"/>
                  <a:gd name="f130" fmla="*/ f44 1 f52"/>
                  <a:gd name="f131" fmla="*/ f46 1 f52"/>
                  <a:gd name="f132" fmla="*/ f91 1 f51"/>
                  <a:gd name="f133" fmla="*/ f92 1 f52"/>
                  <a:gd name="f134" fmla="*/ f93 1 f51"/>
                  <a:gd name="f135" fmla="*/ f94 1 f52"/>
                  <a:gd name="f136" fmla="*/ f95 1 f51"/>
                  <a:gd name="f137" fmla="*/ f96 1 f51"/>
                  <a:gd name="f138" fmla="*/ f97 1 f52"/>
                  <a:gd name="f139" fmla="*/ f98 1 f51"/>
                  <a:gd name="f140" fmla="*/ f99 1 f52"/>
                  <a:gd name="f141" fmla="*/ f100 1 f51"/>
                  <a:gd name="f142" fmla="*/ f101 1 f52"/>
                  <a:gd name="f143" fmla="*/ f102 1 f51"/>
                  <a:gd name="f144" fmla="*/ f103 1 f52"/>
                  <a:gd name="f145" fmla="*/ f104 1 f51"/>
                  <a:gd name="f146" fmla="*/ f105 1 f52"/>
                  <a:gd name="f147" fmla="*/ f106 1 f51"/>
                  <a:gd name="f148" fmla="*/ f107 1 f52"/>
                  <a:gd name="f149" fmla="*/ f108 1 f51"/>
                  <a:gd name="f150" fmla="*/ f109 1 f52"/>
                  <a:gd name="f151" fmla="*/ f110 1 f51"/>
                  <a:gd name="f152" fmla="*/ f111 1 f51"/>
                  <a:gd name="f153" fmla="*/ f112 1 f52"/>
                  <a:gd name="f154" fmla="*/ f113 1 f51"/>
                  <a:gd name="f155" fmla="*/ f114 1 f52"/>
                  <a:gd name="f156" fmla="*/ f115 1 f51"/>
                  <a:gd name="f157" fmla="*/ f116 1 f52"/>
                  <a:gd name="f158" fmla="*/ f117 1 f51"/>
                  <a:gd name="f159" fmla="*/ f118 1 f52"/>
                  <a:gd name="f160" fmla="*/ f119 1 f51"/>
                  <a:gd name="f161" fmla="*/ f120 1 f52"/>
                  <a:gd name="f162" fmla="*/ f121 1 f51"/>
                  <a:gd name="f163" fmla="*/ f122 1 f52"/>
                  <a:gd name="f164" fmla="*/ f123 1 f51"/>
                  <a:gd name="f165" fmla="*/ f124 1 f52"/>
                  <a:gd name="f166" fmla="*/ f125 1 f51"/>
                  <a:gd name="f167" fmla="*/ f126 1 f52"/>
                  <a:gd name="f168" fmla="*/ f127 1 f51"/>
                  <a:gd name="f169" fmla="*/ f128 f42 1"/>
                  <a:gd name="f170" fmla="*/ f129 f42 1"/>
                  <a:gd name="f171" fmla="*/ f131 f43 1"/>
                  <a:gd name="f172" fmla="*/ f130 f43 1"/>
                  <a:gd name="f173" fmla="*/ f132 f42 1"/>
                  <a:gd name="f174" fmla="*/ f133 f43 1"/>
                  <a:gd name="f175" fmla="*/ f134 f42 1"/>
                  <a:gd name="f176" fmla="*/ f135 f43 1"/>
                  <a:gd name="f177" fmla="*/ f136 f42 1"/>
                  <a:gd name="f178" fmla="*/ f137 f42 1"/>
                  <a:gd name="f179" fmla="*/ f138 f43 1"/>
                  <a:gd name="f180" fmla="*/ f139 f42 1"/>
                  <a:gd name="f181" fmla="*/ f140 f43 1"/>
                  <a:gd name="f182" fmla="*/ f141 f42 1"/>
                  <a:gd name="f183" fmla="*/ f142 f43 1"/>
                  <a:gd name="f184" fmla="*/ f143 f42 1"/>
                  <a:gd name="f185" fmla="*/ f144 f43 1"/>
                  <a:gd name="f186" fmla="*/ f145 f42 1"/>
                  <a:gd name="f187" fmla="*/ f146 f43 1"/>
                  <a:gd name="f188" fmla="*/ f147 f42 1"/>
                  <a:gd name="f189" fmla="*/ f148 f43 1"/>
                  <a:gd name="f190" fmla="*/ f149 f42 1"/>
                  <a:gd name="f191" fmla="*/ f150 f43 1"/>
                  <a:gd name="f192" fmla="*/ f151 f42 1"/>
                  <a:gd name="f193" fmla="*/ f152 f42 1"/>
                  <a:gd name="f194" fmla="*/ f153 f43 1"/>
                  <a:gd name="f195" fmla="*/ f154 f42 1"/>
                  <a:gd name="f196" fmla="*/ f155 f43 1"/>
                  <a:gd name="f197" fmla="*/ f156 f42 1"/>
                  <a:gd name="f198" fmla="*/ f157 f43 1"/>
                  <a:gd name="f199" fmla="*/ f158 f42 1"/>
                  <a:gd name="f200" fmla="*/ f159 f43 1"/>
                  <a:gd name="f201" fmla="*/ f160 f42 1"/>
                  <a:gd name="f202" fmla="*/ f161 f43 1"/>
                  <a:gd name="f203" fmla="*/ f162 f42 1"/>
                  <a:gd name="f204" fmla="*/ f163 f43 1"/>
                  <a:gd name="f205" fmla="*/ f164 f42 1"/>
                  <a:gd name="f206" fmla="*/ f165 f43 1"/>
                  <a:gd name="f207" fmla="*/ f166 f42 1"/>
                  <a:gd name="f208" fmla="*/ f167 f43 1"/>
                  <a:gd name="f209" fmla="*/ f168 f42 1"/>
                </a:gdLst>
                <a:ahLst/>
                <a:cxnLst>
                  <a:cxn ang="3cd4">
                    <a:pos x="hc" y="t"/>
                  </a:cxn>
                  <a:cxn ang="0">
                    <a:pos x="r" y="vc"/>
                  </a:cxn>
                  <a:cxn ang="cd4">
                    <a:pos x="hc" y="b"/>
                  </a:cxn>
                  <a:cxn ang="cd2">
                    <a:pos x="l" y="vc"/>
                  </a:cxn>
                  <a:cxn ang="f90">
                    <a:pos x="f173" y="f174"/>
                  </a:cxn>
                  <a:cxn ang="f90">
                    <a:pos x="f175" y="f176"/>
                  </a:cxn>
                  <a:cxn ang="f90">
                    <a:pos x="f177" y="f176"/>
                  </a:cxn>
                  <a:cxn ang="f90">
                    <a:pos x="f178" y="f179"/>
                  </a:cxn>
                  <a:cxn ang="f90">
                    <a:pos x="f178" y="f179"/>
                  </a:cxn>
                  <a:cxn ang="f90">
                    <a:pos x="f180" y="f181"/>
                  </a:cxn>
                  <a:cxn ang="f90">
                    <a:pos x="f182" y="f183"/>
                  </a:cxn>
                  <a:cxn ang="f90">
                    <a:pos x="f184" y="f185"/>
                  </a:cxn>
                  <a:cxn ang="f90">
                    <a:pos x="f186" y="f187"/>
                  </a:cxn>
                  <a:cxn ang="f90">
                    <a:pos x="f188" y="f189"/>
                  </a:cxn>
                  <a:cxn ang="f90">
                    <a:pos x="f190" y="f191"/>
                  </a:cxn>
                  <a:cxn ang="f90">
                    <a:pos x="f192" y="f176"/>
                  </a:cxn>
                  <a:cxn ang="f90">
                    <a:pos x="f193" y="f194"/>
                  </a:cxn>
                  <a:cxn ang="f90">
                    <a:pos x="f195" y="f196"/>
                  </a:cxn>
                  <a:cxn ang="f90">
                    <a:pos x="f197" y="f198"/>
                  </a:cxn>
                  <a:cxn ang="f90">
                    <a:pos x="f199" y="f200"/>
                  </a:cxn>
                  <a:cxn ang="f90">
                    <a:pos x="f201" y="f202"/>
                  </a:cxn>
                  <a:cxn ang="f90">
                    <a:pos x="f203" y="f204"/>
                  </a:cxn>
                  <a:cxn ang="f90">
                    <a:pos x="f205" y="f206"/>
                  </a:cxn>
                  <a:cxn ang="f90">
                    <a:pos x="f207" y="f208"/>
                  </a:cxn>
                  <a:cxn ang="f90">
                    <a:pos x="f209" y="f208"/>
                  </a:cxn>
                  <a:cxn ang="f90">
                    <a:pos x="f173" y="f174"/>
                  </a:cxn>
                </a:cxnLst>
                <a:rect l="f169" t="f172" r="f170" b="f171"/>
                <a:pathLst>
                  <a:path w="1192695" h="691763">
                    <a:moveTo>
                      <a:pt x="f5" y="f5"/>
                    </a:moveTo>
                    <a:lnTo>
                      <a:pt x="f8" y="f9"/>
                    </a:lnTo>
                    <a:lnTo>
                      <a:pt x="f10" y="f9"/>
                    </a:lnTo>
                    <a:lnTo>
                      <a:pt x="f11" y="f12"/>
                    </a:lnTo>
                    <a:lnTo>
                      <a:pt x="f11" y="f12"/>
                    </a:lnTo>
                    <a:lnTo>
                      <a:pt x="f13" y="f14"/>
                    </a:lnTo>
                    <a:lnTo>
                      <a:pt x="f15" y="f16"/>
                    </a:lnTo>
                    <a:lnTo>
                      <a:pt x="f17" y="f18"/>
                    </a:lnTo>
                    <a:lnTo>
                      <a:pt x="f19" y="f7"/>
                    </a:lnTo>
                    <a:lnTo>
                      <a:pt x="f20" y="f21"/>
                    </a:lnTo>
                    <a:lnTo>
                      <a:pt x="f22" y="f23"/>
                    </a:lnTo>
                    <a:lnTo>
                      <a:pt x="f6" y="f9"/>
                    </a:lnTo>
                    <a:lnTo>
                      <a:pt x="f24" y="f25"/>
                    </a:lnTo>
                    <a:lnTo>
                      <a:pt x="f26" y="f27"/>
                    </a:lnTo>
                    <a:lnTo>
                      <a:pt x="f28" y="f29"/>
                    </a:lnTo>
                    <a:lnTo>
                      <a:pt x="f30" y="f31"/>
                    </a:lnTo>
                    <a:lnTo>
                      <a:pt x="f32" y="f33"/>
                    </a:lnTo>
                    <a:lnTo>
                      <a:pt x="f34" y="f35"/>
                    </a:lnTo>
                    <a:lnTo>
                      <a:pt x="f36" y="f37"/>
                    </a:lnTo>
                    <a:lnTo>
                      <a:pt x="f38" y="f39"/>
                    </a:lnTo>
                    <a:lnTo>
                      <a:pt x="f40" y="f39"/>
                    </a:lnTo>
                    <a:lnTo>
                      <a:pt x="f5" y="f5"/>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3" name="Forma libre: forma 46">
                <a:extLst>
                  <a:ext uri="{FF2B5EF4-FFF2-40B4-BE49-F238E27FC236}">
                    <a16:creationId xmlns:a16="http://schemas.microsoft.com/office/drawing/2014/main" id="{CD890D7F-1DB6-4D35-8CF5-420BCCFA80B8}"/>
                  </a:ext>
                </a:extLst>
              </p:cNvPr>
              <p:cNvSpPr/>
              <p:nvPr/>
            </p:nvSpPr>
            <p:spPr>
              <a:xfrm>
                <a:off x="8279758" y="2408020"/>
                <a:ext cx="135175" cy="246494"/>
              </a:xfrm>
              <a:custGeom>
                <a:avLst/>
                <a:gdLst>
                  <a:gd name="f0" fmla="val 10800000"/>
                  <a:gd name="f1" fmla="val 5400000"/>
                  <a:gd name="f2" fmla="val 180"/>
                  <a:gd name="f3" fmla="val w"/>
                  <a:gd name="f4" fmla="val h"/>
                  <a:gd name="f5" fmla="val 0"/>
                  <a:gd name="f6" fmla="val 135172"/>
                  <a:gd name="f7" fmla="val 246491"/>
                  <a:gd name="f8" fmla="val 95416"/>
                  <a:gd name="f9" fmla="val 7952"/>
                  <a:gd name="f10" fmla="val 55660"/>
                  <a:gd name="f11" fmla="val 174929"/>
                  <a:gd name="f12" fmla="val 87465"/>
                  <a:gd name="f13" fmla="val 47708"/>
                  <a:gd name="f14" fmla="val 111319"/>
                  <a:gd name="f15" fmla="+- 0 0 -90"/>
                  <a:gd name="f16" fmla="*/ f3 1 135172"/>
                  <a:gd name="f17" fmla="*/ f4 1 246491"/>
                  <a:gd name="f18" fmla="val f5"/>
                  <a:gd name="f19" fmla="val f6"/>
                  <a:gd name="f20" fmla="val f7"/>
                  <a:gd name="f21" fmla="*/ f15 f0 1"/>
                  <a:gd name="f22" fmla="+- f20 0 f18"/>
                  <a:gd name="f23" fmla="+- f19 0 f18"/>
                  <a:gd name="f24" fmla="*/ f21 1 f2"/>
                  <a:gd name="f25" fmla="*/ f23 1 135172"/>
                  <a:gd name="f26" fmla="*/ f22 1 246491"/>
                  <a:gd name="f27" fmla="*/ 0 f23 1"/>
                  <a:gd name="f28" fmla="*/ 0 f22 1"/>
                  <a:gd name="f29" fmla="*/ 95416 f23 1"/>
                  <a:gd name="f30" fmla="*/ 7952 f22 1"/>
                  <a:gd name="f31" fmla="*/ 135172 f23 1"/>
                  <a:gd name="f32" fmla="*/ 55660 f22 1"/>
                  <a:gd name="f33" fmla="*/ 174929 f22 1"/>
                  <a:gd name="f34" fmla="*/ 87465 f23 1"/>
                  <a:gd name="f35" fmla="*/ 246491 f22 1"/>
                  <a:gd name="f36" fmla="*/ 47708 f23 1"/>
                  <a:gd name="f37" fmla="*/ 111319 f22 1"/>
                  <a:gd name="f38" fmla="+- f24 0 f1"/>
                  <a:gd name="f39" fmla="*/ f27 1 135172"/>
                  <a:gd name="f40" fmla="*/ f28 1 246491"/>
                  <a:gd name="f41" fmla="*/ f29 1 135172"/>
                  <a:gd name="f42" fmla="*/ f30 1 246491"/>
                  <a:gd name="f43" fmla="*/ f31 1 135172"/>
                  <a:gd name="f44" fmla="*/ f32 1 246491"/>
                  <a:gd name="f45" fmla="*/ f33 1 246491"/>
                  <a:gd name="f46" fmla="*/ f34 1 135172"/>
                  <a:gd name="f47" fmla="*/ f35 1 246491"/>
                  <a:gd name="f48" fmla="*/ f36 1 135172"/>
                  <a:gd name="f49" fmla="*/ f37 1 246491"/>
                  <a:gd name="f50" fmla="*/ f18 1 f25"/>
                  <a:gd name="f51" fmla="*/ f19 1 f25"/>
                  <a:gd name="f52" fmla="*/ f18 1 f26"/>
                  <a:gd name="f53" fmla="*/ f20 1 f26"/>
                  <a:gd name="f54" fmla="*/ f39 1 f25"/>
                  <a:gd name="f55" fmla="*/ f40 1 f26"/>
                  <a:gd name="f56" fmla="*/ f41 1 f25"/>
                  <a:gd name="f57" fmla="*/ f42 1 f26"/>
                  <a:gd name="f58" fmla="*/ f43 1 f25"/>
                  <a:gd name="f59" fmla="*/ f44 1 f26"/>
                  <a:gd name="f60" fmla="*/ f45 1 f26"/>
                  <a:gd name="f61" fmla="*/ f46 1 f25"/>
                  <a:gd name="f62" fmla="*/ f47 1 f26"/>
                  <a:gd name="f63" fmla="*/ f48 1 f25"/>
                  <a:gd name="f64" fmla="*/ f49 1 f26"/>
                  <a:gd name="f65" fmla="*/ f50 f16 1"/>
                  <a:gd name="f66" fmla="*/ f51 f16 1"/>
                  <a:gd name="f67" fmla="*/ f53 f17 1"/>
                  <a:gd name="f68" fmla="*/ f52 f17 1"/>
                  <a:gd name="f69" fmla="*/ f54 f16 1"/>
                  <a:gd name="f70" fmla="*/ f55 f17 1"/>
                  <a:gd name="f71" fmla="*/ f56 f16 1"/>
                  <a:gd name="f72" fmla="*/ f57 f17 1"/>
                  <a:gd name="f73" fmla="*/ f58 f16 1"/>
                  <a:gd name="f74" fmla="*/ f59 f17 1"/>
                  <a:gd name="f75" fmla="*/ f60 f17 1"/>
                  <a:gd name="f76" fmla="*/ f61 f16 1"/>
                  <a:gd name="f77" fmla="*/ f62 f17 1"/>
                  <a:gd name="f78" fmla="*/ f63 f16 1"/>
                  <a:gd name="f79" fmla="*/ f64 f17 1"/>
                </a:gdLst>
                <a:ahLst/>
                <a:cxnLst>
                  <a:cxn ang="3cd4">
                    <a:pos x="hc" y="t"/>
                  </a:cxn>
                  <a:cxn ang="0">
                    <a:pos x="r" y="vc"/>
                  </a:cxn>
                  <a:cxn ang="cd4">
                    <a:pos x="hc" y="b"/>
                  </a:cxn>
                  <a:cxn ang="cd2">
                    <a:pos x="l" y="vc"/>
                  </a:cxn>
                  <a:cxn ang="f38">
                    <a:pos x="f69" y="f70"/>
                  </a:cxn>
                  <a:cxn ang="f38">
                    <a:pos x="f71" y="f72"/>
                  </a:cxn>
                  <a:cxn ang="f38">
                    <a:pos x="f73" y="f74"/>
                  </a:cxn>
                  <a:cxn ang="f38">
                    <a:pos x="f73" y="f74"/>
                  </a:cxn>
                  <a:cxn ang="f38">
                    <a:pos x="f71" y="f75"/>
                  </a:cxn>
                  <a:cxn ang="f38">
                    <a:pos x="f76" y="f77"/>
                  </a:cxn>
                  <a:cxn ang="f38">
                    <a:pos x="f78" y="f79"/>
                  </a:cxn>
                  <a:cxn ang="f38">
                    <a:pos x="f69" y="f70"/>
                  </a:cxn>
                </a:cxnLst>
                <a:rect l="f65" t="f68" r="f66" b="f67"/>
                <a:pathLst>
                  <a:path w="135172" h="246491">
                    <a:moveTo>
                      <a:pt x="f5" y="f5"/>
                    </a:moveTo>
                    <a:lnTo>
                      <a:pt x="f8" y="f9"/>
                    </a:lnTo>
                    <a:lnTo>
                      <a:pt x="f6" y="f10"/>
                    </a:lnTo>
                    <a:lnTo>
                      <a:pt x="f6" y="f10"/>
                    </a:lnTo>
                    <a:lnTo>
                      <a:pt x="f8" y="f11"/>
                    </a:lnTo>
                    <a:lnTo>
                      <a:pt x="f12" y="f7"/>
                    </a:lnTo>
                    <a:lnTo>
                      <a:pt x="f13" y="f14"/>
                    </a:lnTo>
                    <a:lnTo>
                      <a:pt x="f5" y="f5"/>
                    </a:lnTo>
                    <a:close/>
                  </a:path>
                </a:pathLst>
              </a:custGeom>
              <a:solidFill>
                <a:srgbClr val="00B0F0"/>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4" name="Forma libre: forma 47">
                <a:extLst>
                  <a:ext uri="{FF2B5EF4-FFF2-40B4-BE49-F238E27FC236}">
                    <a16:creationId xmlns:a16="http://schemas.microsoft.com/office/drawing/2014/main" id="{9C4DF991-26EB-4022-A241-31673DB12CBF}"/>
                  </a:ext>
                </a:extLst>
              </p:cNvPr>
              <p:cNvSpPr/>
              <p:nvPr/>
            </p:nvSpPr>
            <p:spPr>
              <a:xfrm>
                <a:off x="8202434" y="3031790"/>
                <a:ext cx="548640" cy="858740"/>
              </a:xfrm>
              <a:custGeom>
                <a:avLst/>
                <a:gdLst>
                  <a:gd name="f0" fmla="val 10800000"/>
                  <a:gd name="f1" fmla="val 5400000"/>
                  <a:gd name="f2" fmla="val 180"/>
                  <a:gd name="f3" fmla="val w"/>
                  <a:gd name="f4" fmla="val h"/>
                  <a:gd name="f5" fmla="val 0"/>
                  <a:gd name="f6" fmla="val 548640"/>
                  <a:gd name="f7" fmla="val 858741"/>
                  <a:gd name="f8" fmla="val 39757"/>
                  <a:gd name="f9" fmla="val 262393"/>
                  <a:gd name="f10" fmla="val 310101"/>
                  <a:gd name="f11" fmla="val 15903"/>
                  <a:gd name="f12" fmla="val 341906"/>
                  <a:gd name="f13" fmla="val 421419"/>
                  <a:gd name="f14" fmla="val 71562"/>
                  <a:gd name="f15" fmla="val 524786"/>
                  <a:gd name="f16" fmla="val 143123"/>
                  <a:gd name="f17" fmla="val 174929"/>
                  <a:gd name="f18" fmla="val 214685"/>
                  <a:gd name="f19" fmla="val 397566"/>
                  <a:gd name="f20" fmla="val 357809"/>
                  <a:gd name="f21" fmla="val 445273"/>
                  <a:gd name="f22" fmla="val 508883"/>
                  <a:gd name="f23" fmla="val 596348"/>
                  <a:gd name="f24" fmla="val 270345"/>
                  <a:gd name="f25" fmla="val 723569"/>
                  <a:gd name="f26" fmla="val 278296"/>
                  <a:gd name="f27" fmla="val 811033"/>
                  <a:gd name="f28" fmla="val 214686"/>
                  <a:gd name="f29" fmla="val 818984"/>
                  <a:gd name="f30" fmla="val 143124"/>
                  <a:gd name="f31" fmla="val 731520"/>
                  <a:gd name="f32" fmla="val 166978"/>
                  <a:gd name="f33" fmla="val 620202"/>
                  <a:gd name="f34" fmla="val 103367"/>
                  <a:gd name="f35" fmla="val 405516"/>
                  <a:gd name="f36" fmla="val 47708"/>
                  <a:gd name="f37" fmla="val 365760"/>
                  <a:gd name="f38" fmla="val 318052"/>
                  <a:gd name="f39" fmla="+- 0 0 -90"/>
                  <a:gd name="f40" fmla="*/ f3 1 548640"/>
                  <a:gd name="f41" fmla="*/ f4 1 858741"/>
                  <a:gd name="f42" fmla="val f5"/>
                  <a:gd name="f43" fmla="val f6"/>
                  <a:gd name="f44" fmla="val f7"/>
                  <a:gd name="f45" fmla="*/ f39 f0 1"/>
                  <a:gd name="f46" fmla="+- f44 0 f42"/>
                  <a:gd name="f47" fmla="+- f43 0 f42"/>
                  <a:gd name="f48" fmla="*/ f45 1 f2"/>
                  <a:gd name="f49" fmla="*/ f47 1 548640"/>
                  <a:gd name="f50" fmla="*/ f46 1 858741"/>
                  <a:gd name="f51" fmla="*/ 39757 f47 1"/>
                  <a:gd name="f52" fmla="*/ 262393 f46 1"/>
                  <a:gd name="f53" fmla="*/ 310101 f47 1"/>
                  <a:gd name="f54" fmla="*/ 15903 f46 1"/>
                  <a:gd name="f55" fmla="*/ 341906 f47 1"/>
                  <a:gd name="f56" fmla="*/ 0 f46 1"/>
                  <a:gd name="f57" fmla="*/ 421419 f47 1"/>
                  <a:gd name="f58" fmla="*/ 71562 f46 1"/>
                  <a:gd name="f59" fmla="*/ 524786 f47 1"/>
                  <a:gd name="f60" fmla="*/ 143123 f46 1"/>
                  <a:gd name="f61" fmla="*/ 548640 f47 1"/>
                  <a:gd name="f62" fmla="*/ 174929 f46 1"/>
                  <a:gd name="f63" fmla="*/ 214685 f46 1"/>
                  <a:gd name="f64" fmla="*/ 397566 f47 1"/>
                  <a:gd name="f65" fmla="*/ 357809 f46 1"/>
                  <a:gd name="f66" fmla="*/ 445273 f46 1"/>
                  <a:gd name="f67" fmla="*/ 262393 f47 1"/>
                  <a:gd name="f68" fmla="*/ 508883 f46 1"/>
                  <a:gd name="f69" fmla="*/ 596348 f46 1"/>
                  <a:gd name="f70" fmla="*/ 270345 f47 1"/>
                  <a:gd name="f71" fmla="*/ 723569 f46 1"/>
                  <a:gd name="f72" fmla="*/ 278296 f47 1"/>
                  <a:gd name="f73" fmla="*/ 811033 f46 1"/>
                  <a:gd name="f74" fmla="*/ 214686 f47 1"/>
                  <a:gd name="f75" fmla="*/ 858741 f46 1"/>
                  <a:gd name="f76" fmla="*/ 174929 f47 1"/>
                  <a:gd name="f77" fmla="*/ 818984 f46 1"/>
                  <a:gd name="f78" fmla="*/ 143124 f47 1"/>
                  <a:gd name="f79" fmla="*/ 731520 f46 1"/>
                  <a:gd name="f80" fmla="*/ 166978 f47 1"/>
                  <a:gd name="f81" fmla="*/ 620202 f46 1"/>
                  <a:gd name="f82" fmla="*/ 524786 f46 1"/>
                  <a:gd name="f83" fmla="*/ 103367 f47 1"/>
                  <a:gd name="f84" fmla="*/ 405516 f46 1"/>
                  <a:gd name="f85" fmla="*/ 47708 f47 1"/>
                  <a:gd name="f86" fmla="*/ 365760 f46 1"/>
                  <a:gd name="f87" fmla="*/ 0 f47 1"/>
                  <a:gd name="f88" fmla="*/ 318052 f46 1"/>
                  <a:gd name="f89" fmla="+- f48 0 f1"/>
                  <a:gd name="f90" fmla="*/ f51 1 548640"/>
                  <a:gd name="f91" fmla="*/ f52 1 858741"/>
                  <a:gd name="f92" fmla="*/ f53 1 548640"/>
                  <a:gd name="f93" fmla="*/ f54 1 858741"/>
                  <a:gd name="f94" fmla="*/ f55 1 548640"/>
                  <a:gd name="f95" fmla="*/ f56 1 858741"/>
                  <a:gd name="f96" fmla="*/ f57 1 548640"/>
                  <a:gd name="f97" fmla="*/ f58 1 858741"/>
                  <a:gd name="f98" fmla="*/ f59 1 548640"/>
                  <a:gd name="f99" fmla="*/ f60 1 858741"/>
                  <a:gd name="f100" fmla="*/ f61 1 548640"/>
                  <a:gd name="f101" fmla="*/ f62 1 858741"/>
                  <a:gd name="f102" fmla="*/ f63 1 858741"/>
                  <a:gd name="f103" fmla="*/ f64 1 548640"/>
                  <a:gd name="f104" fmla="*/ f65 1 858741"/>
                  <a:gd name="f105" fmla="*/ f66 1 858741"/>
                  <a:gd name="f106" fmla="*/ f67 1 548640"/>
                  <a:gd name="f107" fmla="*/ f68 1 858741"/>
                  <a:gd name="f108" fmla="*/ f69 1 858741"/>
                  <a:gd name="f109" fmla="*/ f70 1 548640"/>
                  <a:gd name="f110" fmla="*/ f71 1 858741"/>
                  <a:gd name="f111" fmla="*/ f72 1 548640"/>
                  <a:gd name="f112" fmla="*/ f73 1 858741"/>
                  <a:gd name="f113" fmla="*/ f74 1 548640"/>
                  <a:gd name="f114" fmla="*/ f75 1 858741"/>
                  <a:gd name="f115" fmla="*/ f76 1 548640"/>
                  <a:gd name="f116" fmla="*/ f77 1 858741"/>
                  <a:gd name="f117" fmla="*/ f78 1 548640"/>
                  <a:gd name="f118" fmla="*/ f79 1 858741"/>
                  <a:gd name="f119" fmla="*/ f80 1 548640"/>
                  <a:gd name="f120" fmla="*/ f81 1 858741"/>
                  <a:gd name="f121" fmla="*/ f82 1 858741"/>
                  <a:gd name="f122" fmla="*/ f83 1 548640"/>
                  <a:gd name="f123" fmla="*/ f84 1 858741"/>
                  <a:gd name="f124" fmla="*/ f85 1 548640"/>
                  <a:gd name="f125" fmla="*/ f86 1 858741"/>
                  <a:gd name="f126" fmla="*/ f87 1 548640"/>
                  <a:gd name="f127" fmla="*/ f88 1 858741"/>
                  <a:gd name="f128" fmla="*/ f42 1 f49"/>
                  <a:gd name="f129" fmla="*/ f43 1 f49"/>
                  <a:gd name="f130" fmla="*/ f42 1 f50"/>
                  <a:gd name="f131" fmla="*/ f44 1 f50"/>
                  <a:gd name="f132" fmla="*/ f90 1 f49"/>
                  <a:gd name="f133" fmla="*/ f91 1 f50"/>
                  <a:gd name="f134" fmla="*/ f92 1 f49"/>
                  <a:gd name="f135" fmla="*/ f93 1 f50"/>
                  <a:gd name="f136" fmla="*/ f94 1 f49"/>
                  <a:gd name="f137" fmla="*/ f95 1 f50"/>
                  <a:gd name="f138" fmla="*/ f96 1 f49"/>
                  <a:gd name="f139" fmla="*/ f97 1 f50"/>
                  <a:gd name="f140" fmla="*/ f98 1 f49"/>
                  <a:gd name="f141" fmla="*/ f99 1 f50"/>
                  <a:gd name="f142" fmla="*/ f100 1 f49"/>
                  <a:gd name="f143" fmla="*/ f101 1 f50"/>
                  <a:gd name="f144" fmla="*/ f102 1 f50"/>
                  <a:gd name="f145" fmla="*/ f103 1 f49"/>
                  <a:gd name="f146" fmla="*/ f104 1 f50"/>
                  <a:gd name="f147" fmla="*/ f105 1 f50"/>
                  <a:gd name="f148" fmla="*/ f106 1 f49"/>
                  <a:gd name="f149" fmla="*/ f107 1 f50"/>
                  <a:gd name="f150" fmla="*/ f108 1 f50"/>
                  <a:gd name="f151" fmla="*/ f109 1 f49"/>
                  <a:gd name="f152" fmla="*/ f110 1 f50"/>
                  <a:gd name="f153" fmla="*/ f111 1 f49"/>
                  <a:gd name="f154" fmla="*/ f112 1 f50"/>
                  <a:gd name="f155" fmla="*/ f113 1 f49"/>
                  <a:gd name="f156" fmla="*/ f114 1 f50"/>
                  <a:gd name="f157" fmla="*/ f115 1 f49"/>
                  <a:gd name="f158" fmla="*/ f116 1 f50"/>
                  <a:gd name="f159" fmla="*/ f117 1 f49"/>
                  <a:gd name="f160" fmla="*/ f118 1 f50"/>
                  <a:gd name="f161" fmla="*/ f119 1 f49"/>
                  <a:gd name="f162" fmla="*/ f120 1 f50"/>
                  <a:gd name="f163" fmla="*/ f121 1 f50"/>
                  <a:gd name="f164" fmla="*/ f122 1 f49"/>
                  <a:gd name="f165" fmla="*/ f123 1 f50"/>
                  <a:gd name="f166" fmla="*/ f124 1 f49"/>
                  <a:gd name="f167" fmla="*/ f125 1 f50"/>
                  <a:gd name="f168" fmla="*/ f126 1 f49"/>
                  <a:gd name="f169" fmla="*/ f127 1 f50"/>
                  <a:gd name="f170" fmla="*/ f128 f40 1"/>
                  <a:gd name="f171" fmla="*/ f129 f40 1"/>
                  <a:gd name="f172" fmla="*/ f131 f41 1"/>
                  <a:gd name="f173" fmla="*/ f130 f41 1"/>
                  <a:gd name="f174" fmla="*/ f132 f40 1"/>
                  <a:gd name="f175" fmla="*/ f133 f41 1"/>
                  <a:gd name="f176" fmla="*/ f134 f40 1"/>
                  <a:gd name="f177" fmla="*/ f135 f41 1"/>
                  <a:gd name="f178" fmla="*/ f136 f40 1"/>
                  <a:gd name="f179" fmla="*/ f137 f41 1"/>
                  <a:gd name="f180" fmla="*/ f138 f40 1"/>
                  <a:gd name="f181" fmla="*/ f139 f41 1"/>
                  <a:gd name="f182" fmla="*/ f140 f40 1"/>
                  <a:gd name="f183" fmla="*/ f141 f41 1"/>
                  <a:gd name="f184" fmla="*/ f142 f40 1"/>
                  <a:gd name="f185" fmla="*/ f143 f41 1"/>
                  <a:gd name="f186" fmla="*/ f144 f41 1"/>
                  <a:gd name="f187" fmla="*/ f145 f40 1"/>
                  <a:gd name="f188" fmla="*/ f146 f41 1"/>
                  <a:gd name="f189" fmla="*/ f147 f41 1"/>
                  <a:gd name="f190" fmla="*/ f148 f40 1"/>
                  <a:gd name="f191" fmla="*/ f149 f41 1"/>
                  <a:gd name="f192" fmla="*/ f150 f41 1"/>
                  <a:gd name="f193" fmla="*/ f151 f40 1"/>
                  <a:gd name="f194" fmla="*/ f152 f41 1"/>
                  <a:gd name="f195" fmla="*/ f153 f40 1"/>
                  <a:gd name="f196" fmla="*/ f154 f41 1"/>
                  <a:gd name="f197" fmla="*/ f155 f40 1"/>
                  <a:gd name="f198" fmla="*/ f156 f41 1"/>
                  <a:gd name="f199" fmla="*/ f157 f40 1"/>
                  <a:gd name="f200" fmla="*/ f158 f41 1"/>
                  <a:gd name="f201" fmla="*/ f159 f40 1"/>
                  <a:gd name="f202" fmla="*/ f160 f41 1"/>
                  <a:gd name="f203" fmla="*/ f161 f40 1"/>
                  <a:gd name="f204" fmla="*/ f162 f41 1"/>
                  <a:gd name="f205" fmla="*/ f163 f41 1"/>
                  <a:gd name="f206" fmla="*/ f164 f40 1"/>
                  <a:gd name="f207" fmla="*/ f165 f41 1"/>
                  <a:gd name="f208" fmla="*/ f166 f40 1"/>
                  <a:gd name="f209" fmla="*/ f167 f41 1"/>
                  <a:gd name="f210" fmla="*/ f168 f40 1"/>
                  <a:gd name="f211" fmla="*/ f169 f41 1"/>
                </a:gdLst>
                <a:ahLst/>
                <a:cxnLst>
                  <a:cxn ang="3cd4">
                    <a:pos x="hc" y="t"/>
                  </a:cxn>
                  <a:cxn ang="0">
                    <a:pos x="r" y="vc"/>
                  </a:cxn>
                  <a:cxn ang="cd4">
                    <a:pos x="hc" y="b"/>
                  </a:cxn>
                  <a:cxn ang="cd2">
                    <a:pos x="l" y="vc"/>
                  </a:cxn>
                  <a:cxn ang="f89">
                    <a:pos x="f174" y="f175"/>
                  </a:cxn>
                  <a:cxn ang="f89">
                    <a:pos x="f176" y="f177"/>
                  </a:cxn>
                  <a:cxn ang="f89">
                    <a:pos x="f178" y="f179"/>
                  </a:cxn>
                  <a:cxn ang="f89">
                    <a:pos x="f180" y="f181"/>
                  </a:cxn>
                  <a:cxn ang="f89">
                    <a:pos x="f182" y="f183"/>
                  </a:cxn>
                  <a:cxn ang="f89">
                    <a:pos x="f184" y="f185"/>
                  </a:cxn>
                  <a:cxn ang="f89">
                    <a:pos x="f184" y="f186"/>
                  </a:cxn>
                  <a:cxn ang="f89">
                    <a:pos x="f184" y="f186"/>
                  </a:cxn>
                  <a:cxn ang="f89">
                    <a:pos x="f187" y="f188"/>
                  </a:cxn>
                  <a:cxn ang="f89">
                    <a:pos x="f176" y="f189"/>
                  </a:cxn>
                  <a:cxn ang="f89">
                    <a:pos x="f190" y="f191"/>
                  </a:cxn>
                  <a:cxn ang="f89">
                    <a:pos x="f190" y="f192"/>
                  </a:cxn>
                  <a:cxn ang="f89">
                    <a:pos x="f193" y="f194"/>
                  </a:cxn>
                  <a:cxn ang="f89">
                    <a:pos x="f195" y="f196"/>
                  </a:cxn>
                  <a:cxn ang="f89">
                    <a:pos x="f195" y="f196"/>
                  </a:cxn>
                  <a:cxn ang="f89">
                    <a:pos x="f197" y="f198"/>
                  </a:cxn>
                  <a:cxn ang="f89">
                    <a:pos x="f199" y="f200"/>
                  </a:cxn>
                  <a:cxn ang="f89">
                    <a:pos x="f201" y="f202"/>
                  </a:cxn>
                  <a:cxn ang="f89">
                    <a:pos x="f203" y="f204"/>
                  </a:cxn>
                  <a:cxn ang="f89">
                    <a:pos x="f203" y="f205"/>
                  </a:cxn>
                  <a:cxn ang="f89">
                    <a:pos x="f206" y="f207"/>
                  </a:cxn>
                  <a:cxn ang="f89">
                    <a:pos x="f208" y="f209"/>
                  </a:cxn>
                  <a:cxn ang="f89">
                    <a:pos x="f210" y="f211"/>
                  </a:cxn>
                  <a:cxn ang="f89">
                    <a:pos x="f174" y="f175"/>
                  </a:cxn>
                </a:cxnLst>
                <a:rect l="f170" t="f173" r="f171" b="f172"/>
                <a:pathLst>
                  <a:path w="548640" h="858741">
                    <a:moveTo>
                      <a:pt x="f8" y="f9"/>
                    </a:moveTo>
                    <a:lnTo>
                      <a:pt x="f10" y="f11"/>
                    </a:lnTo>
                    <a:lnTo>
                      <a:pt x="f12" y="f5"/>
                    </a:lnTo>
                    <a:lnTo>
                      <a:pt x="f13" y="f14"/>
                    </a:lnTo>
                    <a:lnTo>
                      <a:pt x="f15" y="f16"/>
                    </a:lnTo>
                    <a:lnTo>
                      <a:pt x="f6" y="f17"/>
                    </a:lnTo>
                    <a:lnTo>
                      <a:pt x="f6" y="f18"/>
                    </a:lnTo>
                    <a:lnTo>
                      <a:pt x="f6" y="f18"/>
                    </a:lnTo>
                    <a:lnTo>
                      <a:pt x="f19" y="f20"/>
                    </a:lnTo>
                    <a:lnTo>
                      <a:pt x="f10" y="f21"/>
                    </a:lnTo>
                    <a:lnTo>
                      <a:pt x="f9" y="f22"/>
                    </a:lnTo>
                    <a:lnTo>
                      <a:pt x="f9" y="f23"/>
                    </a:lnTo>
                    <a:lnTo>
                      <a:pt x="f24" y="f25"/>
                    </a:lnTo>
                    <a:lnTo>
                      <a:pt x="f26" y="f27"/>
                    </a:lnTo>
                    <a:lnTo>
                      <a:pt x="f26" y="f27"/>
                    </a:lnTo>
                    <a:lnTo>
                      <a:pt x="f28" y="f7"/>
                    </a:lnTo>
                    <a:lnTo>
                      <a:pt x="f17" y="f29"/>
                    </a:lnTo>
                    <a:lnTo>
                      <a:pt x="f30" y="f31"/>
                    </a:lnTo>
                    <a:lnTo>
                      <a:pt x="f32" y="f33"/>
                    </a:lnTo>
                    <a:lnTo>
                      <a:pt x="f32" y="f15"/>
                    </a:lnTo>
                    <a:lnTo>
                      <a:pt x="f34" y="f35"/>
                    </a:lnTo>
                    <a:lnTo>
                      <a:pt x="f36" y="f37"/>
                    </a:lnTo>
                    <a:lnTo>
                      <a:pt x="f5" y="f38"/>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5" name="Forma libre: forma 48">
                <a:extLst>
                  <a:ext uri="{FF2B5EF4-FFF2-40B4-BE49-F238E27FC236}">
                    <a16:creationId xmlns:a16="http://schemas.microsoft.com/office/drawing/2014/main" id="{BE75824F-119E-46E8-AF7F-0F49CCF45B23}"/>
                  </a:ext>
                </a:extLst>
              </p:cNvPr>
              <p:cNvSpPr/>
              <p:nvPr/>
            </p:nvSpPr>
            <p:spPr>
              <a:xfrm>
                <a:off x="8534199" y="2415976"/>
                <a:ext cx="1645920" cy="1089324"/>
              </a:xfrm>
              <a:custGeom>
                <a:avLst/>
                <a:gdLst>
                  <a:gd name="f0" fmla="val 10800000"/>
                  <a:gd name="f1" fmla="val 5400000"/>
                  <a:gd name="f2" fmla="val 180"/>
                  <a:gd name="f3" fmla="val w"/>
                  <a:gd name="f4" fmla="val h"/>
                  <a:gd name="f5" fmla="val 0"/>
                  <a:gd name="f6" fmla="val 1645920"/>
                  <a:gd name="f7" fmla="val 1089328"/>
                  <a:gd name="f8" fmla="val 55659"/>
                  <a:gd name="f9" fmla="val 469127"/>
                  <a:gd name="f10" fmla="val 238539"/>
                  <a:gd name="f11" fmla="val 357808"/>
                  <a:gd name="f12" fmla="val 286247"/>
                  <a:gd name="f13" fmla="val 214685"/>
                  <a:gd name="f14" fmla="val 278296"/>
                  <a:gd name="f15" fmla="val 119269"/>
                  <a:gd name="f16" fmla="val 365760"/>
                  <a:gd name="f17" fmla="val 47708"/>
                  <a:gd name="f18" fmla="val 453224"/>
                  <a:gd name="f19" fmla="val 7951"/>
                  <a:gd name="f20" fmla="val 604299"/>
                  <a:gd name="f21" fmla="val 707666"/>
                  <a:gd name="f22" fmla="val 779228"/>
                  <a:gd name="f23" fmla="val 31805"/>
                  <a:gd name="f24" fmla="val 795130"/>
                  <a:gd name="f25" fmla="val 87464"/>
                  <a:gd name="f26" fmla="val 715617"/>
                  <a:gd name="f27" fmla="val 166977"/>
                  <a:gd name="f28" fmla="val 675861"/>
                  <a:gd name="f29" fmla="val 206734"/>
                  <a:gd name="f30" fmla="val 739471"/>
                  <a:gd name="f31" fmla="val 755374"/>
                  <a:gd name="f32" fmla="val 341906"/>
                  <a:gd name="f33" fmla="val 818984"/>
                  <a:gd name="f34" fmla="val 962108"/>
                  <a:gd name="f35" fmla="val 349857"/>
                  <a:gd name="f36" fmla="val 1065475"/>
                  <a:gd name="f37" fmla="val 1264257"/>
                  <a:gd name="f38" fmla="val 326003"/>
                  <a:gd name="f39" fmla="val 1415332"/>
                  <a:gd name="f40" fmla="val 333955"/>
                  <a:gd name="f41" fmla="val 1478943"/>
                  <a:gd name="f42" fmla="val 373711"/>
                  <a:gd name="f43" fmla="val 1574358"/>
                  <a:gd name="f44" fmla="val 492981"/>
                  <a:gd name="f45" fmla="val 572494"/>
                  <a:gd name="f46" fmla="val 1550504"/>
                  <a:gd name="f47" fmla="val 1486894"/>
                  <a:gd name="f48" fmla="val 763325"/>
                  <a:gd name="f49" fmla="val 1272209"/>
                  <a:gd name="f50" fmla="val 747422"/>
                  <a:gd name="f51" fmla="val 1160890"/>
                  <a:gd name="f52" fmla="val 1105231"/>
                  <a:gd name="f53" fmla="val 842838"/>
                  <a:gd name="f54" fmla="val 1057524"/>
                  <a:gd name="f55" fmla="val 890546"/>
                  <a:gd name="f56" fmla="val 1017767"/>
                  <a:gd name="f57" fmla="val 898497"/>
                  <a:gd name="f58" fmla="val 874643"/>
                  <a:gd name="f59" fmla="val 652007"/>
                  <a:gd name="f60" fmla="val 612250"/>
                  <a:gd name="f61" fmla="val 596348"/>
                  <a:gd name="f62" fmla="val 556591"/>
                  <a:gd name="f63" fmla="val 1033669"/>
                  <a:gd name="f64" fmla="val 985962"/>
                  <a:gd name="f65" fmla="val 540689"/>
                  <a:gd name="f66" fmla="val 946205"/>
                  <a:gd name="f67" fmla="val 262393"/>
                  <a:gd name="f68" fmla="val 731520"/>
                  <a:gd name="f69" fmla="val 628153"/>
                  <a:gd name="f70" fmla="val 564542"/>
                  <a:gd name="f71" fmla="+- 0 0 -90"/>
                  <a:gd name="f72" fmla="*/ f3 1 1645920"/>
                  <a:gd name="f73" fmla="*/ f4 1 1089328"/>
                  <a:gd name="f74" fmla="val f5"/>
                  <a:gd name="f75" fmla="val f6"/>
                  <a:gd name="f76" fmla="val f7"/>
                  <a:gd name="f77" fmla="*/ f71 f0 1"/>
                  <a:gd name="f78" fmla="+- f76 0 f74"/>
                  <a:gd name="f79" fmla="+- f75 0 f74"/>
                  <a:gd name="f80" fmla="*/ f77 1 f2"/>
                  <a:gd name="f81" fmla="*/ f79 1 1645920"/>
                  <a:gd name="f82" fmla="*/ f78 1 1089328"/>
                  <a:gd name="f83" fmla="*/ 55659 f79 1"/>
                  <a:gd name="f84" fmla="*/ 469127 f78 1"/>
                  <a:gd name="f85" fmla="*/ 238539 f79 1"/>
                  <a:gd name="f86" fmla="*/ 357808 f78 1"/>
                  <a:gd name="f87" fmla="*/ 286247 f79 1"/>
                  <a:gd name="f88" fmla="*/ 214685 f78 1"/>
                  <a:gd name="f89" fmla="*/ 278296 f79 1"/>
                  <a:gd name="f90" fmla="*/ 119269 f78 1"/>
                  <a:gd name="f91" fmla="*/ 365760 f79 1"/>
                  <a:gd name="f92" fmla="*/ 47708 f78 1"/>
                  <a:gd name="f93" fmla="*/ 453224 f79 1"/>
                  <a:gd name="f94" fmla="*/ 7951 f78 1"/>
                  <a:gd name="f95" fmla="*/ 604299 f79 1"/>
                  <a:gd name="f96" fmla="*/ 0 f78 1"/>
                  <a:gd name="f97" fmla="*/ 707666 f79 1"/>
                  <a:gd name="f98" fmla="*/ 779228 f79 1"/>
                  <a:gd name="f99" fmla="*/ 31805 f78 1"/>
                  <a:gd name="f100" fmla="*/ 795130 f79 1"/>
                  <a:gd name="f101" fmla="*/ 87464 f78 1"/>
                  <a:gd name="f102" fmla="*/ 715617 f79 1"/>
                  <a:gd name="f103" fmla="*/ 166977 f78 1"/>
                  <a:gd name="f104" fmla="*/ 675861 f79 1"/>
                  <a:gd name="f105" fmla="*/ 206734 f78 1"/>
                  <a:gd name="f106" fmla="*/ 739471 f79 1"/>
                  <a:gd name="f107" fmla="*/ 286247 f78 1"/>
                  <a:gd name="f108" fmla="*/ 755374 f79 1"/>
                  <a:gd name="f109" fmla="*/ 341906 f78 1"/>
                  <a:gd name="f110" fmla="*/ 818984 f79 1"/>
                  <a:gd name="f111" fmla="*/ 365760 f78 1"/>
                  <a:gd name="f112" fmla="*/ 962108 f79 1"/>
                  <a:gd name="f113" fmla="*/ 349857 f78 1"/>
                  <a:gd name="f114" fmla="*/ 1065475 f79 1"/>
                  <a:gd name="f115" fmla="*/ 1264257 f79 1"/>
                  <a:gd name="f116" fmla="*/ 326003 f78 1"/>
                  <a:gd name="f117" fmla="*/ 1415332 f79 1"/>
                  <a:gd name="f118" fmla="*/ 333955 f78 1"/>
                  <a:gd name="f119" fmla="*/ 1478943 f79 1"/>
                  <a:gd name="f120" fmla="*/ 373711 f78 1"/>
                  <a:gd name="f121" fmla="*/ 1574358 f79 1"/>
                  <a:gd name="f122" fmla="*/ 492981 f78 1"/>
                  <a:gd name="f123" fmla="*/ 1645920 f79 1"/>
                  <a:gd name="f124" fmla="*/ 572494 f78 1"/>
                  <a:gd name="f125" fmla="*/ 1550504 f79 1"/>
                  <a:gd name="f126" fmla="*/ 715617 f78 1"/>
                  <a:gd name="f127" fmla="*/ 1486894 f79 1"/>
                  <a:gd name="f128" fmla="*/ 763325 f78 1"/>
                  <a:gd name="f129" fmla="*/ 1272209 f79 1"/>
                  <a:gd name="f130" fmla="*/ 747422 f78 1"/>
                  <a:gd name="f131" fmla="*/ 1160890 f79 1"/>
                  <a:gd name="f132" fmla="*/ 1105231 f79 1"/>
                  <a:gd name="f133" fmla="*/ 842838 f78 1"/>
                  <a:gd name="f134" fmla="*/ 1057524 f79 1"/>
                  <a:gd name="f135" fmla="*/ 890546 f78 1"/>
                  <a:gd name="f136" fmla="*/ 1017767 f79 1"/>
                  <a:gd name="f137" fmla="*/ 898497 f78 1"/>
                  <a:gd name="f138" fmla="*/ 842838 f79 1"/>
                  <a:gd name="f139" fmla="*/ 874643 f78 1"/>
                  <a:gd name="f140" fmla="*/ 652007 f79 1"/>
                  <a:gd name="f141" fmla="*/ 962108 f78 1"/>
                  <a:gd name="f142" fmla="*/ 612250 f79 1"/>
                  <a:gd name="f143" fmla="*/ 1065475 f78 1"/>
                  <a:gd name="f144" fmla="*/ 596348 f79 1"/>
                  <a:gd name="f145" fmla="*/ 1089328 f78 1"/>
                  <a:gd name="f146" fmla="*/ 556591 f79 1"/>
                  <a:gd name="f147" fmla="*/ 1033669 f78 1"/>
                  <a:gd name="f148" fmla="*/ 985962 f78 1"/>
                  <a:gd name="f149" fmla="*/ 540689 f79 1"/>
                  <a:gd name="f150" fmla="*/ 946205 f78 1"/>
                  <a:gd name="f151" fmla="*/ 262393 f79 1"/>
                  <a:gd name="f152" fmla="*/ 731520 f78 1"/>
                  <a:gd name="f153" fmla="*/ 87464 f79 1"/>
                  <a:gd name="f154" fmla="*/ 628153 f78 1"/>
                  <a:gd name="f155" fmla="*/ 0 f79 1"/>
                  <a:gd name="f156" fmla="*/ 564542 f78 1"/>
                  <a:gd name="f157" fmla="+- f80 0 f1"/>
                  <a:gd name="f158" fmla="*/ f83 1 1645920"/>
                  <a:gd name="f159" fmla="*/ f84 1 1089328"/>
                  <a:gd name="f160" fmla="*/ f85 1 1645920"/>
                  <a:gd name="f161" fmla="*/ f86 1 1089328"/>
                  <a:gd name="f162" fmla="*/ f87 1 1645920"/>
                  <a:gd name="f163" fmla="*/ f88 1 1089328"/>
                  <a:gd name="f164" fmla="*/ f89 1 1645920"/>
                  <a:gd name="f165" fmla="*/ f90 1 1089328"/>
                  <a:gd name="f166" fmla="*/ f91 1 1645920"/>
                  <a:gd name="f167" fmla="*/ f92 1 1089328"/>
                  <a:gd name="f168" fmla="*/ f93 1 1645920"/>
                  <a:gd name="f169" fmla="*/ f94 1 1089328"/>
                  <a:gd name="f170" fmla="*/ f95 1 1645920"/>
                  <a:gd name="f171" fmla="*/ f96 1 1089328"/>
                  <a:gd name="f172" fmla="*/ f97 1 1645920"/>
                  <a:gd name="f173" fmla="*/ f98 1 1645920"/>
                  <a:gd name="f174" fmla="*/ f99 1 1089328"/>
                  <a:gd name="f175" fmla="*/ f100 1 1645920"/>
                  <a:gd name="f176" fmla="*/ f101 1 1089328"/>
                  <a:gd name="f177" fmla="*/ f102 1 1645920"/>
                  <a:gd name="f178" fmla="*/ f103 1 1089328"/>
                  <a:gd name="f179" fmla="*/ f104 1 1645920"/>
                  <a:gd name="f180" fmla="*/ f105 1 1089328"/>
                  <a:gd name="f181" fmla="*/ f106 1 1645920"/>
                  <a:gd name="f182" fmla="*/ f107 1 1089328"/>
                  <a:gd name="f183" fmla="*/ f108 1 1645920"/>
                  <a:gd name="f184" fmla="*/ f109 1 1089328"/>
                  <a:gd name="f185" fmla="*/ f110 1 1645920"/>
                  <a:gd name="f186" fmla="*/ f111 1 1089328"/>
                  <a:gd name="f187" fmla="*/ f112 1 1645920"/>
                  <a:gd name="f188" fmla="*/ f113 1 1089328"/>
                  <a:gd name="f189" fmla="*/ f114 1 1645920"/>
                  <a:gd name="f190" fmla="*/ f115 1 1645920"/>
                  <a:gd name="f191" fmla="*/ f116 1 1089328"/>
                  <a:gd name="f192" fmla="*/ f117 1 1645920"/>
                  <a:gd name="f193" fmla="*/ f118 1 1089328"/>
                  <a:gd name="f194" fmla="*/ f119 1 1645920"/>
                  <a:gd name="f195" fmla="*/ f120 1 1089328"/>
                  <a:gd name="f196" fmla="*/ f121 1 1645920"/>
                  <a:gd name="f197" fmla="*/ f122 1 1089328"/>
                  <a:gd name="f198" fmla="*/ f123 1 1645920"/>
                  <a:gd name="f199" fmla="*/ f124 1 1089328"/>
                  <a:gd name="f200" fmla="*/ f125 1 1645920"/>
                  <a:gd name="f201" fmla="*/ f126 1 1089328"/>
                  <a:gd name="f202" fmla="*/ f127 1 1645920"/>
                  <a:gd name="f203" fmla="*/ f128 1 1089328"/>
                  <a:gd name="f204" fmla="*/ f129 1 1645920"/>
                  <a:gd name="f205" fmla="*/ f130 1 1089328"/>
                  <a:gd name="f206" fmla="*/ f131 1 1645920"/>
                  <a:gd name="f207" fmla="*/ f132 1 1645920"/>
                  <a:gd name="f208" fmla="*/ f133 1 1089328"/>
                  <a:gd name="f209" fmla="*/ f134 1 1645920"/>
                  <a:gd name="f210" fmla="*/ f135 1 1089328"/>
                  <a:gd name="f211" fmla="*/ f136 1 1645920"/>
                  <a:gd name="f212" fmla="*/ f137 1 1089328"/>
                  <a:gd name="f213" fmla="*/ f138 1 1645920"/>
                  <a:gd name="f214" fmla="*/ f139 1 1089328"/>
                  <a:gd name="f215" fmla="*/ f140 1 1645920"/>
                  <a:gd name="f216" fmla="*/ f141 1 1089328"/>
                  <a:gd name="f217" fmla="*/ f142 1 1645920"/>
                  <a:gd name="f218" fmla="*/ f143 1 1089328"/>
                  <a:gd name="f219" fmla="*/ f144 1 1645920"/>
                  <a:gd name="f220" fmla="*/ f145 1 1089328"/>
                  <a:gd name="f221" fmla="*/ f146 1 1645920"/>
                  <a:gd name="f222" fmla="*/ f147 1 1089328"/>
                  <a:gd name="f223" fmla="*/ f148 1 1089328"/>
                  <a:gd name="f224" fmla="*/ f149 1 1645920"/>
                  <a:gd name="f225" fmla="*/ f150 1 1089328"/>
                  <a:gd name="f226" fmla="*/ f151 1 1645920"/>
                  <a:gd name="f227" fmla="*/ f152 1 1089328"/>
                  <a:gd name="f228" fmla="*/ f153 1 1645920"/>
                  <a:gd name="f229" fmla="*/ f154 1 1089328"/>
                  <a:gd name="f230" fmla="*/ f155 1 1645920"/>
                  <a:gd name="f231" fmla="*/ f156 1 1089328"/>
                  <a:gd name="f232" fmla="*/ f74 1 f81"/>
                  <a:gd name="f233" fmla="*/ f75 1 f81"/>
                  <a:gd name="f234" fmla="*/ f74 1 f82"/>
                  <a:gd name="f235" fmla="*/ f76 1 f82"/>
                  <a:gd name="f236" fmla="*/ f158 1 f81"/>
                  <a:gd name="f237" fmla="*/ f159 1 f82"/>
                  <a:gd name="f238" fmla="*/ f160 1 f81"/>
                  <a:gd name="f239" fmla="*/ f161 1 f82"/>
                  <a:gd name="f240" fmla="*/ f162 1 f81"/>
                  <a:gd name="f241" fmla="*/ f163 1 f82"/>
                  <a:gd name="f242" fmla="*/ f164 1 f81"/>
                  <a:gd name="f243" fmla="*/ f165 1 f82"/>
                  <a:gd name="f244" fmla="*/ f166 1 f81"/>
                  <a:gd name="f245" fmla="*/ f167 1 f82"/>
                  <a:gd name="f246" fmla="*/ f168 1 f81"/>
                  <a:gd name="f247" fmla="*/ f169 1 f82"/>
                  <a:gd name="f248" fmla="*/ f170 1 f81"/>
                  <a:gd name="f249" fmla="*/ f171 1 f82"/>
                  <a:gd name="f250" fmla="*/ f172 1 f81"/>
                  <a:gd name="f251" fmla="*/ f173 1 f81"/>
                  <a:gd name="f252" fmla="*/ f174 1 f82"/>
                  <a:gd name="f253" fmla="*/ f175 1 f81"/>
                  <a:gd name="f254" fmla="*/ f176 1 f82"/>
                  <a:gd name="f255" fmla="*/ f177 1 f81"/>
                  <a:gd name="f256" fmla="*/ f178 1 f82"/>
                  <a:gd name="f257" fmla="*/ f179 1 f81"/>
                  <a:gd name="f258" fmla="*/ f180 1 f82"/>
                  <a:gd name="f259" fmla="*/ f181 1 f81"/>
                  <a:gd name="f260" fmla="*/ f182 1 f82"/>
                  <a:gd name="f261" fmla="*/ f183 1 f81"/>
                  <a:gd name="f262" fmla="*/ f184 1 f82"/>
                  <a:gd name="f263" fmla="*/ f185 1 f81"/>
                  <a:gd name="f264" fmla="*/ f186 1 f82"/>
                  <a:gd name="f265" fmla="*/ f187 1 f81"/>
                  <a:gd name="f266" fmla="*/ f188 1 f82"/>
                  <a:gd name="f267" fmla="*/ f189 1 f81"/>
                  <a:gd name="f268" fmla="*/ f190 1 f81"/>
                  <a:gd name="f269" fmla="*/ f191 1 f82"/>
                  <a:gd name="f270" fmla="*/ f192 1 f81"/>
                  <a:gd name="f271" fmla="*/ f193 1 f82"/>
                  <a:gd name="f272" fmla="*/ f194 1 f81"/>
                  <a:gd name="f273" fmla="*/ f195 1 f82"/>
                  <a:gd name="f274" fmla="*/ f196 1 f81"/>
                  <a:gd name="f275" fmla="*/ f197 1 f82"/>
                  <a:gd name="f276" fmla="*/ f198 1 f81"/>
                  <a:gd name="f277" fmla="*/ f199 1 f82"/>
                  <a:gd name="f278" fmla="*/ f200 1 f81"/>
                  <a:gd name="f279" fmla="*/ f201 1 f82"/>
                  <a:gd name="f280" fmla="*/ f202 1 f81"/>
                  <a:gd name="f281" fmla="*/ f203 1 f82"/>
                  <a:gd name="f282" fmla="*/ f204 1 f81"/>
                  <a:gd name="f283" fmla="*/ f205 1 f82"/>
                  <a:gd name="f284" fmla="*/ f206 1 f81"/>
                  <a:gd name="f285" fmla="*/ f207 1 f81"/>
                  <a:gd name="f286" fmla="*/ f208 1 f82"/>
                  <a:gd name="f287" fmla="*/ f209 1 f81"/>
                  <a:gd name="f288" fmla="*/ f210 1 f82"/>
                  <a:gd name="f289" fmla="*/ f211 1 f81"/>
                  <a:gd name="f290" fmla="*/ f212 1 f82"/>
                  <a:gd name="f291" fmla="*/ f213 1 f81"/>
                  <a:gd name="f292" fmla="*/ f214 1 f82"/>
                  <a:gd name="f293" fmla="*/ f215 1 f81"/>
                  <a:gd name="f294" fmla="*/ f216 1 f82"/>
                  <a:gd name="f295" fmla="*/ f217 1 f81"/>
                  <a:gd name="f296" fmla="*/ f218 1 f82"/>
                  <a:gd name="f297" fmla="*/ f219 1 f81"/>
                  <a:gd name="f298" fmla="*/ f220 1 f82"/>
                  <a:gd name="f299" fmla="*/ f221 1 f81"/>
                  <a:gd name="f300" fmla="*/ f222 1 f82"/>
                  <a:gd name="f301" fmla="*/ f223 1 f82"/>
                  <a:gd name="f302" fmla="*/ f224 1 f81"/>
                  <a:gd name="f303" fmla="*/ f225 1 f82"/>
                  <a:gd name="f304" fmla="*/ f226 1 f81"/>
                  <a:gd name="f305" fmla="*/ f227 1 f82"/>
                  <a:gd name="f306" fmla="*/ f228 1 f81"/>
                  <a:gd name="f307" fmla="*/ f229 1 f82"/>
                  <a:gd name="f308" fmla="*/ f230 1 f81"/>
                  <a:gd name="f309" fmla="*/ f231 1 f82"/>
                  <a:gd name="f310" fmla="*/ f232 f72 1"/>
                  <a:gd name="f311" fmla="*/ f233 f72 1"/>
                  <a:gd name="f312" fmla="*/ f235 f73 1"/>
                  <a:gd name="f313" fmla="*/ f234 f73 1"/>
                  <a:gd name="f314" fmla="*/ f236 f72 1"/>
                  <a:gd name="f315" fmla="*/ f237 f73 1"/>
                  <a:gd name="f316" fmla="*/ f238 f72 1"/>
                  <a:gd name="f317" fmla="*/ f239 f73 1"/>
                  <a:gd name="f318" fmla="*/ f240 f72 1"/>
                  <a:gd name="f319" fmla="*/ f241 f73 1"/>
                  <a:gd name="f320" fmla="*/ f242 f72 1"/>
                  <a:gd name="f321" fmla="*/ f243 f73 1"/>
                  <a:gd name="f322" fmla="*/ f244 f72 1"/>
                  <a:gd name="f323" fmla="*/ f245 f73 1"/>
                  <a:gd name="f324" fmla="*/ f246 f72 1"/>
                  <a:gd name="f325" fmla="*/ f247 f73 1"/>
                  <a:gd name="f326" fmla="*/ f248 f72 1"/>
                  <a:gd name="f327" fmla="*/ f249 f73 1"/>
                  <a:gd name="f328" fmla="*/ f250 f72 1"/>
                  <a:gd name="f329" fmla="*/ f251 f72 1"/>
                  <a:gd name="f330" fmla="*/ f252 f73 1"/>
                  <a:gd name="f331" fmla="*/ f253 f72 1"/>
                  <a:gd name="f332" fmla="*/ f254 f73 1"/>
                  <a:gd name="f333" fmla="*/ f255 f72 1"/>
                  <a:gd name="f334" fmla="*/ f256 f73 1"/>
                  <a:gd name="f335" fmla="*/ f257 f72 1"/>
                  <a:gd name="f336" fmla="*/ f258 f73 1"/>
                  <a:gd name="f337" fmla="*/ f259 f72 1"/>
                  <a:gd name="f338" fmla="*/ f260 f73 1"/>
                  <a:gd name="f339" fmla="*/ f261 f72 1"/>
                  <a:gd name="f340" fmla="*/ f262 f73 1"/>
                  <a:gd name="f341" fmla="*/ f263 f72 1"/>
                  <a:gd name="f342" fmla="*/ f264 f73 1"/>
                  <a:gd name="f343" fmla="*/ f265 f72 1"/>
                  <a:gd name="f344" fmla="*/ f266 f73 1"/>
                  <a:gd name="f345" fmla="*/ f267 f72 1"/>
                  <a:gd name="f346" fmla="*/ f268 f72 1"/>
                  <a:gd name="f347" fmla="*/ f269 f73 1"/>
                  <a:gd name="f348" fmla="*/ f270 f72 1"/>
                  <a:gd name="f349" fmla="*/ f271 f73 1"/>
                  <a:gd name="f350" fmla="*/ f272 f72 1"/>
                  <a:gd name="f351" fmla="*/ f273 f73 1"/>
                  <a:gd name="f352" fmla="*/ f274 f72 1"/>
                  <a:gd name="f353" fmla="*/ f275 f73 1"/>
                  <a:gd name="f354" fmla="*/ f276 f72 1"/>
                  <a:gd name="f355" fmla="*/ f277 f73 1"/>
                  <a:gd name="f356" fmla="*/ f278 f72 1"/>
                  <a:gd name="f357" fmla="*/ f279 f73 1"/>
                  <a:gd name="f358" fmla="*/ f280 f72 1"/>
                  <a:gd name="f359" fmla="*/ f281 f73 1"/>
                  <a:gd name="f360" fmla="*/ f282 f72 1"/>
                  <a:gd name="f361" fmla="*/ f283 f73 1"/>
                  <a:gd name="f362" fmla="*/ f284 f72 1"/>
                  <a:gd name="f363" fmla="*/ f285 f72 1"/>
                  <a:gd name="f364" fmla="*/ f286 f73 1"/>
                  <a:gd name="f365" fmla="*/ f287 f72 1"/>
                  <a:gd name="f366" fmla="*/ f288 f73 1"/>
                  <a:gd name="f367" fmla="*/ f289 f72 1"/>
                  <a:gd name="f368" fmla="*/ f290 f73 1"/>
                  <a:gd name="f369" fmla="*/ f291 f72 1"/>
                  <a:gd name="f370" fmla="*/ f292 f73 1"/>
                  <a:gd name="f371" fmla="*/ f293 f72 1"/>
                  <a:gd name="f372" fmla="*/ f294 f73 1"/>
                  <a:gd name="f373" fmla="*/ f295 f72 1"/>
                  <a:gd name="f374" fmla="*/ f296 f73 1"/>
                  <a:gd name="f375" fmla="*/ f297 f72 1"/>
                  <a:gd name="f376" fmla="*/ f298 f73 1"/>
                  <a:gd name="f377" fmla="*/ f299 f72 1"/>
                  <a:gd name="f378" fmla="*/ f300 f73 1"/>
                  <a:gd name="f379" fmla="*/ f301 f73 1"/>
                  <a:gd name="f380" fmla="*/ f302 f72 1"/>
                  <a:gd name="f381" fmla="*/ f303 f73 1"/>
                  <a:gd name="f382" fmla="*/ f304 f72 1"/>
                  <a:gd name="f383" fmla="*/ f305 f73 1"/>
                  <a:gd name="f384" fmla="*/ f306 f72 1"/>
                  <a:gd name="f385" fmla="*/ f307 f73 1"/>
                  <a:gd name="f386" fmla="*/ f308 f72 1"/>
                  <a:gd name="f387" fmla="*/ f309 f73 1"/>
                </a:gdLst>
                <a:ahLst/>
                <a:cxnLst>
                  <a:cxn ang="3cd4">
                    <a:pos x="hc" y="t"/>
                  </a:cxn>
                  <a:cxn ang="0">
                    <a:pos x="r" y="vc"/>
                  </a:cxn>
                  <a:cxn ang="cd4">
                    <a:pos x="hc" y="b"/>
                  </a:cxn>
                  <a:cxn ang="cd2">
                    <a:pos x="l" y="vc"/>
                  </a:cxn>
                  <a:cxn ang="f157">
                    <a:pos x="f314" y="f315"/>
                  </a:cxn>
                  <a:cxn ang="f157">
                    <a:pos x="f316" y="f317"/>
                  </a:cxn>
                  <a:cxn ang="f157">
                    <a:pos x="f318" y="f319"/>
                  </a:cxn>
                  <a:cxn ang="f157">
                    <a:pos x="f320" y="f321"/>
                  </a:cxn>
                  <a:cxn ang="f157">
                    <a:pos x="f322" y="f323"/>
                  </a:cxn>
                  <a:cxn ang="f157">
                    <a:pos x="f324" y="f325"/>
                  </a:cxn>
                  <a:cxn ang="f157">
                    <a:pos x="f326" y="f327"/>
                  </a:cxn>
                  <a:cxn ang="f157">
                    <a:pos x="f328" y="f327"/>
                  </a:cxn>
                  <a:cxn ang="f157">
                    <a:pos x="f329" y="f330"/>
                  </a:cxn>
                  <a:cxn ang="f157">
                    <a:pos x="f331" y="f332"/>
                  </a:cxn>
                  <a:cxn ang="f157">
                    <a:pos x="f331" y="f332"/>
                  </a:cxn>
                  <a:cxn ang="f157">
                    <a:pos x="f333" y="f334"/>
                  </a:cxn>
                  <a:cxn ang="f157">
                    <a:pos x="f335" y="f334"/>
                  </a:cxn>
                  <a:cxn ang="f157">
                    <a:pos x="f333" y="f336"/>
                  </a:cxn>
                  <a:cxn ang="f157">
                    <a:pos x="f337" y="f338"/>
                  </a:cxn>
                  <a:cxn ang="f157">
                    <a:pos x="f339" y="f340"/>
                  </a:cxn>
                  <a:cxn ang="f157">
                    <a:pos x="f341" y="f342"/>
                  </a:cxn>
                  <a:cxn ang="f157">
                    <a:pos x="f343" y="f344"/>
                  </a:cxn>
                  <a:cxn ang="f157">
                    <a:pos x="f345" y="f340"/>
                  </a:cxn>
                  <a:cxn ang="f157">
                    <a:pos x="f346" y="f347"/>
                  </a:cxn>
                  <a:cxn ang="f157">
                    <a:pos x="f348" y="f349"/>
                  </a:cxn>
                  <a:cxn ang="f157">
                    <a:pos x="f350" y="f351"/>
                  </a:cxn>
                  <a:cxn ang="f157">
                    <a:pos x="f352" y="f353"/>
                  </a:cxn>
                  <a:cxn ang="f157">
                    <a:pos x="f354" y="f355"/>
                  </a:cxn>
                  <a:cxn ang="f157">
                    <a:pos x="f354" y="f355"/>
                  </a:cxn>
                  <a:cxn ang="f157">
                    <a:pos x="f356" y="f357"/>
                  </a:cxn>
                  <a:cxn ang="f157">
                    <a:pos x="f358" y="f359"/>
                  </a:cxn>
                  <a:cxn ang="f157">
                    <a:pos x="f360" y="f361"/>
                  </a:cxn>
                  <a:cxn ang="f157">
                    <a:pos x="f360" y="f361"/>
                  </a:cxn>
                  <a:cxn ang="f157">
                    <a:pos x="f362" y="f361"/>
                  </a:cxn>
                  <a:cxn ang="f157">
                    <a:pos x="f363" y="f364"/>
                  </a:cxn>
                  <a:cxn ang="f157">
                    <a:pos x="f365" y="f366"/>
                  </a:cxn>
                  <a:cxn ang="f157">
                    <a:pos x="f367" y="f368"/>
                  </a:cxn>
                  <a:cxn ang="f157">
                    <a:pos x="f343" y="f366"/>
                  </a:cxn>
                  <a:cxn ang="f157">
                    <a:pos x="f369" y="f370"/>
                  </a:cxn>
                  <a:cxn ang="f157">
                    <a:pos x="f369" y="f370"/>
                  </a:cxn>
                  <a:cxn ang="f157">
                    <a:pos x="f337" y="f368"/>
                  </a:cxn>
                  <a:cxn ang="f157">
                    <a:pos x="f371" y="f372"/>
                  </a:cxn>
                  <a:cxn ang="f157">
                    <a:pos x="f373" y="f374"/>
                  </a:cxn>
                  <a:cxn ang="f157">
                    <a:pos x="f375" y="f376"/>
                  </a:cxn>
                  <a:cxn ang="f157">
                    <a:pos x="f377" y="f376"/>
                  </a:cxn>
                  <a:cxn ang="f157">
                    <a:pos x="f377" y="f378"/>
                  </a:cxn>
                  <a:cxn ang="f157">
                    <a:pos x="f377" y="f379"/>
                  </a:cxn>
                  <a:cxn ang="f157">
                    <a:pos x="f380" y="f381"/>
                  </a:cxn>
                  <a:cxn ang="f157">
                    <a:pos x="f382" y="f383"/>
                  </a:cxn>
                  <a:cxn ang="f157">
                    <a:pos x="f384" y="f385"/>
                  </a:cxn>
                  <a:cxn ang="f157">
                    <a:pos x="f386" y="f387"/>
                  </a:cxn>
                  <a:cxn ang="f157">
                    <a:pos x="f386" y="f387"/>
                  </a:cxn>
                  <a:cxn ang="f157">
                    <a:pos x="f314" y="f315"/>
                  </a:cxn>
                </a:cxnLst>
                <a:rect l="f310" t="f313" r="f311" b="f312"/>
                <a:pathLst>
                  <a:path w="1645920" h="1089328">
                    <a:moveTo>
                      <a:pt x="f8" y="f9"/>
                    </a:moveTo>
                    <a:lnTo>
                      <a:pt x="f10" y="f11"/>
                    </a:lnTo>
                    <a:lnTo>
                      <a:pt x="f12" y="f13"/>
                    </a:lnTo>
                    <a:lnTo>
                      <a:pt x="f14" y="f15"/>
                    </a:lnTo>
                    <a:lnTo>
                      <a:pt x="f16" y="f17"/>
                    </a:lnTo>
                    <a:lnTo>
                      <a:pt x="f18" y="f19"/>
                    </a:lnTo>
                    <a:lnTo>
                      <a:pt x="f20" y="f5"/>
                    </a:lnTo>
                    <a:lnTo>
                      <a:pt x="f21" y="f5"/>
                    </a:lnTo>
                    <a:lnTo>
                      <a:pt x="f22" y="f23"/>
                    </a:lnTo>
                    <a:lnTo>
                      <a:pt x="f24" y="f25"/>
                    </a:lnTo>
                    <a:lnTo>
                      <a:pt x="f24" y="f25"/>
                    </a:lnTo>
                    <a:lnTo>
                      <a:pt x="f26" y="f27"/>
                    </a:lnTo>
                    <a:lnTo>
                      <a:pt x="f28" y="f27"/>
                    </a:lnTo>
                    <a:lnTo>
                      <a:pt x="f26" y="f29"/>
                    </a:lnTo>
                    <a:lnTo>
                      <a:pt x="f30" y="f12"/>
                    </a:lnTo>
                    <a:lnTo>
                      <a:pt x="f31" y="f32"/>
                    </a:lnTo>
                    <a:lnTo>
                      <a:pt x="f33" y="f16"/>
                    </a:lnTo>
                    <a:lnTo>
                      <a:pt x="f34" y="f35"/>
                    </a:lnTo>
                    <a:lnTo>
                      <a:pt x="f36" y="f32"/>
                    </a:lnTo>
                    <a:lnTo>
                      <a:pt x="f37" y="f38"/>
                    </a:lnTo>
                    <a:lnTo>
                      <a:pt x="f39" y="f40"/>
                    </a:lnTo>
                    <a:lnTo>
                      <a:pt x="f41" y="f42"/>
                    </a:lnTo>
                    <a:lnTo>
                      <a:pt x="f43" y="f44"/>
                    </a:lnTo>
                    <a:lnTo>
                      <a:pt x="f6" y="f45"/>
                    </a:lnTo>
                    <a:lnTo>
                      <a:pt x="f6" y="f45"/>
                    </a:lnTo>
                    <a:lnTo>
                      <a:pt x="f46" y="f26"/>
                    </a:lnTo>
                    <a:lnTo>
                      <a:pt x="f47" y="f48"/>
                    </a:lnTo>
                    <a:lnTo>
                      <a:pt x="f49" y="f50"/>
                    </a:lnTo>
                    <a:lnTo>
                      <a:pt x="f49" y="f50"/>
                    </a:lnTo>
                    <a:lnTo>
                      <a:pt x="f51" y="f50"/>
                    </a:lnTo>
                    <a:lnTo>
                      <a:pt x="f52" y="f53"/>
                    </a:lnTo>
                    <a:lnTo>
                      <a:pt x="f54" y="f55"/>
                    </a:lnTo>
                    <a:lnTo>
                      <a:pt x="f56" y="f57"/>
                    </a:lnTo>
                    <a:lnTo>
                      <a:pt x="f34" y="f55"/>
                    </a:lnTo>
                    <a:lnTo>
                      <a:pt x="f53" y="f58"/>
                    </a:lnTo>
                    <a:lnTo>
                      <a:pt x="f53" y="f58"/>
                    </a:lnTo>
                    <a:lnTo>
                      <a:pt x="f30" y="f57"/>
                    </a:lnTo>
                    <a:lnTo>
                      <a:pt x="f59" y="f34"/>
                    </a:lnTo>
                    <a:lnTo>
                      <a:pt x="f60" y="f36"/>
                    </a:lnTo>
                    <a:lnTo>
                      <a:pt x="f61" y="f7"/>
                    </a:lnTo>
                    <a:lnTo>
                      <a:pt x="f62" y="f7"/>
                    </a:lnTo>
                    <a:lnTo>
                      <a:pt x="f62" y="f63"/>
                    </a:lnTo>
                    <a:lnTo>
                      <a:pt x="f62" y="f64"/>
                    </a:lnTo>
                    <a:lnTo>
                      <a:pt x="f65" y="f66"/>
                    </a:lnTo>
                    <a:lnTo>
                      <a:pt x="f67" y="f68"/>
                    </a:lnTo>
                    <a:lnTo>
                      <a:pt x="f25" y="f69"/>
                    </a:lnTo>
                    <a:lnTo>
                      <a:pt x="f5" y="f70"/>
                    </a:lnTo>
                    <a:lnTo>
                      <a:pt x="f5" y="f70"/>
                    </a:lnTo>
                    <a:lnTo>
                      <a:pt x="f8" y="f9"/>
                    </a:lnTo>
                    <a:close/>
                  </a:path>
                </a:pathLst>
              </a:custGeom>
              <a:solidFill>
                <a:srgbClr val="002060"/>
              </a:solidFill>
              <a:ln w="12701" cap="flat">
                <a:solidFill>
                  <a:srgbClr val="BDD7E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6" name="Forma libre: forma 57">
                <a:extLst>
                  <a:ext uri="{FF2B5EF4-FFF2-40B4-BE49-F238E27FC236}">
                    <a16:creationId xmlns:a16="http://schemas.microsoft.com/office/drawing/2014/main" id="{9C685544-76DA-4552-AB48-1415B0072662}"/>
                  </a:ext>
                </a:extLst>
              </p:cNvPr>
              <p:cNvSpPr/>
              <p:nvPr/>
            </p:nvSpPr>
            <p:spPr>
              <a:xfrm>
                <a:off x="8526243" y="3290618"/>
                <a:ext cx="1041620" cy="739475"/>
              </a:xfrm>
              <a:custGeom>
                <a:avLst/>
                <a:gdLst>
                  <a:gd name="f0" fmla="val 10800000"/>
                  <a:gd name="f1" fmla="val 5400000"/>
                  <a:gd name="f2" fmla="val 180"/>
                  <a:gd name="f3" fmla="val w"/>
                  <a:gd name="f4" fmla="val h"/>
                  <a:gd name="f5" fmla="val 0"/>
                  <a:gd name="f6" fmla="val 1041621"/>
                  <a:gd name="f7" fmla="val 739472"/>
                  <a:gd name="f8" fmla="val 15902"/>
                  <a:gd name="f9" fmla="val 572494"/>
                  <a:gd name="f10" fmla="val 7951"/>
                  <a:gd name="f11" fmla="val 437322"/>
                  <a:gd name="f12" fmla="val 270345"/>
                  <a:gd name="f13" fmla="val 214685"/>
                  <a:gd name="f14" fmla="val 87464"/>
                  <a:gd name="f15" fmla="val 151075"/>
                  <a:gd name="f16" fmla="val 198782"/>
                  <a:gd name="f17" fmla="val 47708"/>
                  <a:gd name="f18" fmla="val 246490"/>
                  <a:gd name="f19" fmla="val 7952"/>
                  <a:gd name="f20" fmla="val 357808"/>
                  <a:gd name="f21" fmla="val 421419"/>
                  <a:gd name="f22" fmla="val 55659"/>
                  <a:gd name="f23" fmla="val 485029"/>
                  <a:gd name="f24" fmla="val 135172"/>
                  <a:gd name="f25" fmla="val 508883"/>
                  <a:gd name="f26" fmla="val 198783"/>
                  <a:gd name="f27" fmla="val 540688"/>
                  <a:gd name="f28" fmla="val 238539"/>
                  <a:gd name="f29" fmla="val 588396"/>
                  <a:gd name="f30" fmla="val 246491"/>
                  <a:gd name="f31" fmla="val 636104"/>
                  <a:gd name="f32" fmla="val 302150"/>
                  <a:gd name="f33" fmla="val 691763"/>
                  <a:gd name="f34" fmla="val 341906"/>
                  <a:gd name="f35" fmla="val 723568"/>
                  <a:gd name="f36" fmla="val 405517"/>
                  <a:gd name="f37" fmla="val 803081"/>
                  <a:gd name="f38" fmla="val 866692"/>
                  <a:gd name="f39" fmla="val 962108"/>
                  <a:gd name="f40" fmla="val 429371"/>
                  <a:gd name="f41" fmla="val 1017767"/>
                  <a:gd name="f42" fmla="val 469127"/>
                  <a:gd name="f43" fmla="val 1025718"/>
                  <a:gd name="f44" fmla="val 532738"/>
                  <a:gd name="f45" fmla="val 985961"/>
                  <a:gd name="f46" fmla="val 882595"/>
                  <a:gd name="f47" fmla="val 779228"/>
                  <a:gd name="f48" fmla="val 524786"/>
                  <a:gd name="f49" fmla="val 659958"/>
                  <a:gd name="f50" fmla="val 580445"/>
                  <a:gd name="f51" fmla="val 532737"/>
                  <a:gd name="f52" fmla="val 683812"/>
                  <a:gd name="f53" fmla="val 397565"/>
                  <a:gd name="f54" fmla="val 652007"/>
                  <a:gd name="f55" fmla="val 333955"/>
                  <a:gd name="f56" fmla="val 644056"/>
                  <a:gd name="f57" fmla="val 286247"/>
                  <a:gd name="f58" fmla="val 675861"/>
                  <a:gd name="f59" fmla="val 723569"/>
                  <a:gd name="f60" fmla="val 119269"/>
                  <a:gd name="f61" fmla="val 667910"/>
                  <a:gd name="f62" fmla="+- 0 0 -90"/>
                  <a:gd name="f63" fmla="*/ f3 1 1041621"/>
                  <a:gd name="f64" fmla="*/ f4 1 739472"/>
                  <a:gd name="f65" fmla="val f5"/>
                  <a:gd name="f66" fmla="val f6"/>
                  <a:gd name="f67" fmla="val f7"/>
                  <a:gd name="f68" fmla="*/ f62 f0 1"/>
                  <a:gd name="f69" fmla="+- f67 0 f65"/>
                  <a:gd name="f70" fmla="+- f66 0 f65"/>
                  <a:gd name="f71" fmla="*/ f68 1 f2"/>
                  <a:gd name="f72" fmla="*/ f70 1 1041621"/>
                  <a:gd name="f73" fmla="*/ f69 1 739472"/>
                  <a:gd name="f74" fmla="*/ 15902 f70 1"/>
                  <a:gd name="f75" fmla="*/ 572494 f69 1"/>
                  <a:gd name="f76" fmla="*/ 7951 f70 1"/>
                  <a:gd name="f77" fmla="*/ 437322 f69 1"/>
                  <a:gd name="f78" fmla="*/ 0 f70 1"/>
                  <a:gd name="f79" fmla="*/ 270345 f69 1"/>
                  <a:gd name="f80" fmla="*/ 214685 f69 1"/>
                  <a:gd name="f81" fmla="*/ 87464 f70 1"/>
                  <a:gd name="f82" fmla="*/ 151075 f69 1"/>
                  <a:gd name="f83" fmla="*/ 198782 f70 1"/>
                  <a:gd name="f84" fmla="*/ 47708 f69 1"/>
                  <a:gd name="f85" fmla="*/ 246490 f70 1"/>
                  <a:gd name="f86" fmla="*/ 7952 f69 1"/>
                  <a:gd name="f87" fmla="*/ 357808 f70 1"/>
                  <a:gd name="f88" fmla="*/ 0 f69 1"/>
                  <a:gd name="f89" fmla="*/ 421419 f70 1"/>
                  <a:gd name="f90" fmla="*/ 55659 f69 1"/>
                  <a:gd name="f91" fmla="*/ 485029 f70 1"/>
                  <a:gd name="f92" fmla="*/ 135172 f69 1"/>
                  <a:gd name="f93" fmla="*/ 508883 f70 1"/>
                  <a:gd name="f94" fmla="*/ 198783 f69 1"/>
                  <a:gd name="f95" fmla="*/ 540688 f70 1"/>
                  <a:gd name="f96" fmla="*/ 238539 f69 1"/>
                  <a:gd name="f97" fmla="*/ 588396 f70 1"/>
                  <a:gd name="f98" fmla="*/ 246491 f69 1"/>
                  <a:gd name="f99" fmla="*/ 636104 f70 1"/>
                  <a:gd name="f100" fmla="*/ 302150 f69 1"/>
                  <a:gd name="f101" fmla="*/ 691763 f70 1"/>
                  <a:gd name="f102" fmla="*/ 341906 f69 1"/>
                  <a:gd name="f103" fmla="*/ 723568 f70 1"/>
                  <a:gd name="f104" fmla="*/ 405517 f69 1"/>
                  <a:gd name="f105" fmla="*/ 803081 f70 1"/>
                  <a:gd name="f106" fmla="*/ 866692 f70 1"/>
                  <a:gd name="f107" fmla="*/ 962108 f70 1"/>
                  <a:gd name="f108" fmla="*/ 429371 f69 1"/>
                  <a:gd name="f109" fmla="*/ 1017767 f70 1"/>
                  <a:gd name="f110" fmla="*/ 1041621 f70 1"/>
                  <a:gd name="f111" fmla="*/ 469127 f69 1"/>
                  <a:gd name="f112" fmla="*/ 1025718 f70 1"/>
                  <a:gd name="f113" fmla="*/ 532738 f69 1"/>
                  <a:gd name="f114" fmla="*/ 985961 f70 1"/>
                  <a:gd name="f115" fmla="*/ 882595 f70 1"/>
                  <a:gd name="f116" fmla="*/ 779228 f70 1"/>
                  <a:gd name="f117" fmla="*/ 524786 f69 1"/>
                  <a:gd name="f118" fmla="*/ 659958 f70 1"/>
                  <a:gd name="f119" fmla="*/ 580445 f69 1"/>
                  <a:gd name="f120" fmla="*/ 532737 f70 1"/>
                  <a:gd name="f121" fmla="*/ 683812 f69 1"/>
                  <a:gd name="f122" fmla="*/ 397565 f70 1"/>
                  <a:gd name="f123" fmla="*/ 652007 f69 1"/>
                  <a:gd name="f124" fmla="*/ 333955 f70 1"/>
                  <a:gd name="f125" fmla="*/ 644056 f69 1"/>
                  <a:gd name="f126" fmla="*/ 286247 f70 1"/>
                  <a:gd name="f127" fmla="*/ 675861 f69 1"/>
                  <a:gd name="f128" fmla="*/ 151075 f70 1"/>
                  <a:gd name="f129" fmla="*/ 723569 f69 1"/>
                  <a:gd name="f130" fmla="*/ 119269 f70 1"/>
                  <a:gd name="f131" fmla="*/ 739472 f69 1"/>
                  <a:gd name="f132" fmla="*/ 55659 f70 1"/>
                  <a:gd name="f133" fmla="*/ 667910 f69 1"/>
                  <a:gd name="f134" fmla="+- f71 0 f1"/>
                  <a:gd name="f135" fmla="*/ f74 1 1041621"/>
                  <a:gd name="f136" fmla="*/ f75 1 739472"/>
                  <a:gd name="f137" fmla="*/ f76 1 1041621"/>
                  <a:gd name="f138" fmla="*/ f77 1 739472"/>
                  <a:gd name="f139" fmla="*/ f78 1 1041621"/>
                  <a:gd name="f140" fmla="*/ f79 1 739472"/>
                  <a:gd name="f141" fmla="*/ f80 1 739472"/>
                  <a:gd name="f142" fmla="*/ f81 1 1041621"/>
                  <a:gd name="f143" fmla="*/ f82 1 739472"/>
                  <a:gd name="f144" fmla="*/ f83 1 1041621"/>
                  <a:gd name="f145" fmla="*/ f84 1 739472"/>
                  <a:gd name="f146" fmla="*/ f85 1 1041621"/>
                  <a:gd name="f147" fmla="*/ f86 1 739472"/>
                  <a:gd name="f148" fmla="*/ f87 1 1041621"/>
                  <a:gd name="f149" fmla="*/ f88 1 739472"/>
                  <a:gd name="f150" fmla="*/ f89 1 1041621"/>
                  <a:gd name="f151" fmla="*/ f90 1 739472"/>
                  <a:gd name="f152" fmla="*/ f91 1 1041621"/>
                  <a:gd name="f153" fmla="*/ f92 1 739472"/>
                  <a:gd name="f154" fmla="*/ f93 1 1041621"/>
                  <a:gd name="f155" fmla="*/ f94 1 739472"/>
                  <a:gd name="f156" fmla="*/ f95 1 1041621"/>
                  <a:gd name="f157" fmla="*/ f96 1 739472"/>
                  <a:gd name="f158" fmla="*/ f97 1 1041621"/>
                  <a:gd name="f159" fmla="*/ f98 1 739472"/>
                  <a:gd name="f160" fmla="*/ f99 1 1041621"/>
                  <a:gd name="f161" fmla="*/ f100 1 739472"/>
                  <a:gd name="f162" fmla="*/ f101 1 1041621"/>
                  <a:gd name="f163" fmla="*/ f102 1 739472"/>
                  <a:gd name="f164" fmla="*/ f103 1 1041621"/>
                  <a:gd name="f165" fmla="*/ f104 1 739472"/>
                  <a:gd name="f166" fmla="*/ f105 1 1041621"/>
                  <a:gd name="f167" fmla="*/ f106 1 1041621"/>
                  <a:gd name="f168" fmla="*/ f107 1 1041621"/>
                  <a:gd name="f169" fmla="*/ f108 1 739472"/>
                  <a:gd name="f170" fmla="*/ f109 1 1041621"/>
                  <a:gd name="f171" fmla="*/ f110 1 1041621"/>
                  <a:gd name="f172" fmla="*/ f111 1 739472"/>
                  <a:gd name="f173" fmla="*/ f112 1 1041621"/>
                  <a:gd name="f174" fmla="*/ f113 1 739472"/>
                  <a:gd name="f175" fmla="*/ f114 1 1041621"/>
                  <a:gd name="f176" fmla="*/ f115 1 1041621"/>
                  <a:gd name="f177" fmla="*/ f116 1 1041621"/>
                  <a:gd name="f178" fmla="*/ f117 1 739472"/>
                  <a:gd name="f179" fmla="*/ f118 1 1041621"/>
                  <a:gd name="f180" fmla="*/ f119 1 739472"/>
                  <a:gd name="f181" fmla="*/ f120 1 1041621"/>
                  <a:gd name="f182" fmla="*/ f121 1 739472"/>
                  <a:gd name="f183" fmla="*/ f122 1 1041621"/>
                  <a:gd name="f184" fmla="*/ f123 1 739472"/>
                  <a:gd name="f185" fmla="*/ f124 1 1041621"/>
                  <a:gd name="f186" fmla="*/ f125 1 739472"/>
                  <a:gd name="f187" fmla="*/ f126 1 1041621"/>
                  <a:gd name="f188" fmla="*/ f127 1 739472"/>
                  <a:gd name="f189" fmla="*/ f128 1 1041621"/>
                  <a:gd name="f190" fmla="*/ f129 1 739472"/>
                  <a:gd name="f191" fmla="*/ f130 1 1041621"/>
                  <a:gd name="f192" fmla="*/ f131 1 739472"/>
                  <a:gd name="f193" fmla="*/ f132 1 1041621"/>
                  <a:gd name="f194" fmla="*/ f133 1 739472"/>
                  <a:gd name="f195" fmla="*/ f65 1 f72"/>
                  <a:gd name="f196" fmla="*/ f66 1 f72"/>
                  <a:gd name="f197" fmla="*/ f65 1 f73"/>
                  <a:gd name="f198" fmla="*/ f67 1 f73"/>
                  <a:gd name="f199" fmla="*/ f135 1 f72"/>
                  <a:gd name="f200" fmla="*/ f136 1 f73"/>
                  <a:gd name="f201" fmla="*/ f137 1 f72"/>
                  <a:gd name="f202" fmla="*/ f138 1 f73"/>
                  <a:gd name="f203" fmla="*/ f139 1 f72"/>
                  <a:gd name="f204" fmla="*/ f140 1 f73"/>
                  <a:gd name="f205" fmla="*/ f141 1 f73"/>
                  <a:gd name="f206" fmla="*/ f142 1 f72"/>
                  <a:gd name="f207" fmla="*/ f143 1 f73"/>
                  <a:gd name="f208" fmla="*/ f144 1 f72"/>
                  <a:gd name="f209" fmla="*/ f145 1 f73"/>
                  <a:gd name="f210" fmla="*/ f146 1 f72"/>
                  <a:gd name="f211" fmla="*/ f147 1 f73"/>
                  <a:gd name="f212" fmla="*/ f148 1 f72"/>
                  <a:gd name="f213" fmla="*/ f149 1 f73"/>
                  <a:gd name="f214" fmla="*/ f150 1 f72"/>
                  <a:gd name="f215" fmla="*/ f151 1 f73"/>
                  <a:gd name="f216" fmla="*/ f152 1 f72"/>
                  <a:gd name="f217" fmla="*/ f153 1 f73"/>
                  <a:gd name="f218" fmla="*/ f154 1 f72"/>
                  <a:gd name="f219" fmla="*/ f155 1 f73"/>
                  <a:gd name="f220" fmla="*/ f156 1 f72"/>
                  <a:gd name="f221" fmla="*/ f157 1 f73"/>
                  <a:gd name="f222" fmla="*/ f158 1 f72"/>
                  <a:gd name="f223" fmla="*/ f159 1 f73"/>
                  <a:gd name="f224" fmla="*/ f160 1 f72"/>
                  <a:gd name="f225" fmla="*/ f161 1 f73"/>
                  <a:gd name="f226" fmla="*/ f162 1 f72"/>
                  <a:gd name="f227" fmla="*/ f163 1 f73"/>
                  <a:gd name="f228" fmla="*/ f164 1 f72"/>
                  <a:gd name="f229" fmla="*/ f165 1 f73"/>
                  <a:gd name="f230" fmla="*/ f166 1 f72"/>
                  <a:gd name="f231" fmla="*/ f167 1 f72"/>
                  <a:gd name="f232" fmla="*/ f168 1 f72"/>
                  <a:gd name="f233" fmla="*/ f169 1 f73"/>
                  <a:gd name="f234" fmla="*/ f170 1 f72"/>
                  <a:gd name="f235" fmla="*/ f171 1 f72"/>
                  <a:gd name="f236" fmla="*/ f172 1 f73"/>
                  <a:gd name="f237" fmla="*/ f173 1 f72"/>
                  <a:gd name="f238" fmla="*/ f174 1 f73"/>
                  <a:gd name="f239" fmla="*/ f175 1 f72"/>
                  <a:gd name="f240" fmla="*/ f176 1 f72"/>
                  <a:gd name="f241" fmla="*/ f177 1 f72"/>
                  <a:gd name="f242" fmla="*/ f178 1 f73"/>
                  <a:gd name="f243" fmla="*/ f179 1 f72"/>
                  <a:gd name="f244" fmla="*/ f180 1 f73"/>
                  <a:gd name="f245" fmla="*/ f181 1 f72"/>
                  <a:gd name="f246" fmla="*/ f182 1 f73"/>
                  <a:gd name="f247" fmla="*/ f183 1 f72"/>
                  <a:gd name="f248" fmla="*/ f184 1 f73"/>
                  <a:gd name="f249" fmla="*/ f185 1 f72"/>
                  <a:gd name="f250" fmla="*/ f186 1 f73"/>
                  <a:gd name="f251" fmla="*/ f187 1 f72"/>
                  <a:gd name="f252" fmla="*/ f188 1 f73"/>
                  <a:gd name="f253" fmla="*/ f189 1 f72"/>
                  <a:gd name="f254" fmla="*/ f190 1 f73"/>
                  <a:gd name="f255" fmla="*/ f191 1 f72"/>
                  <a:gd name="f256" fmla="*/ f192 1 f73"/>
                  <a:gd name="f257" fmla="*/ f193 1 f72"/>
                  <a:gd name="f258" fmla="*/ f194 1 f73"/>
                  <a:gd name="f259" fmla="*/ f195 f63 1"/>
                  <a:gd name="f260" fmla="*/ f196 f63 1"/>
                  <a:gd name="f261" fmla="*/ f198 f64 1"/>
                  <a:gd name="f262" fmla="*/ f197 f64 1"/>
                  <a:gd name="f263" fmla="*/ f199 f63 1"/>
                  <a:gd name="f264" fmla="*/ f200 f64 1"/>
                  <a:gd name="f265" fmla="*/ f201 f63 1"/>
                  <a:gd name="f266" fmla="*/ f202 f64 1"/>
                  <a:gd name="f267" fmla="*/ f203 f63 1"/>
                  <a:gd name="f268" fmla="*/ f204 f64 1"/>
                  <a:gd name="f269" fmla="*/ f205 f64 1"/>
                  <a:gd name="f270" fmla="*/ f206 f63 1"/>
                  <a:gd name="f271" fmla="*/ f207 f64 1"/>
                  <a:gd name="f272" fmla="*/ f208 f63 1"/>
                  <a:gd name="f273" fmla="*/ f209 f64 1"/>
                  <a:gd name="f274" fmla="*/ f210 f63 1"/>
                  <a:gd name="f275" fmla="*/ f211 f64 1"/>
                  <a:gd name="f276" fmla="*/ f212 f63 1"/>
                  <a:gd name="f277" fmla="*/ f213 f64 1"/>
                  <a:gd name="f278" fmla="*/ f214 f63 1"/>
                  <a:gd name="f279" fmla="*/ f215 f64 1"/>
                  <a:gd name="f280" fmla="*/ f216 f63 1"/>
                  <a:gd name="f281" fmla="*/ f217 f64 1"/>
                  <a:gd name="f282" fmla="*/ f218 f63 1"/>
                  <a:gd name="f283" fmla="*/ f219 f64 1"/>
                  <a:gd name="f284" fmla="*/ f220 f63 1"/>
                  <a:gd name="f285" fmla="*/ f221 f64 1"/>
                  <a:gd name="f286" fmla="*/ f222 f63 1"/>
                  <a:gd name="f287" fmla="*/ f223 f64 1"/>
                  <a:gd name="f288" fmla="*/ f224 f63 1"/>
                  <a:gd name="f289" fmla="*/ f225 f64 1"/>
                  <a:gd name="f290" fmla="*/ f226 f63 1"/>
                  <a:gd name="f291" fmla="*/ f227 f64 1"/>
                  <a:gd name="f292" fmla="*/ f228 f63 1"/>
                  <a:gd name="f293" fmla="*/ f229 f64 1"/>
                  <a:gd name="f294" fmla="*/ f230 f63 1"/>
                  <a:gd name="f295" fmla="*/ f231 f63 1"/>
                  <a:gd name="f296" fmla="*/ f232 f63 1"/>
                  <a:gd name="f297" fmla="*/ f233 f64 1"/>
                  <a:gd name="f298" fmla="*/ f234 f63 1"/>
                  <a:gd name="f299" fmla="*/ f235 f63 1"/>
                  <a:gd name="f300" fmla="*/ f236 f64 1"/>
                  <a:gd name="f301" fmla="*/ f237 f63 1"/>
                  <a:gd name="f302" fmla="*/ f238 f64 1"/>
                  <a:gd name="f303" fmla="*/ f239 f63 1"/>
                  <a:gd name="f304" fmla="*/ f240 f63 1"/>
                  <a:gd name="f305" fmla="*/ f241 f63 1"/>
                  <a:gd name="f306" fmla="*/ f242 f64 1"/>
                  <a:gd name="f307" fmla="*/ f243 f63 1"/>
                  <a:gd name="f308" fmla="*/ f244 f64 1"/>
                  <a:gd name="f309" fmla="*/ f245 f63 1"/>
                  <a:gd name="f310" fmla="*/ f246 f64 1"/>
                  <a:gd name="f311" fmla="*/ f247 f63 1"/>
                  <a:gd name="f312" fmla="*/ f248 f64 1"/>
                  <a:gd name="f313" fmla="*/ f249 f63 1"/>
                  <a:gd name="f314" fmla="*/ f250 f64 1"/>
                  <a:gd name="f315" fmla="*/ f251 f63 1"/>
                  <a:gd name="f316" fmla="*/ f252 f64 1"/>
                  <a:gd name="f317" fmla="*/ f253 f63 1"/>
                  <a:gd name="f318" fmla="*/ f254 f64 1"/>
                  <a:gd name="f319" fmla="*/ f255 f63 1"/>
                  <a:gd name="f320" fmla="*/ f256 f64 1"/>
                  <a:gd name="f321" fmla="*/ f257 f63 1"/>
                  <a:gd name="f322" fmla="*/ f258 f64 1"/>
                </a:gdLst>
                <a:ahLst/>
                <a:cxnLst>
                  <a:cxn ang="3cd4">
                    <a:pos x="hc" y="t"/>
                  </a:cxn>
                  <a:cxn ang="0">
                    <a:pos x="r" y="vc"/>
                  </a:cxn>
                  <a:cxn ang="cd4">
                    <a:pos x="hc" y="b"/>
                  </a:cxn>
                  <a:cxn ang="cd2">
                    <a:pos x="l" y="vc"/>
                  </a:cxn>
                  <a:cxn ang="f134">
                    <a:pos x="f263" y="f264"/>
                  </a:cxn>
                  <a:cxn ang="f134">
                    <a:pos x="f265" y="f266"/>
                  </a:cxn>
                  <a:cxn ang="f134">
                    <a:pos x="f267" y="f268"/>
                  </a:cxn>
                  <a:cxn ang="f134">
                    <a:pos x="f267" y="f268"/>
                  </a:cxn>
                  <a:cxn ang="f134">
                    <a:pos x="f265" y="f269"/>
                  </a:cxn>
                  <a:cxn ang="f134">
                    <a:pos x="f270" y="f271"/>
                  </a:cxn>
                  <a:cxn ang="f134">
                    <a:pos x="f272" y="f273"/>
                  </a:cxn>
                  <a:cxn ang="f134">
                    <a:pos x="f274" y="f275"/>
                  </a:cxn>
                  <a:cxn ang="f134">
                    <a:pos x="f274" y="f275"/>
                  </a:cxn>
                  <a:cxn ang="f134">
                    <a:pos x="f276" y="f277"/>
                  </a:cxn>
                  <a:cxn ang="f134">
                    <a:pos x="f278" y="f279"/>
                  </a:cxn>
                  <a:cxn ang="f134">
                    <a:pos x="f280" y="f281"/>
                  </a:cxn>
                  <a:cxn ang="f134">
                    <a:pos x="f282" y="f283"/>
                  </a:cxn>
                  <a:cxn ang="f134">
                    <a:pos x="f284" y="f285"/>
                  </a:cxn>
                  <a:cxn ang="f134">
                    <a:pos x="f286" y="f287"/>
                  </a:cxn>
                  <a:cxn ang="f134">
                    <a:pos x="f288" y="f289"/>
                  </a:cxn>
                  <a:cxn ang="f134">
                    <a:pos x="f290" y="f291"/>
                  </a:cxn>
                  <a:cxn ang="f134">
                    <a:pos x="f292" y="f293"/>
                  </a:cxn>
                  <a:cxn ang="f134">
                    <a:pos x="f294" y="f266"/>
                  </a:cxn>
                  <a:cxn ang="f134">
                    <a:pos x="f295" y="f266"/>
                  </a:cxn>
                  <a:cxn ang="f134">
                    <a:pos x="f296" y="f297"/>
                  </a:cxn>
                  <a:cxn ang="f134">
                    <a:pos x="f298" y="f266"/>
                  </a:cxn>
                  <a:cxn ang="f134">
                    <a:pos x="f299" y="f300"/>
                  </a:cxn>
                  <a:cxn ang="f134">
                    <a:pos x="f299" y="f300"/>
                  </a:cxn>
                  <a:cxn ang="f134">
                    <a:pos x="f301" y="f302"/>
                  </a:cxn>
                  <a:cxn ang="f134">
                    <a:pos x="f303" y="f302"/>
                  </a:cxn>
                  <a:cxn ang="f134">
                    <a:pos x="f304" y="f302"/>
                  </a:cxn>
                  <a:cxn ang="f134">
                    <a:pos x="f305" y="f306"/>
                  </a:cxn>
                  <a:cxn ang="f134">
                    <a:pos x="f292" y="f306"/>
                  </a:cxn>
                  <a:cxn ang="f134">
                    <a:pos x="f307" y="f308"/>
                  </a:cxn>
                  <a:cxn ang="f134">
                    <a:pos x="f309" y="f310"/>
                  </a:cxn>
                  <a:cxn ang="f134">
                    <a:pos x="f309" y="f310"/>
                  </a:cxn>
                  <a:cxn ang="f134">
                    <a:pos x="f311" y="f312"/>
                  </a:cxn>
                  <a:cxn ang="f134">
                    <a:pos x="f313" y="f314"/>
                  </a:cxn>
                  <a:cxn ang="f134">
                    <a:pos x="f315" y="f316"/>
                  </a:cxn>
                  <a:cxn ang="f134">
                    <a:pos x="f317" y="f318"/>
                  </a:cxn>
                  <a:cxn ang="f134">
                    <a:pos x="f319" y="f320"/>
                  </a:cxn>
                  <a:cxn ang="f134">
                    <a:pos x="f321" y="f322"/>
                  </a:cxn>
                  <a:cxn ang="f134">
                    <a:pos x="f263" y="f264"/>
                  </a:cxn>
                </a:cxnLst>
                <a:rect l="f259" t="f262" r="f260" b="f261"/>
                <a:pathLst>
                  <a:path w="1041621" h="739472">
                    <a:moveTo>
                      <a:pt x="f8" y="f9"/>
                    </a:moveTo>
                    <a:lnTo>
                      <a:pt x="f10" y="f11"/>
                    </a:lnTo>
                    <a:lnTo>
                      <a:pt x="f5" y="f12"/>
                    </a:lnTo>
                    <a:lnTo>
                      <a:pt x="f5" y="f12"/>
                    </a:lnTo>
                    <a:lnTo>
                      <a:pt x="f10" y="f13"/>
                    </a:lnTo>
                    <a:lnTo>
                      <a:pt x="f14" y="f15"/>
                    </a:lnTo>
                    <a:lnTo>
                      <a:pt x="f16" y="f17"/>
                    </a:lnTo>
                    <a:lnTo>
                      <a:pt x="f18" y="f19"/>
                    </a:lnTo>
                    <a:lnTo>
                      <a:pt x="f18" y="f19"/>
                    </a:lnTo>
                    <a:lnTo>
                      <a:pt x="f20" y="f5"/>
                    </a:lnTo>
                    <a:lnTo>
                      <a:pt x="f21" y="f22"/>
                    </a:lnTo>
                    <a:lnTo>
                      <a:pt x="f23" y="f24"/>
                    </a:lnTo>
                    <a:lnTo>
                      <a:pt x="f25" y="f26"/>
                    </a:lnTo>
                    <a:lnTo>
                      <a:pt x="f27" y="f28"/>
                    </a:lnTo>
                    <a:lnTo>
                      <a:pt x="f29" y="f30"/>
                    </a:lnTo>
                    <a:lnTo>
                      <a:pt x="f31" y="f32"/>
                    </a:lnTo>
                    <a:lnTo>
                      <a:pt x="f33" y="f34"/>
                    </a:lnTo>
                    <a:lnTo>
                      <a:pt x="f35" y="f36"/>
                    </a:lnTo>
                    <a:lnTo>
                      <a:pt x="f37" y="f11"/>
                    </a:lnTo>
                    <a:lnTo>
                      <a:pt x="f38" y="f11"/>
                    </a:lnTo>
                    <a:lnTo>
                      <a:pt x="f39" y="f40"/>
                    </a:lnTo>
                    <a:lnTo>
                      <a:pt x="f41" y="f11"/>
                    </a:lnTo>
                    <a:lnTo>
                      <a:pt x="f6" y="f42"/>
                    </a:lnTo>
                    <a:lnTo>
                      <a:pt x="f6" y="f42"/>
                    </a:lnTo>
                    <a:lnTo>
                      <a:pt x="f43" y="f44"/>
                    </a:lnTo>
                    <a:lnTo>
                      <a:pt x="f45" y="f44"/>
                    </a:lnTo>
                    <a:lnTo>
                      <a:pt x="f46" y="f44"/>
                    </a:lnTo>
                    <a:lnTo>
                      <a:pt x="f47" y="f48"/>
                    </a:lnTo>
                    <a:lnTo>
                      <a:pt x="f35" y="f48"/>
                    </a:lnTo>
                    <a:lnTo>
                      <a:pt x="f49" y="f50"/>
                    </a:lnTo>
                    <a:lnTo>
                      <a:pt x="f51" y="f52"/>
                    </a:lnTo>
                    <a:lnTo>
                      <a:pt x="f51" y="f52"/>
                    </a:lnTo>
                    <a:lnTo>
                      <a:pt x="f53" y="f54"/>
                    </a:lnTo>
                    <a:lnTo>
                      <a:pt x="f55" y="f56"/>
                    </a:lnTo>
                    <a:lnTo>
                      <a:pt x="f57" y="f58"/>
                    </a:lnTo>
                    <a:lnTo>
                      <a:pt x="f15" y="f59"/>
                    </a:lnTo>
                    <a:lnTo>
                      <a:pt x="f60" y="f7"/>
                    </a:lnTo>
                    <a:lnTo>
                      <a:pt x="f22" y="f61"/>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27" name="Forma libre: forma 58">
                <a:extLst>
                  <a:ext uri="{FF2B5EF4-FFF2-40B4-BE49-F238E27FC236}">
                    <a16:creationId xmlns:a16="http://schemas.microsoft.com/office/drawing/2014/main" id="{EE173F0C-359E-409A-84FB-FD4BDD177BFB}"/>
                  </a:ext>
                </a:extLst>
              </p:cNvPr>
              <p:cNvSpPr/>
              <p:nvPr/>
            </p:nvSpPr>
            <p:spPr>
              <a:xfrm>
                <a:off x="8335408" y="3847213"/>
                <a:ext cx="1415335" cy="1065477"/>
              </a:xfrm>
              <a:custGeom>
                <a:avLst/>
                <a:gdLst>
                  <a:gd name="f0" fmla="val 10800000"/>
                  <a:gd name="f1" fmla="val 5400000"/>
                  <a:gd name="f2" fmla="val 180"/>
                  <a:gd name="f3" fmla="val w"/>
                  <a:gd name="f4" fmla="val h"/>
                  <a:gd name="f5" fmla="val 0"/>
                  <a:gd name="f6" fmla="val 1415333"/>
                  <a:gd name="f7" fmla="val 1065474"/>
                  <a:gd name="f8" fmla="val 15903"/>
                  <a:gd name="f9" fmla="val 715617"/>
                  <a:gd name="f10" fmla="val 7952"/>
                  <a:gd name="f11" fmla="val 341906"/>
                  <a:gd name="f12" fmla="val 39757"/>
                  <a:gd name="f13" fmla="val 182880"/>
                  <a:gd name="f14" fmla="val 71562"/>
                  <a:gd name="f15" fmla="val 87464"/>
                  <a:gd name="f16" fmla="val 95416"/>
                  <a:gd name="f17" fmla="val 55659"/>
                  <a:gd name="f18" fmla="val 127221"/>
                  <a:gd name="f19" fmla="val 71561"/>
                  <a:gd name="f20" fmla="val 190832"/>
                  <a:gd name="f21" fmla="val 222636"/>
                  <a:gd name="f22" fmla="val 302150"/>
                  <a:gd name="f23" fmla="val 238539"/>
                  <a:gd name="f24" fmla="val 397566"/>
                  <a:gd name="f25" fmla="val 214685"/>
                  <a:gd name="f26" fmla="val 485030"/>
                  <a:gd name="f27" fmla="val 166977"/>
                  <a:gd name="f28" fmla="val 572494"/>
                  <a:gd name="f29" fmla="val 143123"/>
                  <a:gd name="f30" fmla="val 644056"/>
                  <a:gd name="f31" fmla="val 731520"/>
                  <a:gd name="f32" fmla="val 174928"/>
                  <a:gd name="f33" fmla="val 826936"/>
                  <a:gd name="f34" fmla="val 946206"/>
                  <a:gd name="f35" fmla="val 39756"/>
                  <a:gd name="f36" fmla="val 1049573"/>
                  <a:gd name="f37" fmla="val 15902"/>
                  <a:gd name="f38" fmla="val 1272209"/>
                  <a:gd name="f39" fmla="val 7951"/>
                  <a:gd name="f40" fmla="val 1375576"/>
                  <a:gd name="f41" fmla="val 1351722"/>
                  <a:gd name="f42" fmla="val 31805"/>
                  <a:gd name="f43" fmla="val 1264258"/>
                  <a:gd name="f44" fmla="val 47707"/>
                  <a:gd name="f45" fmla="val 1224501"/>
                  <a:gd name="f46" fmla="val 1176793"/>
                  <a:gd name="f47" fmla="val 135172"/>
                  <a:gd name="f48" fmla="val 1168842"/>
                  <a:gd name="f49" fmla="val 190831"/>
                  <a:gd name="f50" fmla="val 1105232"/>
                  <a:gd name="f51" fmla="val 246490"/>
                  <a:gd name="f52" fmla="val 683813"/>
                  <a:gd name="f53" fmla="val 532737"/>
                  <a:gd name="f54" fmla="val 270345"/>
                  <a:gd name="f55" fmla="val 803081"/>
                  <a:gd name="f56" fmla="val 166978"/>
                  <a:gd name="f57" fmla="val 874643"/>
                  <a:gd name="f58" fmla="val 198783"/>
                  <a:gd name="f59" fmla="val 985961"/>
                  <a:gd name="f60" fmla="val 79513"/>
                  <a:gd name="f61" fmla="val 23854"/>
                  <a:gd name="f62" fmla="val 1009815"/>
                  <a:gd name="f63" fmla="+- 0 0 -90"/>
                  <a:gd name="f64" fmla="*/ f3 1 1415333"/>
                  <a:gd name="f65" fmla="*/ f4 1 1065474"/>
                  <a:gd name="f66" fmla="val f5"/>
                  <a:gd name="f67" fmla="val f6"/>
                  <a:gd name="f68" fmla="val f7"/>
                  <a:gd name="f69" fmla="*/ f63 f0 1"/>
                  <a:gd name="f70" fmla="+- f68 0 f66"/>
                  <a:gd name="f71" fmla="+- f67 0 f66"/>
                  <a:gd name="f72" fmla="*/ f69 1 f2"/>
                  <a:gd name="f73" fmla="*/ f71 1 1415333"/>
                  <a:gd name="f74" fmla="*/ f70 1 1065474"/>
                  <a:gd name="f75" fmla="*/ 15903 f71 1"/>
                  <a:gd name="f76" fmla="*/ 715617 f70 1"/>
                  <a:gd name="f77" fmla="*/ 7952 f71 1"/>
                  <a:gd name="f78" fmla="*/ 341906 f70 1"/>
                  <a:gd name="f79" fmla="*/ 39757 f71 1"/>
                  <a:gd name="f80" fmla="*/ 182880 f70 1"/>
                  <a:gd name="f81" fmla="*/ 71562 f71 1"/>
                  <a:gd name="f82" fmla="*/ 87464 f70 1"/>
                  <a:gd name="f83" fmla="*/ 95416 f71 1"/>
                  <a:gd name="f84" fmla="*/ 55659 f70 1"/>
                  <a:gd name="f85" fmla="*/ 127221 f71 1"/>
                  <a:gd name="f86" fmla="*/ 71561 f70 1"/>
                  <a:gd name="f87" fmla="*/ 190832 f71 1"/>
                  <a:gd name="f88" fmla="*/ 222636 f70 1"/>
                  <a:gd name="f89" fmla="*/ 302150 f71 1"/>
                  <a:gd name="f90" fmla="*/ 238539 f70 1"/>
                  <a:gd name="f91" fmla="*/ 397566 f71 1"/>
                  <a:gd name="f92" fmla="*/ 214685 f70 1"/>
                  <a:gd name="f93" fmla="*/ 485030 f71 1"/>
                  <a:gd name="f94" fmla="*/ 166977 f70 1"/>
                  <a:gd name="f95" fmla="*/ 572494 f71 1"/>
                  <a:gd name="f96" fmla="*/ 143123 f70 1"/>
                  <a:gd name="f97" fmla="*/ 644056 f71 1"/>
                  <a:gd name="f98" fmla="*/ 731520 f71 1"/>
                  <a:gd name="f99" fmla="*/ 174928 f70 1"/>
                  <a:gd name="f100" fmla="*/ 826936 f71 1"/>
                  <a:gd name="f101" fmla="*/ 946206 f71 1"/>
                  <a:gd name="f102" fmla="*/ 39756 f70 1"/>
                  <a:gd name="f103" fmla="*/ 1049573 f71 1"/>
                  <a:gd name="f104" fmla="*/ 15902 f70 1"/>
                  <a:gd name="f105" fmla="*/ 1272209 f71 1"/>
                  <a:gd name="f106" fmla="*/ 7951 f70 1"/>
                  <a:gd name="f107" fmla="*/ 1375576 f71 1"/>
                  <a:gd name="f108" fmla="*/ 0 f70 1"/>
                  <a:gd name="f109" fmla="*/ 1415333 f71 1"/>
                  <a:gd name="f110" fmla="*/ 1351722 f71 1"/>
                  <a:gd name="f111" fmla="*/ 31805 f70 1"/>
                  <a:gd name="f112" fmla="*/ 1264258 f71 1"/>
                  <a:gd name="f113" fmla="*/ 47707 f70 1"/>
                  <a:gd name="f114" fmla="*/ 1224501 f71 1"/>
                  <a:gd name="f115" fmla="*/ 1176793 f71 1"/>
                  <a:gd name="f116" fmla="*/ 135172 f70 1"/>
                  <a:gd name="f117" fmla="*/ 1168842 f71 1"/>
                  <a:gd name="f118" fmla="*/ 190831 f70 1"/>
                  <a:gd name="f119" fmla="*/ 1105232 f71 1"/>
                  <a:gd name="f120" fmla="*/ 246490 f70 1"/>
                  <a:gd name="f121" fmla="*/ 683813 f71 1"/>
                  <a:gd name="f122" fmla="*/ 532737 f70 1"/>
                  <a:gd name="f123" fmla="*/ 270345 f71 1"/>
                  <a:gd name="f124" fmla="*/ 803081 f70 1"/>
                  <a:gd name="f125" fmla="*/ 166978 f71 1"/>
                  <a:gd name="f126" fmla="*/ 874643 f70 1"/>
                  <a:gd name="f127" fmla="*/ 198783 f71 1"/>
                  <a:gd name="f128" fmla="*/ 985961 f70 1"/>
                  <a:gd name="f129" fmla="*/ 1065474 f70 1"/>
                  <a:gd name="f130" fmla="*/ 79513 f71 1"/>
                  <a:gd name="f131" fmla="*/ 0 f71 1"/>
                  <a:gd name="f132" fmla="*/ 23854 f71 1"/>
                  <a:gd name="f133" fmla="*/ 1009815 f70 1"/>
                  <a:gd name="f134" fmla="+- f72 0 f1"/>
                  <a:gd name="f135" fmla="*/ f75 1 1415333"/>
                  <a:gd name="f136" fmla="*/ f76 1 1065474"/>
                  <a:gd name="f137" fmla="*/ f77 1 1415333"/>
                  <a:gd name="f138" fmla="*/ f78 1 1065474"/>
                  <a:gd name="f139" fmla="*/ f79 1 1415333"/>
                  <a:gd name="f140" fmla="*/ f80 1 1065474"/>
                  <a:gd name="f141" fmla="*/ f81 1 1415333"/>
                  <a:gd name="f142" fmla="*/ f82 1 1065474"/>
                  <a:gd name="f143" fmla="*/ f83 1 1415333"/>
                  <a:gd name="f144" fmla="*/ f84 1 1065474"/>
                  <a:gd name="f145" fmla="*/ f85 1 1415333"/>
                  <a:gd name="f146" fmla="*/ f86 1 1065474"/>
                  <a:gd name="f147" fmla="*/ f87 1 1415333"/>
                  <a:gd name="f148" fmla="*/ f88 1 1065474"/>
                  <a:gd name="f149" fmla="*/ f89 1 1415333"/>
                  <a:gd name="f150" fmla="*/ f90 1 1065474"/>
                  <a:gd name="f151" fmla="*/ f91 1 1415333"/>
                  <a:gd name="f152" fmla="*/ f92 1 1065474"/>
                  <a:gd name="f153" fmla="*/ f93 1 1415333"/>
                  <a:gd name="f154" fmla="*/ f94 1 1065474"/>
                  <a:gd name="f155" fmla="*/ f95 1 1415333"/>
                  <a:gd name="f156" fmla="*/ f96 1 1065474"/>
                  <a:gd name="f157" fmla="*/ f97 1 1415333"/>
                  <a:gd name="f158" fmla="*/ f98 1 1415333"/>
                  <a:gd name="f159" fmla="*/ f99 1 1065474"/>
                  <a:gd name="f160" fmla="*/ f100 1 1415333"/>
                  <a:gd name="f161" fmla="*/ f101 1 1415333"/>
                  <a:gd name="f162" fmla="*/ f102 1 1065474"/>
                  <a:gd name="f163" fmla="*/ f103 1 1415333"/>
                  <a:gd name="f164" fmla="*/ f104 1 1065474"/>
                  <a:gd name="f165" fmla="*/ f105 1 1415333"/>
                  <a:gd name="f166" fmla="*/ f106 1 1065474"/>
                  <a:gd name="f167" fmla="*/ f107 1 1415333"/>
                  <a:gd name="f168" fmla="*/ f108 1 1065474"/>
                  <a:gd name="f169" fmla="*/ f109 1 1415333"/>
                  <a:gd name="f170" fmla="*/ f110 1 1415333"/>
                  <a:gd name="f171" fmla="*/ f111 1 1065474"/>
                  <a:gd name="f172" fmla="*/ f112 1 1415333"/>
                  <a:gd name="f173" fmla="*/ f113 1 1065474"/>
                  <a:gd name="f174" fmla="*/ f114 1 1415333"/>
                  <a:gd name="f175" fmla="*/ f115 1 1415333"/>
                  <a:gd name="f176" fmla="*/ f116 1 1065474"/>
                  <a:gd name="f177" fmla="*/ f117 1 1415333"/>
                  <a:gd name="f178" fmla="*/ f118 1 1065474"/>
                  <a:gd name="f179" fmla="*/ f119 1 1415333"/>
                  <a:gd name="f180" fmla="*/ f120 1 1065474"/>
                  <a:gd name="f181" fmla="*/ f121 1 1415333"/>
                  <a:gd name="f182" fmla="*/ f122 1 1065474"/>
                  <a:gd name="f183" fmla="*/ f123 1 1415333"/>
                  <a:gd name="f184" fmla="*/ f124 1 1065474"/>
                  <a:gd name="f185" fmla="*/ f125 1 1415333"/>
                  <a:gd name="f186" fmla="*/ f126 1 1065474"/>
                  <a:gd name="f187" fmla="*/ f127 1 1415333"/>
                  <a:gd name="f188" fmla="*/ f128 1 1065474"/>
                  <a:gd name="f189" fmla="*/ f129 1 1065474"/>
                  <a:gd name="f190" fmla="*/ f130 1 1415333"/>
                  <a:gd name="f191" fmla="*/ f131 1 1415333"/>
                  <a:gd name="f192" fmla="*/ f132 1 1415333"/>
                  <a:gd name="f193" fmla="*/ f133 1 1065474"/>
                  <a:gd name="f194" fmla="*/ f66 1 f73"/>
                  <a:gd name="f195" fmla="*/ f67 1 f73"/>
                  <a:gd name="f196" fmla="*/ f66 1 f74"/>
                  <a:gd name="f197" fmla="*/ f68 1 f74"/>
                  <a:gd name="f198" fmla="*/ f135 1 f73"/>
                  <a:gd name="f199" fmla="*/ f136 1 f74"/>
                  <a:gd name="f200" fmla="*/ f137 1 f73"/>
                  <a:gd name="f201" fmla="*/ f138 1 f74"/>
                  <a:gd name="f202" fmla="*/ f139 1 f73"/>
                  <a:gd name="f203" fmla="*/ f140 1 f74"/>
                  <a:gd name="f204" fmla="*/ f141 1 f73"/>
                  <a:gd name="f205" fmla="*/ f142 1 f74"/>
                  <a:gd name="f206" fmla="*/ f143 1 f73"/>
                  <a:gd name="f207" fmla="*/ f144 1 f74"/>
                  <a:gd name="f208" fmla="*/ f145 1 f73"/>
                  <a:gd name="f209" fmla="*/ f146 1 f74"/>
                  <a:gd name="f210" fmla="*/ f147 1 f73"/>
                  <a:gd name="f211" fmla="*/ f148 1 f74"/>
                  <a:gd name="f212" fmla="*/ f149 1 f73"/>
                  <a:gd name="f213" fmla="*/ f150 1 f74"/>
                  <a:gd name="f214" fmla="*/ f151 1 f73"/>
                  <a:gd name="f215" fmla="*/ f152 1 f74"/>
                  <a:gd name="f216" fmla="*/ f153 1 f73"/>
                  <a:gd name="f217" fmla="*/ f154 1 f74"/>
                  <a:gd name="f218" fmla="*/ f155 1 f73"/>
                  <a:gd name="f219" fmla="*/ f156 1 f74"/>
                  <a:gd name="f220" fmla="*/ f157 1 f73"/>
                  <a:gd name="f221" fmla="*/ f158 1 f73"/>
                  <a:gd name="f222" fmla="*/ f159 1 f74"/>
                  <a:gd name="f223" fmla="*/ f160 1 f73"/>
                  <a:gd name="f224" fmla="*/ f161 1 f73"/>
                  <a:gd name="f225" fmla="*/ f162 1 f74"/>
                  <a:gd name="f226" fmla="*/ f163 1 f73"/>
                  <a:gd name="f227" fmla="*/ f164 1 f74"/>
                  <a:gd name="f228" fmla="*/ f165 1 f73"/>
                  <a:gd name="f229" fmla="*/ f166 1 f74"/>
                  <a:gd name="f230" fmla="*/ f167 1 f73"/>
                  <a:gd name="f231" fmla="*/ f168 1 f74"/>
                  <a:gd name="f232" fmla="*/ f169 1 f73"/>
                  <a:gd name="f233" fmla="*/ f170 1 f73"/>
                  <a:gd name="f234" fmla="*/ f171 1 f74"/>
                  <a:gd name="f235" fmla="*/ f172 1 f73"/>
                  <a:gd name="f236" fmla="*/ f173 1 f74"/>
                  <a:gd name="f237" fmla="*/ f174 1 f73"/>
                  <a:gd name="f238" fmla="*/ f175 1 f73"/>
                  <a:gd name="f239" fmla="*/ f176 1 f74"/>
                  <a:gd name="f240" fmla="*/ f177 1 f73"/>
                  <a:gd name="f241" fmla="*/ f178 1 f74"/>
                  <a:gd name="f242" fmla="*/ f179 1 f73"/>
                  <a:gd name="f243" fmla="*/ f180 1 f74"/>
                  <a:gd name="f244" fmla="*/ f181 1 f73"/>
                  <a:gd name="f245" fmla="*/ f182 1 f74"/>
                  <a:gd name="f246" fmla="*/ f183 1 f73"/>
                  <a:gd name="f247" fmla="*/ f184 1 f74"/>
                  <a:gd name="f248" fmla="*/ f185 1 f73"/>
                  <a:gd name="f249" fmla="*/ f186 1 f74"/>
                  <a:gd name="f250" fmla="*/ f187 1 f73"/>
                  <a:gd name="f251" fmla="*/ f188 1 f74"/>
                  <a:gd name="f252" fmla="*/ f189 1 f74"/>
                  <a:gd name="f253" fmla="*/ f190 1 f73"/>
                  <a:gd name="f254" fmla="*/ f191 1 f73"/>
                  <a:gd name="f255" fmla="*/ f192 1 f73"/>
                  <a:gd name="f256" fmla="*/ f193 1 f74"/>
                  <a:gd name="f257" fmla="*/ f194 f64 1"/>
                  <a:gd name="f258" fmla="*/ f195 f64 1"/>
                  <a:gd name="f259" fmla="*/ f197 f65 1"/>
                  <a:gd name="f260" fmla="*/ f196 f65 1"/>
                  <a:gd name="f261" fmla="*/ f198 f64 1"/>
                  <a:gd name="f262" fmla="*/ f199 f65 1"/>
                  <a:gd name="f263" fmla="*/ f200 f64 1"/>
                  <a:gd name="f264" fmla="*/ f201 f65 1"/>
                  <a:gd name="f265" fmla="*/ f202 f64 1"/>
                  <a:gd name="f266" fmla="*/ f203 f65 1"/>
                  <a:gd name="f267" fmla="*/ f204 f64 1"/>
                  <a:gd name="f268" fmla="*/ f205 f65 1"/>
                  <a:gd name="f269" fmla="*/ f206 f64 1"/>
                  <a:gd name="f270" fmla="*/ f207 f65 1"/>
                  <a:gd name="f271" fmla="*/ f208 f64 1"/>
                  <a:gd name="f272" fmla="*/ f209 f65 1"/>
                  <a:gd name="f273" fmla="*/ f210 f64 1"/>
                  <a:gd name="f274" fmla="*/ f211 f65 1"/>
                  <a:gd name="f275" fmla="*/ f212 f64 1"/>
                  <a:gd name="f276" fmla="*/ f213 f65 1"/>
                  <a:gd name="f277" fmla="*/ f214 f64 1"/>
                  <a:gd name="f278" fmla="*/ f215 f65 1"/>
                  <a:gd name="f279" fmla="*/ f216 f64 1"/>
                  <a:gd name="f280" fmla="*/ f217 f65 1"/>
                  <a:gd name="f281" fmla="*/ f218 f64 1"/>
                  <a:gd name="f282" fmla="*/ f219 f65 1"/>
                  <a:gd name="f283" fmla="*/ f220 f64 1"/>
                  <a:gd name="f284" fmla="*/ f221 f64 1"/>
                  <a:gd name="f285" fmla="*/ f222 f65 1"/>
                  <a:gd name="f286" fmla="*/ f223 f64 1"/>
                  <a:gd name="f287" fmla="*/ f224 f64 1"/>
                  <a:gd name="f288" fmla="*/ f225 f65 1"/>
                  <a:gd name="f289" fmla="*/ f226 f64 1"/>
                  <a:gd name="f290" fmla="*/ f227 f65 1"/>
                  <a:gd name="f291" fmla="*/ f228 f64 1"/>
                  <a:gd name="f292" fmla="*/ f229 f65 1"/>
                  <a:gd name="f293" fmla="*/ f230 f64 1"/>
                  <a:gd name="f294" fmla="*/ f231 f65 1"/>
                  <a:gd name="f295" fmla="*/ f232 f64 1"/>
                  <a:gd name="f296" fmla="*/ f233 f64 1"/>
                  <a:gd name="f297" fmla="*/ f234 f65 1"/>
                  <a:gd name="f298" fmla="*/ f235 f64 1"/>
                  <a:gd name="f299" fmla="*/ f236 f65 1"/>
                  <a:gd name="f300" fmla="*/ f237 f64 1"/>
                  <a:gd name="f301" fmla="*/ f238 f64 1"/>
                  <a:gd name="f302" fmla="*/ f239 f65 1"/>
                  <a:gd name="f303" fmla="*/ f240 f64 1"/>
                  <a:gd name="f304" fmla="*/ f241 f65 1"/>
                  <a:gd name="f305" fmla="*/ f242 f64 1"/>
                  <a:gd name="f306" fmla="*/ f243 f65 1"/>
                  <a:gd name="f307" fmla="*/ f244 f64 1"/>
                  <a:gd name="f308" fmla="*/ f245 f65 1"/>
                  <a:gd name="f309" fmla="*/ f246 f64 1"/>
                  <a:gd name="f310" fmla="*/ f247 f65 1"/>
                  <a:gd name="f311" fmla="*/ f248 f64 1"/>
                  <a:gd name="f312" fmla="*/ f249 f65 1"/>
                  <a:gd name="f313" fmla="*/ f250 f64 1"/>
                  <a:gd name="f314" fmla="*/ f251 f65 1"/>
                  <a:gd name="f315" fmla="*/ f252 f65 1"/>
                  <a:gd name="f316" fmla="*/ f253 f64 1"/>
                  <a:gd name="f317" fmla="*/ f254 f64 1"/>
                  <a:gd name="f318" fmla="*/ f255 f64 1"/>
                  <a:gd name="f319" fmla="*/ f256 f65 1"/>
                </a:gdLst>
                <a:ahLst/>
                <a:cxnLst>
                  <a:cxn ang="3cd4">
                    <a:pos x="hc" y="t"/>
                  </a:cxn>
                  <a:cxn ang="0">
                    <a:pos x="r" y="vc"/>
                  </a:cxn>
                  <a:cxn ang="cd4">
                    <a:pos x="hc" y="b"/>
                  </a:cxn>
                  <a:cxn ang="cd2">
                    <a:pos x="l" y="vc"/>
                  </a:cxn>
                  <a:cxn ang="f134">
                    <a:pos x="f261" y="f262"/>
                  </a:cxn>
                  <a:cxn ang="f134">
                    <a:pos x="f263" y="f264"/>
                  </a:cxn>
                  <a:cxn ang="f134">
                    <a:pos x="f265" y="f266"/>
                  </a:cxn>
                  <a:cxn ang="f134">
                    <a:pos x="f267" y="f268"/>
                  </a:cxn>
                  <a:cxn ang="f134">
                    <a:pos x="f269" y="f270"/>
                  </a:cxn>
                  <a:cxn ang="f134">
                    <a:pos x="f271" y="f272"/>
                  </a:cxn>
                  <a:cxn ang="f134">
                    <a:pos x="f273" y="f266"/>
                  </a:cxn>
                  <a:cxn ang="f134">
                    <a:pos x="f273" y="f274"/>
                  </a:cxn>
                  <a:cxn ang="f134">
                    <a:pos x="f273" y="f274"/>
                  </a:cxn>
                  <a:cxn ang="f134">
                    <a:pos x="f275" y="f276"/>
                  </a:cxn>
                  <a:cxn ang="f134">
                    <a:pos x="f277" y="f278"/>
                  </a:cxn>
                  <a:cxn ang="f134">
                    <a:pos x="f279" y="f280"/>
                  </a:cxn>
                  <a:cxn ang="f134">
                    <a:pos x="f281" y="f282"/>
                  </a:cxn>
                  <a:cxn ang="f134">
                    <a:pos x="f283" y="f282"/>
                  </a:cxn>
                  <a:cxn ang="f134">
                    <a:pos x="f283" y="f282"/>
                  </a:cxn>
                  <a:cxn ang="f134">
                    <a:pos x="f284" y="f285"/>
                  </a:cxn>
                  <a:cxn ang="f134">
                    <a:pos x="f286" y="f268"/>
                  </a:cxn>
                  <a:cxn ang="f134">
                    <a:pos x="f287" y="f288"/>
                  </a:cxn>
                  <a:cxn ang="f134">
                    <a:pos x="f289" y="f290"/>
                  </a:cxn>
                  <a:cxn ang="f134">
                    <a:pos x="f291" y="f292"/>
                  </a:cxn>
                  <a:cxn ang="f134">
                    <a:pos x="f293" y="f294"/>
                  </a:cxn>
                  <a:cxn ang="f134">
                    <a:pos x="f295" y="f292"/>
                  </a:cxn>
                  <a:cxn ang="f134">
                    <a:pos x="f296" y="f297"/>
                  </a:cxn>
                  <a:cxn ang="f134">
                    <a:pos x="f298" y="f299"/>
                  </a:cxn>
                  <a:cxn ang="f134">
                    <a:pos x="f300" y="f268"/>
                  </a:cxn>
                  <a:cxn ang="f134">
                    <a:pos x="f301" y="f302"/>
                  </a:cxn>
                  <a:cxn ang="f134">
                    <a:pos x="f303" y="f304"/>
                  </a:cxn>
                  <a:cxn ang="f134">
                    <a:pos x="f305" y="f306"/>
                  </a:cxn>
                  <a:cxn ang="f134">
                    <a:pos x="f307" y="f308"/>
                  </a:cxn>
                  <a:cxn ang="f134">
                    <a:pos x="f309" y="f310"/>
                  </a:cxn>
                  <a:cxn ang="f134">
                    <a:pos x="f311" y="f312"/>
                  </a:cxn>
                  <a:cxn ang="f134">
                    <a:pos x="f313" y="f314"/>
                  </a:cxn>
                  <a:cxn ang="f134">
                    <a:pos x="f273" y="f315"/>
                  </a:cxn>
                  <a:cxn ang="f134">
                    <a:pos x="f316" y="f315"/>
                  </a:cxn>
                  <a:cxn ang="f134">
                    <a:pos x="f317" y="f315"/>
                  </a:cxn>
                  <a:cxn ang="f134">
                    <a:pos x="f318" y="f319"/>
                  </a:cxn>
                  <a:cxn ang="f134">
                    <a:pos x="f261" y="f262"/>
                  </a:cxn>
                </a:cxnLst>
                <a:rect l="f257" t="f260" r="f258" b="f259"/>
                <a:pathLst>
                  <a:path w="1415333" h="1065474">
                    <a:moveTo>
                      <a:pt x="f8" y="f9"/>
                    </a:moveTo>
                    <a:lnTo>
                      <a:pt x="f10" y="f11"/>
                    </a:lnTo>
                    <a:lnTo>
                      <a:pt x="f12" y="f13"/>
                    </a:lnTo>
                    <a:lnTo>
                      <a:pt x="f14" y="f15"/>
                    </a:lnTo>
                    <a:lnTo>
                      <a:pt x="f16" y="f17"/>
                    </a:lnTo>
                    <a:lnTo>
                      <a:pt x="f18" y="f19"/>
                    </a:lnTo>
                    <a:lnTo>
                      <a:pt x="f20" y="f13"/>
                    </a:lnTo>
                    <a:lnTo>
                      <a:pt x="f20" y="f21"/>
                    </a:lnTo>
                    <a:lnTo>
                      <a:pt x="f20" y="f21"/>
                    </a:lnTo>
                    <a:lnTo>
                      <a:pt x="f22" y="f23"/>
                    </a:lnTo>
                    <a:lnTo>
                      <a:pt x="f24" y="f25"/>
                    </a:lnTo>
                    <a:lnTo>
                      <a:pt x="f26" y="f27"/>
                    </a:lnTo>
                    <a:lnTo>
                      <a:pt x="f28" y="f29"/>
                    </a:lnTo>
                    <a:lnTo>
                      <a:pt x="f30" y="f29"/>
                    </a:lnTo>
                    <a:lnTo>
                      <a:pt x="f30" y="f29"/>
                    </a:lnTo>
                    <a:lnTo>
                      <a:pt x="f31" y="f32"/>
                    </a:lnTo>
                    <a:lnTo>
                      <a:pt x="f33" y="f15"/>
                    </a:lnTo>
                    <a:lnTo>
                      <a:pt x="f34" y="f35"/>
                    </a:lnTo>
                    <a:lnTo>
                      <a:pt x="f36" y="f37"/>
                    </a:lnTo>
                    <a:lnTo>
                      <a:pt x="f38" y="f39"/>
                    </a:lnTo>
                    <a:lnTo>
                      <a:pt x="f40" y="f5"/>
                    </a:lnTo>
                    <a:lnTo>
                      <a:pt x="f6" y="f39"/>
                    </a:lnTo>
                    <a:lnTo>
                      <a:pt x="f41" y="f42"/>
                    </a:lnTo>
                    <a:lnTo>
                      <a:pt x="f43" y="f44"/>
                    </a:lnTo>
                    <a:lnTo>
                      <a:pt x="f45" y="f15"/>
                    </a:lnTo>
                    <a:lnTo>
                      <a:pt x="f46" y="f47"/>
                    </a:lnTo>
                    <a:lnTo>
                      <a:pt x="f48" y="f49"/>
                    </a:lnTo>
                    <a:lnTo>
                      <a:pt x="f50" y="f51"/>
                    </a:lnTo>
                    <a:lnTo>
                      <a:pt x="f52" y="f53"/>
                    </a:lnTo>
                    <a:lnTo>
                      <a:pt x="f54" y="f55"/>
                    </a:lnTo>
                    <a:lnTo>
                      <a:pt x="f56" y="f57"/>
                    </a:lnTo>
                    <a:lnTo>
                      <a:pt x="f58" y="f59"/>
                    </a:lnTo>
                    <a:lnTo>
                      <a:pt x="f20" y="f7"/>
                    </a:lnTo>
                    <a:lnTo>
                      <a:pt x="f60" y="f7"/>
                    </a:lnTo>
                    <a:lnTo>
                      <a:pt x="f5" y="f7"/>
                    </a:lnTo>
                    <a:lnTo>
                      <a:pt x="f61" y="f62"/>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28" name="Forma libre: forma 63">
                <a:extLst>
                  <a:ext uri="{FF2B5EF4-FFF2-40B4-BE49-F238E27FC236}">
                    <a16:creationId xmlns:a16="http://schemas.microsoft.com/office/drawing/2014/main" id="{4C5115B0-290C-473E-9E6A-CCBE0BD275AB}"/>
                  </a:ext>
                </a:extLst>
              </p:cNvPr>
              <p:cNvSpPr/>
              <p:nvPr/>
            </p:nvSpPr>
            <p:spPr>
              <a:xfrm>
                <a:off x="8311561" y="3942905"/>
                <a:ext cx="1653875" cy="1582314"/>
              </a:xfrm>
              <a:custGeom>
                <a:avLst/>
                <a:gdLst>
                  <a:gd name="f0" fmla="val 10800000"/>
                  <a:gd name="f1" fmla="val 5400000"/>
                  <a:gd name="f2" fmla="val 180"/>
                  <a:gd name="f3" fmla="val w"/>
                  <a:gd name="f4" fmla="val h"/>
                  <a:gd name="f5" fmla="val 0"/>
                  <a:gd name="f6" fmla="val 1653871"/>
                  <a:gd name="f7" fmla="val 1598212"/>
                  <a:gd name="f8" fmla="val 556591"/>
                  <a:gd name="f9" fmla="val 628153"/>
                  <a:gd name="f10" fmla="val 1192695"/>
                  <a:gd name="f11" fmla="val 206734"/>
                  <a:gd name="f12" fmla="val 1280160"/>
                  <a:gd name="f13" fmla="val 143123"/>
                  <a:gd name="f14" fmla="val 1311965"/>
                  <a:gd name="f15" fmla="val 71562"/>
                  <a:gd name="f16" fmla="val 1351721"/>
                  <a:gd name="f17" fmla="val 39757"/>
                  <a:gd name="f18" fmla="val 1494845"/>
                  <a:gd name="f19" fmla="val 15903"/>
                  <a:gd name="f20" fmla="val 1566406"/>
                  <a:gd name="f21" fmla="val 127221"/>
                  <a:gd name="f22" fmla="val 1510747"/>
                  <a:gd name="f23" fmla="val 190831"/>
                  <a:gd name="f24" fmla="val 1423283"/>
                  <a:gd name="f25" fmla="val 318052"/>
                  <a:gd name="f26" fmla="val 1399429"/>
                  <a:gd name="f27" fmla="val 365760"/>
                  <a:gd name="f28" fmla="val 1439186"/>
                  <a:gd name="f29" fmla="val 445273"/>
                  <a:gd name="f30" fmla="val 1526650"/>
                  <a:gd name="f31" fmla="val 516835"/>
                  <a:gd name="f32" fmla="val 1622066"/>
                  <a:gd name="f33" fmla="val 564543"/>
                  <a:gd name="f34" fmla="val 588397"/>
                  <a:gd name="f35" fmla="val 1606163"/>
                  <a:gd name="f36" fmla="val 659958"/>
                  <a:gd name="f37" fmla="val 683812"/>
                  <a:gd name="f38" fmla="val 723569"/>
                  <a:gd name="f39" fmla="val 795130"/>
                  <a:gd name="f40" fmla="val 858741"/>
                  <a:gd name="f41" fmla="val 1590260"/>
                  <a:gd name="f42" fmla="val 898497"/>
                  <a:gd name="f43" fmla="val 1486893"/>
                  <a:gd name="f44" fmla="val 938254"/>
                  <a:gd name="f45" fmla="val 954157"/>
                  <a:gd name="f46" fmla="val 1343770"/>
                  <a:gd name="f47" fmla="val 1327867"/>
                  <a:gd name="f48" fmla="val 922351"/>
                  <a:gd name="f49" fmla="val 1256306"/>
                  <a:gd name="f50" fmla="val 962108"/>
                  <a:gd name="f51" fmla="val 1009816"/>
                  <a:gd name="f52" fmla="val 1359673"/>
                  <a:gd name="f53" fmla="val 1049572"/>
                  <a:gd name="f54" fmla="val 1073426"/>
                  <a:gd name="f55" fmla="val 1264257"/>
                  <a:gd name="f56" fmla="val 1232452"/>
                  <a:gd name="f57" fmla="val 1200646"/>
                  <a:gd name="f58" fmla="val 1097280"/>
                  <a:gd name="f59" fmla="val 1176793"/>
                  <a:gd name="f60" fmla="val 1121134"/>
                  <a:gd name="f61" fmla="val 1144987"/>
                  <a:gd name="f62" fmla="val 1129085"/>
                  <a:gd name="f63" fmla="val 1065474"/>
                  <a:gd name="f64" fmla="val 1025718"/>
                  <a:gd name="f65" fmla="val 914400"/>
                  <a:gd name="f66" fmla="val 1057523"/>
                  <a:gd name="f67" fmla="val 842838"/>
                  <a:gd name="f68" fmla="val 811033"/>
                  <a:gd name="f69" fmla="val 962107"/>
                  <a:gd name="f70" fmla="val 787179"/>
                  <a:gd name="f71" fmla="val 890546"/>
                  <a:gd name="f72" fmla="val 850790"/>
                  <a:gd name="f73" fmla="val 874643"/>
                  <a:gd name="f74" fmla="val 834886"/>
                  <a:gd name="f75" fmla="val 826935"/>
                  <a:gd name="f76" fmla="val 739471"/>
                  <a:gd name="f77" fmla="val 707666"/>
                  <a:gd name="f78" fmla="val 818984"/>
                  <a:gd name="f79" fmla="val 612250"/>
                  <a:gd name="f80" fmla="val 652006"/>
                  <a:gd name="f81" fmla="val 1041621"/>
                  <a:gd name="f82" fmla="val 691763"/>
                  <a:gd name="f83" fmla="val 715617"/>
                  <a:gd name="f84" fmla="val 1184744"/>
                  <a:gd name="f85" fmla="val 747422"/>
                  <a:gd name="f86" fmla="val 723568"/>
                  <a:gd name="f87" fmla="val 1288111"/>
                  <a:gd name="f88" fmla="val 1327868"/>
                  <a:gd name="f89" fmla="val 1272209"/>
                  <a:gd name="f90" fmla="val 572493"/>
                  <a:gd name="f91" fmla="val 1240403"/>
                  <a:gd name="f92" fmla="val 540688"/>
                  <a:gd name="f93" fmla="val 1304014"/>
                  <a:gd name="f94" fmla="val 516834"/>
                  <a:gd name="f95" fmla="val 469126"/>
                  <a:gd name="f96" fmla="val 421419"/>
                  <a:gd name="f97" fmla="val 389613"/>
                  <a:gd name="f98" fmla="val 254441"/>
                  <a:gd name="f99" fmla="val 166977"/>
                  <a:gd name="f100" fmla="val 1375576"/>
                  <a:gd name="f101" fmla="val 174928"/>
                  <a:gd name="f102" fmla="val 1510748"/>
                  <a:gd name="f103" fmla="val 1574358"/>
                  <a:gd name="f104" fmla="val 103366"/>
                  <a:gd name="f105" fmla="val 7951"/>
                  <a:gd name="f106" fmla="val 1550504"/>
                  <a:gd name="f107" fmla="val 31805"/>
                  <a:gd name="f108" fmla="val 1065475"/>
                  <a:gd name="f109" fmla="val 55659"/>
                  <a:gd name="f110" fmla="val 151074"/>
                  <a:gd name="f111" fmla="val 206733"/>
                  <a:gd name="f112" fmla="val 230587"/>
                  <a:gd name="f113" fmla="val 270344"/>
                  <a:gd name="f114" fmla="+- 0 0 -90"/>
                  <a:gd name="f115" fmla="*/ f3 1 1653871"/>
                  <a:gd name="f116" fmla="*/ f4 1 1598212"/>
                  <a:gd name="f117" fmla="val f5"/>
                  <a:gd name="f118" fmla="val f6"/>
                  <a:gd name="f119" fmla="val f7"/>
                  <a:gd name="f120" fmla="*/ f114 f0 1"/>
                  <a:gd name="f121" fmla="+- f119 0 f117"/>
                  <a:gd name="f122" fmla="+- f118 0 f117"/>
                  <a:gd name="f123" fmla="*/ f120 1 f2"/>
                  <a:gd name="f124" fmla="*/ f122 1 1653871"/>
                  <a:gd name="f125" fmla="*/ f121 1 1598212"/>
                  <a:gd name="f126" fmla="*/ 556591 f122 1"/>
                  <a:gd name="f127" fmla="*/ 628153 f121 1"/>
                  <a:gd name="f128" fmla="*/ 1192695 f122 1"/>
                  <a:gd name="f129" fmla="*/ 206734 f121 1"/>
                  <a:gd name="f130" fmla="*/ 1280160 f122 1"/>
                  <a:gd name="f131" fmla="*/ 143123 f121 1"/>
                  <a:gd name="f132" fmla="*/ 1311965 f122 1"/>
                  <a:gd name="f133" fmla="*/ 71562 f121 1"/>
                  <a:gd name="f134" fmla="*/ 1351721 f122 1"/>
                  <a:gd name="f135" fmla="*/ 39757 f121 1"/>
                  <a:gd name="f136" fmla="*/ 1494845 f122 1"/>
                  <a:gd name="f137" fmla="*/ 15903 f121 1"/>
                  <a:gd name="f138" fmla="*/ 1566406 f122 1"/>
                  <a:gd name="f139" fmla="*/ 0 f121 1"/>
                  <a:gd name="f140" fmla="*/ 127221 f121 1"/>
                  <a:gd name="f141" fmla="*/ 1510747 f122 1"/>
                  <a:gd name="f142" fmla="*/ 190831 f121 1"/>
                  <a:gd name="f143" fmla="*/ 1423283 f122 1"/>
                  <a:gd name="f144" fmla="*/ 318052 f121 1"/>
                  <a:gd name="f145" fmla="*/ 1399429 f122 1"/>
                  <a:gd name="f146" fmla="*/ 365760 f121 1"/>
                  <a:gd name="f147" fmla="*/ 1439186 f122 1"/>
                  <a:gd name="f148" fmla="*/ 445273 f121 1"/>
                  <a:gd name="f149" fmla="*/ 1526650 f122 1"/>
                  <a:gd name="f150" fmla="*/ 516835 f121 1"/>
                  <a:gd name="f151" fmla="*/ 1622066 f122 1"/>
                  <a:gd name="f152" fmla="*/ 564543 f121 1"/>
                  <a:gd name="f153" fmla="*/ 588397 f121 1"/>
                  <a:gd name="f154" fmla="*/ 1606163 f122 1"/>
                  <a:gd name="f155" fmla="*/ 659958 f121 1"/>
                  <a:gd name="f156" fmla="*/ 683812 f121 1"/>
                  <a:gd name="f157" fmla="*/ 723569 f121 1"/>
                  <a:gd name="f158" fmla="*/ 1653871 f122 1"/>
                  <a:gd name="f159" fmla="*/ 795130 f121 1"/>
                  <a:gd name="f160" fmla="*/ 858741 f121 1"/>
                  <a:gd name="f161" fmla="*/ 1590260 f122 1"/>
                  <a:gd name="f162" fmla="*/ 898497 f121 1"/>
                  <a:gd name="f163" fmla="*/ 1486893 f122 1"/>
                  <a:gd name="f164" fmla="*/ 938254 f121 1"/>
                  <a:gd name="f165" fmla="*/ 954157 f121 1"/>
                  <a:gd name="f166" fmla="*/ 1343770 f122 1"/>
                  <a:gd name="f167" fmla="*/ 1327867 f122 1"/>
                  <a:gd name="f168" fmla="*/ 922351 f121 1"/>
                  <a:gd name="f169" fmla="*/ 1256306 f122 1"/>
                  <a:gd name="f170" fmla="*/ 962108 f121 1"/>
                  <a:gd name="f171" fmla="*/ 1009816 f121 1"/>
                  <a:gd name="f172" fmla="*/ 1359673 f122 1"/>
                  <a:gd name="f173" fmla="*/ 1049572 f121 1"/>
                  <a:gd name="f174" fmla="*/ 1073426 f121 1"/>
                  <a:gd name="f175" fmla="*/ 1264257 f122 1"/>
                  <a:gd name="f176" fmla="*/ 1232452 f122 1"/>
                  <a:gd name="f177" fmla="*/ 1200646 f122 1"/>
                  <a:gd name="f178" fmla="*/ 1097280 f121 1"/>
                  <a:gd name="f179" fmla="*/ 1176793 f122 1"/>
                  <a:gd name="f180" fmla="*/ 1121134 f121 1"/>
                  <a:gd name="f181" fmla="*/ 1144987 f122 1"/>
                  <a:gd name="f182" fmla="*/ 1129085 f121 1"/>
                  <a:gd name="f183" fmla="*/ 1065474 f122 1"/>
                  <a:gd name="f184" fmla="*/ 1025718 f121 1"/>
                  <a:gd name="f185" fmla="*/ 1025718 f122 1"/>
                  <a:gd name="f186" fmla="*/ 914400 f121 1"/>
                  <a:gd name="f187" fmla="*/ 1057523 f122 1"/>
                  <a:gd name="f188" fmla="*/ 842838 f121 1"/>
                  <a:gd name="f189" fmla="*/ 811033 f121 1"/>
                  <a:gd name="f190" fmla="*/ 962107 f122 1"/>
                  <a:gd name="f191" fmla="*/ 787179 f121 1"/>
                  <a:gd name="f192" fmla="*/ 922351 f122 1"/>
                  <a:gd name="f193" fmla="*/ 890546 f122 1"/>
                  <a:gd name="f194" fmla="*/ 850790 f121 1"/>
                  <a:gd name="f195" fmla="*/ 874643 f122 1"/>
                  <a:gd name="f196" fmla="*/ 874643 f121 1"/>
                  <a:gd name="f197" fmla="*/ 834886 f122 1"/>
                  <a:gd name="f198" fmla="*/ 826935 f122 1"/>
                  <a:gd name="f199" fmla="*/ 890546 f121 1"/>
                  <a:gd name="f200" fmla="*/ 739471 f122 1"/>
                  <a:gd name="f201" fmla="*/ 707666 f122 1"/>
                  <a:gd name="f202" fmla="*/ 818984 f121 1"/>
                  <a:gd name="f203" fmla="*/ 659958 f122 1"/>
                  <a:gd name="f204" fmla="*/ 612250 f122 1"/>
                  <a:gd name="f205" fmla="*/ 652006 f122 1"/>
                  <a:gd name="f206" fmla="*/ 1041621 f121 1"/>
                  <a:gd name="f207" fmla="*/ 691763 f122 1"/>
                  <a:gd name="f208" fmla="*/ 715617 f122 1"/>
                  <a:gd name="f209" fmla="*/ 1184744 f121 1"/>
                  <a:gd name="f210" fmla="*/ 747422 f122 1"/>
                  <a:gd name="f211" fmla="*/ 1256306 f121 1"/>
                  <a:gd name="f212" fmla="*/ 723568 f122 1"/>
                  <a:gd name="f213" fmla="*/ 1288111 f121 1"/>
                  <a:gd name="f214" fmla="*/ 1327868 f121 1"/>
                  <a:gd name="f215" fmla="*/ 1272209 f121 1"/>
                  <a:gd name="f216" fmla="*/ 572493 f122 1"/>
                  <a:gd name="f217" fmla="*/ 1240403 f121 1"/>
                  <a:gd name="f218" fmla="*/ 1280160 f121 1"/>
                  <a:gd name="f219" fmla="*/ 540688 f122 1"/>
                  <a:gd name="f220" fmla="*/ 1304014 f121 1"/>
                  <a:gd name="f221" fmla="*/ 516834 f122 1"/>
                  <a:gd name="f222" fmla="*/ 1311965 f121 1"/>
                  <a:gd name="f223" fmla="*/ 469126 f122 1"/>
                  <a:gd name="f224" fmla="*/ 421419 f122 1"/>
                  <a:gd name="f225" fmla="*/ 389613 f122 1"/>
                  <a:gd name="f226" fmla="*/ 254441 f122 1"/>
                  <a:gd name="f227" fmla="*/ 190831 f122 1"/>
                  <a:gd name="f228" fmla="*/ 166977 f122 1"/>
                  <a:gd name="f229" fmla="*/ 1375576 f121 1"/>
                  <a:gd name="f230" fmla="*/ 143123 f122 1"/>
                  <a:gd name="f231" fmla="*/ 1439186 f121 1"/>
                  <a:gd name="f232" fmla="*/ 174928 f122 1"/>
                  <a:gd name="f233" fmla="*/ 1510748 f121 1"/>
                  <a:gd name="f234" fmla="*/ 1574358 f121 1"/>
                  <a:gd name="f235" fmla="*/ 103366 f122 1"/>
                  <a:gd name="f236" fmla="*/ 1598212 f121 1"/>
                  <a:gd name="f237" fmla="*/ 7951 f122 1"/>
                  <a:gd name="f238" fmla="*/ 1550504 f121 1"/>
                  <a:gd name="f239" fmla="*/ 0 f122 1"/>
                  <a:gd name="f240" fmla="*/ 1343770 f121 1"/>
                  <a:gd name="f241" fmla="*/ 31805 f122 1"/>
                  <a:gd name="f242" fmla="*/ 1065475 f121 1"/>
                  <a:gd name="f243" fmla="*/ 55659 f122 1"/>
                  <a:gd name="f244" fmla="*/ 151074 f122 1"/>
                  <a:gd name="f245" fmla="*/ 1057523 f121 1"/>
                  <a:gd name="f246" fmla="*/ 206733 f122 1"/>
                  <a:gd name="f247" fmla="*/ 230587 f122 1"/>
                  <a:gd name="f248" fmla="*/ 270344 f122 1"/>
                  <a:gd name="f249" fmla="+- f123 0 f1"/>
                  <a:gd name="f250" fmla="*/ f126 1 1653871"/>
                  <a:gd name="f251" fmla="*/ f127 1 1598212"/>
                  <a:gd name="f252" fmla="*/ f128 1 1653871"/>
                  <a:gd name="f253" fmla="*/ f129 1 1598212"/>
                  <a:gd name="f254" fmla="*/ f130 1 1653871"/>
                  <a:gd name="f255" fmla="*/ f131 1 1598212"/>
                  <a:gd name="f256" fmla="*/ f132 1 1653871"/>
                  <a:gd name="f257" fmla="*/ f133 1 1598212"/>
                  <a:gd name="f258" fmla="*/ f134 1 1653871"/>
                  <a:gd name="f259" fmla="*/ f135 1 1598212"/>
                  <a:gd name="f260" fmla="*/ f136 1 1653871"/>
                  <a:gd name="f261" fmla="*/ f137 1 1598212"/>
                  <a:gd name="f262" fmla="*/ f138 1 1653871"/>
                  <a:gd name="f263" fmla="*/ f139 1 1598212"/>
                  <a:gd name="f264" fmla="*/ f140 1 1598212"/>
                  <a:gd name="f265" fmla="*/ f141 1 1653871"/>
                  <a:gd name="f266" fmla="*/ f142 1 1598212"/>
                  <a:gd name="f267" fmla="*/ f143 1 1653871"/>
                  <a:gd name="f268" fmla="*/ f144 1 1598212"/>
                  <a:gd name="f269" fmla="*/ f145 1 1653871"/>
                  <a:gd name="f270" fmla="*/ f146 1 1598212"/>
                  <a:gd name="f271" fmla="*/ f147 1 1653871"/>
                  <a:gd name="f272" fmla="*/ f148 1 1598212"/>
                  <a:gd name="f273" fmla="*/ f149 1 1653871"/>
                  <a:gd name="f274" fmla="*/ f150 1 1598212"/>
                  <a:gd name="f275" fmla="*/ f151 1 1653871"/>
                  <a:gd name="f276" fmla="*/ f152 1 1598212"/>
                  <a:gd name="f277" fmla="*/ f153 1 1598212"/>
                  <a:gd name="f278" fmla="*/ f154 1 1653871"/>
                  <a:gd name="f279" fmla="*/ f155 1 1598212"/>
                  <a:gd name="f280" fmla="*/ f156 1 1598212"/>
                  <a:gd name="f281" fmla="*/ f157 1 1598212"/>
                  <a:gd name="f282" fmla="*/ f158 1 1653871"/>
                  <a:gd name="f283" fmla="*/ f159 1 1598212"/>
                  <a:gd name="f284" fmla="*/ f160 1 1598212"/>
                  <a:gd name="f285" fmla="*/ f161 1 1653871"/>
                  <a:gd name="f286" fmla="*/ f162 1 1598212"/>
                  <a:gd name="f287" fmla="*/ f163 1 1653871"/>
                  <a:gd name="f288" fmla="*/ f164 1 1598212"/>
                  <a:gd name="f289" fmla="*/ f165 1 1598212"/>
                  <a:gd name="f290" fmla="*/ f166 1 1653871"/>
                  <a:gd name="f291" fmla="*/ f167 1 1653871"/>
                  <a:gd name="f292" fmla="*/ f168 1 1598212"/>
                  <a:gd name="f293" fmla="*/ f169 1 1653871"/>
                  <a:gd name="f294" fmla="*/ f170 1 1598212"/>
                  <a:gd name="f295" fmla="*/ f171 1 1598212"/>
                  <a:gd name="f296" fmla="*/ f172 1 1653871"/>
                  <a:gd name="f297" fmla="*/ f173 1 1598212"/>
                  <a:gd name="f298" fmla="*/ f174 1 1598212"/>
                  <a:gd name="f299" fmla="*/ f175 1 1653871"/>
                  <a:gd name="f300" fmla="*/ f176 1 1653871"/>
                  <a:gd name="f301" fmla="*/ f177 1 1653871"/>
                  <a:gd name="f302" fmla="*/ f178 1 1598212"/>
                  <a:gd name="f303" fmla="*/ f179 1 1653871"/>
                  <a:gd name="f304" fmla="*/ f180 1 1598212"/>
                  <a:gd name="f305" fmla="*/ f181 1 1653871"/>
                  <a:gd name="f306" fmla="*/ f182 1 1598212"/>
                  <a:gd name="f307" fmla="*/ f183 1 1653871"/>
                  <a:gd name="f308" fmla="*/ f184 1 1598212"/>
                  <a:gd name="f309" fmla="*/ f185 1 1653871"/>
                  <a:gd name="f310" fmla="*/ f186 1 1598212"/>
                  <a:gd name="f311" fmla="*/ f187 1 1653871"/>
                  <a:gd name="f312" fmla="*/ f188 1 1598212"/>
                  <a:gd name="f313" fmla="*/ f189 1 1598212"/>
                  <a:gd name="f314" fmla="*/ f190 1 1653871"/>
                  <a:gd name="f315" fmla="*/ f191 1 1598212"/>
                  <a:gd name="f316" fmla="*/ f192 1 1653871"/>
                  <a:gd name="f317" fmla="*/ f193 1 1653871"/>
                  <a:gd name="f318" fmla="*/ f194 1 1598212"/>
                  <a:gd name="f319" fmla="*/ f195 1 1653871"/>
                  <a:gd name="f320" fmla="*/ f196 1 1598212"/>
                  <a:gd name="f321" fmla="*/ f197 1 1653871"/>
                  <a:gd name="f322" fmla="*/ f198 1 1653871"/>
                  <a:gd name="f323" fmla="*/ f199 1 1598212"/>
                  <a:gd name="f324" fmla="*/ f200 1 1653871"/>
                  <a:gd name="f325" fmla="*/ f201 1 1653871"/>
                  <a:gd name="f326" fmla="*/ f202 1 1598212"/>
                  <a:gd name="f327" fmla="*/ f203 1 1653871"/>
                  <a:gd name="f328" fmla="*/ f204 1 1653871"/>
                  <a:gd name="f329" fmla="*/ f205 1 1653871"/>
                  <a:gd name="f330" fmla="*/ f206 1 1598212"/>
                  <a:gd name="f331" fmla="*/ f207 1 1653871"/>
                  <a:gd name="f332" fmla="*/ f208 1 1653871"/>
                  <a:gd name="f333" fmla="*/ f209 1 1598212"/>
                  <a:gd name="f334" fmla="*/ f210 1 1653871"/>
                  <a:gd name="f335" fmla="*/ f211 1 1598212"/>
                  <a:gd name="f336" fmla="*/ f212 1 1653871"/>
                  <a:gd name="f337" fmla="*/ f213 1 1598212"/>
                  <a:gd name="f338" fmla="*/ f214 1 1598212"/>
                  <a:gd name="f339" fmla="*/ f215 1 1598212"/>
                  <a:gd name="f340" fmla="*/ f216 1 1653871"/>
                  <a:gd name="f341" fmla="*/ f217 1 1598212"/>
                  <a:gd name="f342" fmla="*/ f218 1 1598212"/>
                  <a:gd name="f343" fmla="*/ f219 1 1653871"/>
                  <a:gd name="f344" fmla="*/ f220 1 1598212"/>
                  <a:gd name="f345" fmla="*/ f221 1 1653871"/>
                  <a:gd name="f346" fmla="*/ f222 1 1598212"/>
                  <a:gd name="f347" fmla="*/ f223 1 1653871"/>
                  <a:gd name="f348" fmla="*/ f224 1 1653871"/>
                  <a:gd name="f349" fmla="*/ f225 1 1653871"/>
                  <a:gd name="f350" fmla="*/ f226 1 1653871"/>
                  <a:gd name="f351" fmla="*/ f227 1 1653871"/>
                  <a:gd name="f352" fmla="*/ f228 1 1653871"/>
                  <a:gd name="f353" fmla="*/ f229 1 1598212"/>
                  <a:gd name="f354" fmla="*/ f230 1 1653871"/>
                  <a:gd name="f355" fmla="*/ f231 1 1598212"/>
                  <a:gd name="f356" fmla="*/ f232 1 1653871"/>
                  <a:gd name="f357" fmla="*/ f233 1 1598212"/>
                  <a:gd name="f358" fmla="*/ f234 1 1598212"/>
                  <a:gd name="f359" fmla="*/ f235 1 1653871"/>
                  <a:gd name="f360" fmla="*/ f236 1 1598212"/>
                  <a:gd name="f361" fmla="*/ f237 1 1653871"/>
                  <a:gd name="f362" fmla="*/ f238 1 1598212"/>
                  <a:gd name="f363" fmla="*/ f239 1 1653871"/>
                  <a:gd name="f364" fmla="*/ f240 1 1598212"/>
                  <a:gd name="f365" fmla="*/ f241 1 1653871"/>
                  <a:gd name="f366" fmla="*/ f242 1 1598212"/>
                  <a:gd name="f367" fmla="*/ f243 1 1653871"/>
                  <a:gd name="f368" fmla="*/ f244 1 1653871"/>
                  <a:gd name="f369" fmla="*/ f245 1 1598212"/>
                  <a:gd name="f370" fmla="*/ f246 1 1653871"/>
                  <a:gd name="f371" fmla="*/ f247 1 1653871"/>
                  <a:gd name="f372" fmla="*/ f248 1 1653871"/>
                  <a:gd name="f373" fmla="*/ f117 1 f124"/>
                  <a:gd name="f374" fmla="*/ f118 1 f124"/>
                  <a:gd name="f375" fmla="*/ f117 1 f125"/>
                  <a:gd name="f376" fmla="*/ f119 1 f125"/>
                  <a:gd name="f377" fmla="*/ f250 1 f124"/>
                  <a:gd name="f378" fmla="*/ f251 1 f125"/>
                  <a:gd name="f379" fmla="*/ f252 1 f124"/>
                  <a:gd name="f380" fmla="*/ f253 1 f125"/>
                  <a:gd name="f381" fmla="*/ f254 1 f124"/>
                  <a:gd name="f382" fmla="*/ f255 1 f125"/>
                  <a:gd name="f383" fmla="*/ f256 1 f124"/>
                  <a:gd name="f384" fmla="*/ f257 1 f125"/>
                  <a:gd name="f385" fmla="*/ f258 1 f124"/>
                  <a:gd name="f386" fmla="*/ f259 1 f125"/>
                  <a:gd name="f387" fmla="*/ f260 1 f124"/>
                  <a:gd name="f388" fmla="*/ f261 1 f125"/>
                  <a:gd name="f389" fmla="*/ f262 1 f124"/>
                  <a:gd name="f390" fmla="*/ f263 1 f125"/>
                  <a:gd name="f391" fmla="*/ f264 1 f125"/>
                  <a:gd name="f392" fmla="*/ f265 1 f124"/>
                  <a:gd name="f393" fmla="*/ f266 1 f125"/>
                  <a:gd name="f394" fmla="*/ f267 1 f124"/>
                  <a:gd name="f395" fmla="*/ f268 1 f125"/>
                  <a:gd name="f396" fmla="*/ f269 1 f124"/>
                  <a:gd name="f397" fmla="*/ f270 1 f125"/>
                  <a:gd name="f398" fmla="*/ f271 1 f124"/>
                  <a:gd name="f399" fmla="*/ f272 1 f125"/>
                  <a:gd name="f400" fmla="*/ f273 1 f124"/>
                  <a:gd name="f401" fmla="*/ f274 1 f125"/>
                  <a:gd name="f402" fmla="*/ f275 1 f124"/>
                  <a:gd name="f403" fmla="*/ f276 1 f125"/>
                  <a:gd name="f404" fmla="*/ f277 1 f125"/>
                  <a:gd name="f405" fmla="*/ f278 1 f124"/>
                  <a:gd name="f406" fmla="*/ f279 1 f125"/>
                  <a:gd name="f407" fmla="*/ f280 1 f125"/>
                  <a:gd name="f408" fmla="*/ f281 1 f125"/>
                  <a:gd name="f409" fmla="*/ f282 1 f124"/>
                  <a:gd name="f410" fmla="*/ f283 1 f125"/>
                  <a:gd name="f411" fmla="*/ f284 1 f125"/>
                  <a:gd name="f412" fmla="*/ f285 1 f124"/>
                  <a:gd name="f413" fmla="*/ f286 1 f125"/>
                  <a:gd name="f414" fmla="*/ f287 1 f124"/>
                  <a:gd name="f415" fmla="*/ f288 1 f125"/>
                  <a:gd name="f416" fmla="*/ f289 1 f125"/>
                  <a:gd name="f417" fmla="*/ f290 1 f124"/>
                  <a:gd name="f418" fmla="*/ f291 1 f124"/>
                  <a:gd name="f419" fmla="*/ f292 1 f125"/>
                  <a:gd name="f420" fmla="*/ f293 1 f124"/>
                  <a:gd name="f421" fmla="*/ f294 1 f125"/>
                  <a:gd name="f422" fmla="*/ f295 1 f125"/>
                  <a:gd name="f423" fmla="*/ f296 1 f124"/>
                  <a:gd name="f424" fmla="*/ f297 1 f125"/>
                  <a:gd name="f425" fmla="*/ f298 1 f125"/>
                  <a:gd name="f426" fmla="*/ f299 1 f124"/>
                  <a:gd name="f427" fmla="*/ f300 1 f124"/>
                  <a:gd name="f428" fmla="*/ f301 1 f124"/>
                  <a:gd name="f429" fmla="*/ f302 1 f125"/>
                  <a:gd name="f430" fmla="*/ f303 1 f124"/>
                  <a:gd name="f431" fmla="*/ f304 1 f125"/>
                  <a:gd name="f432" fmla="*/ f305 1 f124"/>
                  <a:gd name="f433" fmla="*/ f306 1 f125"/>
                  <a:gd name="f434" fmla="*/ f307 1 f124"/>
                  <a:gd name="f435" fmla="*/ f308 1 f125"/>
                  <a:gd name="f436" fmla="*/ f309 1 f124"/>
                  <a:gd name="f437" fmla="*/ f310 1 f125"/>
                  <a:gd name="f438" fmla="*/ f311 1 f124"/>
                  <a:gd name="f439" fmla="*/ f312 1 f125"/>
                  <a:gd name="f440" fmla="*/ f313 1 f125"/>
                  <a:gd name="f441" fmla="*/ f314 1 f124"/>
                  <a:gd name="f442" fmla="*/ f315 1 f125"/>
                  <a:gd name="f443" fmla="*/ f316 1 f124"/>
                  <a:gd name="f444" fmla="*/ f317 1 f124"/>
                  <a:gd name="f445" fmla="*/ f318 1 f125"/>
                  <a:gd name="f446" fmla="*/ f319 1 f124"/>
                  <a:gd name="f447" fmla="*/ f320 1 f125"/>
                  <a:gd name="f448" fmla="*/ f321 1 f124"/>
                  <a:gd name="f449" fmla="*/ f322 1 f124"/>
                  <a:gd name="f450" fmla="*/ f323 1 f125"/>
                  <a:gd name="f451" fmla="*/ f324 1 f124"/>
                  <a:gd name="f452" fmla="*/ f325 1 f124"/>
                  <a:gd name="f453" fmla="*/ f326 1 f125"/>
                  <a:gd name="f454" fmla="*/ f327 1 f124"/>
                  <a:gd name="f455" fmla="*/ f328 1 f124"/>
                  <a:gd name="f456" fmla="*/ f329 1 f124"/>
                  <a:gd name="f457" fmla="*/ f330 1 f125"/>
                  <a:gd name="f458" fmla="*/ f331 1 f124"/>
                  <a:gd name="f459" fmla="*/ f332 1 f124"/>
                  <a:gd name="f460" fmla="*/ f333 1 f125"/>
                  <a:gd name="f461" fmla="*/ f334 1 f124"/>
                  <a:gd name="f462" fmla="*/ f335 1 f125"/>
                  <a:gd name="f463" fmla="*/ f336 1 f124"/>
                  <a:gd name="f464" fmla="*/ f337 1 f125"/>
                  <a:gd name="f465" fmla="*/ f338 1 f125"/>
                  <a:gd name="f466" fmla="*/ f339 1 f125"/>
                  <a:gd name="f467" fmla="*/ f340 1 f124"/>
                  <a:gd name="f468" fmla="*/ f341 1 f125"/>
                  <a:gd name="f469" fmla="*/ f342 1 f125"/>
                  <a:gd name="f470" fmla="*/ f343 1 f124"/>
                  <a:gd name="f471" fmla="*/ f344 1 f125"/>
                  <a:gd name="f472" fmla="*/ f345 1 f124"/>
                  <a:gd name="f473" fmla="*/ f346 1 f125"/>
                  <a:gd name="f474" fmla="*/ f347 1 f124"/>
                  <a:gd name="f475" fmla="*/ f348 1 f124"/>
                  <a:gd name="f476" fmla="*/ f349 1 f124"/>
                  <a:gd name="f477" fmla="*/ f350 1 f124"/>
                  <a:gd name="f478" fmla="*/ f351 1 f124"/>
                  <a:gd name="f479" fmla="*/ f352 1 f124"/>
                  <a:gd name="f480" fmla="*/ f353 1 f125"/>
                  <a:gd name="f481" fmla="*/ f354 1 f124"/>
                  <a:gd name="f482" fmla="*/ f355 1 f125"/>
                  <a:gd name="f483" fmla="*/ f356 1 f124"/>
                  <a:gd name="f484" fmla="*/ f357 1 f125"/>
                  <a:gd name="f485" fmla="*/ f358 1 f125"/>
                  <a:gd name="f486" fmla="*/ f359 1 f124"/>
                  <a:gd name="f487" fmla="*/ f360 1 f125"/>
                  <a:gd name="f488" fmla="*/ f361 1 f124"/>
                  <a:gd name="f489" fmla="*/ f362 1 f125"/>
                  <a:gd name="f490" fmla="*/ f363 1 f124"/>
                  <a:gd name="f491" fmla="*/ f364 1 f125"/>
                  <a:gd name="f492" fmla="*/ f365 1 f124"/>
                  <a:gd name="f493" fmla="*/ f366 1 f125"/>
                  <a:gd name="f494" fmla="*/ f367 1 f124"/>
                  <a:gd name="f495" fmla="*/ f368 1 f124"/>
                  <a:gd name="f496" fmla="*/ f369 1 f125"/>
                  <a:gd name="f497" fmla="*/ f370 1 f124"/>
                  <a:gd name="f498" fmla="*/ f371 1 f124"/>
                  <a:gd name="f499" fmla="*/ f372 1 f124"/>
                  <a:gd name="f500" fmla="*/ f373 f115 1"/>
                  <a:gd name="f501" fmla="*/ f374 f115 1"/>
                  <a:gd name="f502" fmla="*/ f376 f116 1"/>
                  <a:gd name="f503" fmla="*/ f375 f116 1"/>
                  <a:gd name="f504" fmla="*/ f377 f115 1"/>
                  <a:gd name="f505" fmla="*/ f378 f116 1"/>
                  <a:gd name="f506" fmla="*/ f379 f115 1"/>
                  <a:gd name="f507" fmla="*/ f380 f116 1"/>
                  <a:gd name="f508" fmla="*/ f381 f115 1"/>
                  <a:gd name="f509" fmla="*/ f382 f116 1"/>
                  <a:gd name="f510" fmla="*/ f383 f115 1"/>
                  <a:gd name="f511" fmla="*/ f384 f116 1"/>
                  <a:gd name="f512" fmla="*/ f385 f115 1"/>
                  <a:gd name="f513" fmla="*/ f386 f116 1"/>
                  <a:gd name="f514" fmla="*/ f387 f115 1"/>
                  <a:gd name="f515" fmla="*/ f388 f116 1"/>
                  <a:gd name="f516" fmla="*/ f389 f115 1"/>
                  <a:gd name="f517" fmla="*/ f390 f116 1"/>
                  <a:gd name="f518" fmla="*/ f391 f116 1"/>
                  <a:gd name="f519" fmla="*/ f392 f115 1"/>
                  <a:gd name="f520" fmla="*/ f393 f116 1"/>
                  <a:gd name="f521" fmla="*/ f394 f115 1"/>
                  <a:gd name="f522" fmla="*/ f395 f116 1"/>
                  <a:gd name="f523" fmla="*/ f396 f115 1"/>
                  <a:gd name="f524" fmla="*/ f397 f116 1"/>
                  <a:gd name="f525" fmla="*/ f398 f115 1"/>
                  <a:gd name="f526" fmla="*/ f399 f116 1"/>
                  <a:gd name="f527" fmla="*/ f400 f115 1"/>
                  <a:gd name="f528" fmla="*/ f401 f116 1"/>
                  <a:gd name="f529" fmla="*/ f402 f115 1"/>
                  <a:gd name="f530" fmla="*/ f403 f116 1"/>
                  <a:gd name="f531" fmla="*/ f404 f116 1"/>
                  <a:gd name="f532" fmla="*/ f405 f115 1"/>
                  <a:gd name="f533" fmla="*/ f406 f116 1"/>
                  <a:gd name="f534" fmla="*/ f407 f116 1"/>
                  <a:gd name="f535" fmla="*/ f408 f116 1"/>
                  <a:gd name="f536" fmla="*/ f409 f115 1"/>
                  <a:gd name="f537" fmla="*/ f410 f116 1"/>
                  <a:gd name="f538" fmla="*/ f411 f116 1"/>
                  <a:gd name="f539" fmla="*/ f412 f115 1"/>
                  <a:gd name="f540" fmla="*/ f413 f116 1"/>
                  <a:gd name="f541" fmla="*/ f414 f115 1"/>
                  <a:gd name="f542" fmla="*/ f415 f116 1"/>
                  <a:gd name="f543" fmla="*/ f416 f116 1"/>
                  <a:gd name="f544" fmla="*/ f417 f115 1"/>
                  <a:gd name="f545" fmla="*/ f418 f115 1"/>
                  <a:gd name="f546" fmla="*/ f419 f116 1"/>
                  <a:gd name="f547" fmla="*/ f420 f115 1"/>
                  <a:gd name="f548" fmla="*/ f421 f116 1"/>
                  <a:gd name="f549" fmla="*/ f422 f116 1"/>
                  <a:gd name="f550" fmla="*/ f423 f115 1"/>
                  <a:gd name="f551" fmla="*/ f424 f116 1"/>
                  <a:gd name="f552" fmla="*/ f425 f116 1"/>
                  <a:gd name="f553" fmla="*/ f426 f115 1"/>
                  <a:gd name="f554" fmla="*/ f427 f115 1"/>
                  <a:gd name="f555" fmla="*/ f428 f115 1"/>
                  <a:gd name="f556" fmla="*/ f429 f116 1"/>
                  <a:gd name="f557" fmla="*/ f430 f115 1"/>
                  <a:gd name="f558" fmla="*/ f431 f116 1"/>
                  <a:gd name="f559" fmla="*/ f432 f115 1"/>
                  <a:gd name="f560" fmla="*/ f433 f116 1"/>
                  <a:gd name="f561" fmla="*/ f434 f115 1"/>
                  <a:gd name="f562" fmla="*/ f435 f116 1"/>
                  <a:gd name="f563" fmla="*/ f436 f115 1"/>
                  <a:gd name="f564" fmla="*/ f437 f116 1"/>
                  <a:gd name="f565" fmla="*/ f438 f115 1"/>
                  <a:gd name="f566" fmla="*/ f439 f116 1"/>
                  <a:gd name="f567" fmla="*/ f440 f116 1"/>
                  <a:gd name="f568" fmla="*/ f441 f115 1"/>
                  <a:gd name="f569" fmla="*/ f442 f116 1"/>
                  <a:gd name="f570" fmla="*/ f443 f115 1"/>
                  <a:gd name="f571" fmla="*/ f444 f115 1"/>
                  <a:gd name="f572" fmla="*/ f445 f116 1"/>
                  <a:gd name="f573" fmla="*/ f446 f115 1"/>
                  <a:gd name="f574" fmla="*/ f447 f116 1"/>
                  <a:gd name="f575" fmla="*/ f448 f115 1"/>
                  <a:gd name="f576" fmla="*/ f449 f115 1"/>
                  <a:gd name="f577" fmla="*/ f450 f116 1"/>
                  <a:gd name="f578" fmla="*/ f451 f115 1"/>
                  <a:gd name="f579" fmla="*/ f452 f115 1"/>
                  <a:gd name="f580" fmla="*/ f453 f116 1"/>
                  <a:gd name="f581" fmla="*/ f454 f115 1"/>
                  <a:gd name="f582" fmla="*/ f455 f115 1"/>
                  <a:gd name="f583" fmla="*/ f456 f115 1"/>
                  <a:gd name="f584" fmla="*/ f457 f116 1"/>
                  <a:gd name="f585" fmla="*/ f458 f115 1"/>
                  <a:gd name="f586" fmla="*/ f459 f115 1"/>
                  <a:gd name="f587" fmla="*/ f460 f116 1"/>
                  <a:gd name="f588" fmla="*/ f461 f115 1"/>
                  <a:gd name="f589" fmla="*/ f462 f116 1"/>
                  <a:gd name="f590" fmla="*/ f463 f115 1"/>
                  <a:gd name="f591" fmla="*/ f464 f116 1"/>
                  <a:gd name="f592" fmla="*/ f465 f116 1"/>
                  <a:gd name="f593" fmla="*/ f466 f116 1"/>
                  <a:gd name="f594" fmla="*/ f467 f115 1"/>
                  <a:gd name="f595" fmla="*/ f468 f116 1"/>
                  <a:gd name="f596" fmla="*/ f469 f116 1"/>
                  <a:gd name="f597" fmla="*/ f470 f115 1"/>
                  <a:gd name="f598" fmla="*/ f471 f116 1"/>
                  <a:gd name="f599" fmla="*/ f472 f115 1"/>
                  <a:gd name="f600" fmla="*/ f473 f116 1"/>
                  <a:gd name="f601" fmla="*/ f474 f115 1"/>
                  <a:gd name="f602" fmla="*/ f475 f115 1"/>
                  <a:gd name="f603" fmla="*/ f476 f115 1"/>
                  <a:gd name="f604" fmla="*/ f477 f115 1"/>
                  <a:gd name="f605" fmla="*/ f478 f115 1"/>
                  <a:gd name="f606" fmla="*/ f479 f115 1"/>
                  <a:gd name="f607" fmla="*/ f480 f116 1"/>
                  <a:gd name="f608" fmla="*/ f481 f115 1"/>
                  <a:gd name="f609" fmla="*/ f482 f116 1"/>
                  <a:gd name="f610" fmla="*/ f483 f115 1"/>
                  <a:gd name="f611" fmla="*/ f484 f116 1"/>
                  <a:gd name="f612" fmla="*/ f485 f116 1"/>
                  <a:gd name="f613" fmla="*/ f486 f115 1"/>
                  <a:gd name="f614" fmla="*/ f487 f116 1"/>
                  <a:gd name="f615" fmla="*/ f488 f115 1"/>
                  <a:gd name="f616" fmla="*/ f489 f116 1"/>
                  <a:gd name="f617" fmla="*/ f490 f115 1"/>
                  <a:gd name="f618" fmla="*/ f491 f116 1"/>
                  <a:gd name="f619" fmla="*/ f492 f115 1"/>
                  <a:gd name="f620" fmla="*/ f493 f116 1"/>
                  <a:gd name="f621" fmla="*/ f494 f115 1"/>
                  <a:gd name="f622" fmla="*/ f495 f115 1"/>
                  <a:gd name="f623" fmla="*/ f496 f116 1"/>
                  <a:gd name="f624" fmla="*/ f497 f115 1"/>
                  <a:gd name="f625" fmla="*/ f498 f115 1"/>
                  <a:gd name="f626" fmla="*/ f499 f115 1"/>
                </a:gdLst>
                <a:ahLst/>
                <a:cxnLst>
                  <a:cxn ang="3cd4">
                    <a:pos x="hc" y="t"/>
                  </a:cxn>
                  <a:cxn ang="0">
                    <a:pos x="r" y="vc"/>
                  </a:cxn>
                  <a:cxn ang="cd4">
                    <a:pos x="hc" y="b"/>
                  </a:cxn>
                  <a:cxn ang="cd2">
                    <a:pos x="l" y="vc"/>
                  </a:cxn>
                  <a:cxn ang="f249">
                    <a:pos x="f504" y="f505"/>
                  </a:cxn>
                  <a:cxn ang="f249">
                    <a:pos x="f506" y="f507"/>
                  </a:cxn>
                  <a:cxn ang="f249">
                    <a:pos x="f508" y="f509"/>
                  </a:cxn>
                  <a:cxn ang="f249">
                    <a:pos x="f510" y="f511"/>
                  </a:cxn>
                  <a:cxn ang="f249">
                    <a:pos x="f512" y="f513"/>
                  </a:cxn>
                  <a:cxn ang="f249">
                    <a:pos x="f514" y="f515"/>
                  </a:cxn>
                  <a:cxn ang="f249">
                    <a:pos x="f516" y="f517"/>
                  </a:cxn>
                  <a:cxn ang="f249">
                    <a:pos x="f516" y="f517"/>
                  </a:cxn>
                  <a:cxn ang="f249">
                    <a:pos x="f516" y="f518"/>
                  </a:cxn>
                  <a:cxn ang="f249">
                    <a:pos x="f519" y="f520"/>
                  </a:cxn>
                  <a:cxn ang="f249">
                    <a:pos x="f521" y="f522"/>
                  </a:cxn>
                  <a:cxn ang="f249">
                    <a:pos x="f523" y="f524"/>
                  </a:cxn>
                  <a:cxn ang="f249">
                    <a:pos x="f523" y="f524"/>
                  </a:cxn>
                  <a:cxn ang="f249">
                    <a:pos x="f525" y="f526"/>
                  </a:cxn>
                  <a:cxn ang="f249">
                    <a:pos x="f527" y="f528"/>
                  </a:cxn>
                  <a:cxn ang="f249">
                    <a:pos x="f529" y="f530"/>
                  </a:cxn>
                  <a:cxn ang="f249">
                    <a:pos x="f529" y="f531"/>
                  </a:cxn>
                  <a:cxn ang="f249">
                    <a:pos x="f529" y="f531"/>
                  </a:cxn>
                  <a:cxn ang="f249">
                    <a:pos x="f532" y="f533"/>
                  </a:cxn>
                  <a:cxn ang="f249">
                    <a:pos x="f532" y="f534"/>
                  </a:cxn>
                  <a:cxn ang="f249">
                    <a:pos x="f532" y="f535"/>
                  </a:cxn>
                  <a:cxn ang="f249">
                    <a:pos x="f532" y="f535"/>
                  </a:cxn>
                  <a:cxn ang="f249">
                    <a:pos x="f536" y="f537"/>
                  </a:cxn>
                  <a:cxn ang="f249">
                    <a:pos x="f536" y="f537"/>
                  </a:cxn>
                  <a:cxn ang="f249">
                    <a:pos x="f529" y="f538"/>
                  </a:cxn>
                  <a:cxn ang="f249">
                    <a:pos x="f539" y="f540"/>
                  </a:cxn>
                  <a:cxn ang="f249">
                    <a:pos x="f527" y="f540"/>
                  </a:cxn>
                  <a:cxn ang="f249">
                    <a:pos x="f541" y="f540"/>
                  </a:cxn>
                  <a:cxn ang="f249">
                    <a:pos x="f541" y="f540"/>
                  </a:cxn>
                  <a:cxn ang="f249">
                    <a:pos x="f523" y="f542"/>
                  </a:cxn>
                  <a:cxn ang="f249">
                    <a:pos x="f523" y="f543"/>
                  </a:cxn>
                  <a:cxn ang="f249">
                    <a:pos x="f544" y="f543"/>
                  </a:cxn>
                  <a:cxn ang="f249">
                    <a:pos x="f545" y="f546"/>
                  </a:cxn>
                  <a:cxn ang="f249">
                    <a:pos x="f545" y="f546"/>
                  </a:cxn>
                  <a:cxn ang="f249">
                    <a:pos x="f547" y="f548"/>
                  </a:cxn>
                  <a:cxn ang="f249">
                    <a:pos x="f545" y="f549"/>
                  </a:cxn>
                  <a:cxn ang="f249">
                    <a:pos x="f550" y="f551"/>
                  </a:cxn>
                  <a:cxn ang="f249">
                    <a:pos x="f512" y="f552"/>
                  </a:cxn>
                  <a:cxn ang="f249">
                    <a:pos x="f553" y="f552"/>
                  </a:cxn>
                  <a:cxn ang="f249">
                    <a:pos x="f554" y="f552"/>
                  </a:cxn>
                  <a:cxn ang="f249">
                    <a:pos x="f555" y="f556"/>
                  </a:cxn>
                  <a:cxn ang="f249">
                    <a:pos x="f557" y="f558"/>
                  </a:cxn>
                  <a:cxn ang="f249">
                    <a:pos x="f559" y="f560"/>
                  </a:cxn>
                  <a:cxn ang="f249">
                    <a:pos x="f561" y="f562"/>
                  </a:cxn>
                  <a:cxn ang="f249">
                    <a:pos x="f563" y="f564"/>
                  </a:cxn>
                  <a:cxn ang="f249">
                    <a:pos x="f565" y="f566"/>
                  </a:cxn>
                  <a:cxn ang="f249">
                    <a:pos x="f565" y="f567"/>
                  </a:cxn>
                  <a:cxn ang="f249">
                    <a:pos x="f565" y="f567"/>
                  </a:cxn>
                  <a:cxn ang="f249">
                    <a:pos x="f568" y="f569"/>
                  </a:cxn>
                  <a:cxn ang="f249">
                    <a:pos x="f570" y="f537"/>
                  </a:cxn>
                  <a:cxn ang="f249">
                    <a:pos x="f571" y="f572"/>
                  </a:cxn>
                  <a:cxn ang="f249">
                    <a:pos x="f573" y="f574"/>
                  </a:cxn>
                  <a:cxn ang="f249">
                    <a:pos x="f575" y="f540"/>
                  </a:cxn>
                  <a:cxn ang="f249">
                    <a:pos x="f576" y="f577"/>
                  </a:cxn>
                  <a:cxn ang="f249">
                    <a:pos x="f578" y="f566"/>
                  </a:cxn>
                  <a:cxn ang="f249">
                    <a:pos x="f579" y="f580"/>
                  </a:cxn>
                  <a:cxn ang="f249">
                    <a:pos x="f581" y="f580"/>
                  </a:cxn>
                  <a:cxn ang="f249">
                    <a:pos x="f582" y="f580"/>
                  </a:cxn>
                  <a:cxn ang="f249">
                    <a:pos x="f504" y="f538"/>
                  </a:cxn>
                  <a:cxn ang="f249">
                    <a:pos x="f504" y="f540"/>
                  </a:cxn>
                  <a:cxn ang="f249">
                    <a:pos x="f504" y="f540"/>
                  </a:cxn>
                  <a:cxn ang="f249">
                    <a:pos x="f583" y="f584"/>
                  </a:cxn>
                  <a:cxn ang="f249">
                    <a:pos x="f585" y="f556"/>
                  </a:cxn>
                  <a:cxn ang="f249">
                    <a:pos x="f586" y="f587"/>
                  </a:cxn>
                  <a:cxn ang="f249">
                    <a:pos x="f588" y="f589"/>
                  </a:cxn>
                  <a:cxn ang="f249">
                    <a:pos x="f590" y="f591"/>
                  </a:cxn>
                  <a:cxn ang="f249">
                    <a:pos x="f581" y="f592"/>
                  </a:cxn>
                  <a:cxn ang="f249">
                    <a:pos x="f582" y="f593"/>
                  </a:cxn>
                  <a:cxn ang="f249">
                    <a:pos x="f594" y="f595"/>
                  </a:cxn>
                  <a:cxn ang="f249">
                    <a:pos x="f504" y="f596"/>
                  </a:cxn>
                  <a:cxn ang="f249">
                    <a:pos x="f597" y="f598"/>
                  </a:cxn>
                  <a:cxn ang="f249">
                    <a:pos x="f599" y="f600"/>
                  </a:cxn>
                  <a:cxn ang="f249">
                    <a:pos x="f601" y="f600"/>
                  </a:cxn>
                  <a:cxn ang="f249">
                    <a:pos x="f602" y="f598"/>
                  </a:cxn>
                  <a:cxn ang="f249">
                    <a:pos x="f603" y="f598"/>
                  </a:cxn>
                  <a:cxn ang="f249">
                    <a:pos x="f604" y="f591"/>
                  </a:cxn>
                  <a:cxn ang="f249">
                    <a:pos x="f605" y="f600"/>
                  </a:cxn>
                  <a:cxn ang="f249">
                    <a:pos x="f606" y="f607"/>
                  </a:cxn>
                  <a:cxn ang="f249">
                    <a:pos x="f608" y="f609"/>
                  </a:cxn>
                  <a:cxn ang="f249">
                    <a:pos x="f610" y="f611"/>
                  </a:cxn>
                  <a:cxn ang="f249">
                    <a:pos x="f606" y="f612"/>
                  </a:cxn>
                  <a:cxn ang="f249">
                    <a:pos x="f613" y="f614"/>
                  </a:cxn>
                  <a:cxn ang="f249">
                    <a:pos x="f615" y="f616"/>
                  </a:cxn>
                  <a:cxn ang="f249">
                    <a:pos x="f617" y="f618"/>
                  </a:cxn>
                  <a:cxn ang="f249">
                    <a:pos x="f619" y="f620"/>
                  </a:cxn>
                  <a:cxn ang="f249">
                    <a:pos x="f621" y="f584"/>
                  </a:cxn>
                  <a:cxn ang="f249">
                    <a:pos x="f622" y="f623"/>
                  </a:cxn>
                  <a:cxn ang="f249">
                    <a:pos x="f624" y="f623"/>
                  </a:cxn>
                  <a:cxn ang="f249">
                    <a:pos x="f625" y="f623"/>
                  </a:cxn>
                  <a:cxn ang="f249">
                    <a:pos x="f626" y="f551"/>
                  </a:cxn>
                  <a:cxn ang="f249">
                    <a:pos x="f626" y="f540"/>
                  </a:cxn>
                  <a:cxn ang="f249">
                    <a:pos x="f626" y="f567"/>
                  </a:cxn>
                  <a:cxn ang="f249">
                    <a:pos x="f504" y="f505"/>
                  </a:cxn>
                </a:cxnLst>
                <a:rect l="f500" t="f503" r="f501" b="f502"/>
                <a:pathLst>
                  <a:path w="1653871" h="1598212">
                    <a:moveTo>
                      <a:pt x="f8" y="f9"/>
                    </a:moveTo>
                    <a:lnTo>
                      <a:pt x="f10" y="f11"/>
                    </a:lnTo>
                    <a:lnTo>
                      <a:pt x="f12" y="f13"/>
                    </a:lnTo>
                    <a:lnTo>
                      <a:pt x="f14" y="f15"/>
                    </a:lnTo>
                    <a:lnTo>
                      <a:pt x="f16" y="f17"/>
                    </a:lnTo>
                    <a:lnTo>
                      <a:pt x="f18" y="f19"/>
                    </a:lnTo>
                    <a:lnTo>
                      <a:pt x="f20" y="f5"/>
                    </a:lnTo>
                    <a:lnTo>
                      <a:pt x="f20" y="f5"/>
                    </a:lnTo>
                    <a:lnTo>
                      <a:pt x="f20" y="f21"/>
                    </a:lnTo>
                    <a:lnTo>
                      <a:pt x="f22" y="f23"/>
                    </a:lnTo>
                    <a:lnTo>
                      <a:pt x="f24" y="f25"/>
                    </a:lnTo>
                    <a:lnTo>
                      <a:pt x="f26" y="f27"/>
                    </a:lnTo>
                    <a:lnTo>
                      <a:pt x="f26" y="f27"/>
                    </a:lnTo>
                    <a:lnTo>
                      <a:pt x="f28" y="f29"/>
                    </a:lnTo>
                    <a:lnTo>
                      <a:pt x="f30" y="f31"/>
                    </a:lnTo>
                    <a:lnTo>
                      <a:pt x="f32" y="f33"/>
                    </a:lnTo>
                    <a:lnTo>
                      <a:pt x="f32" y="f34"/>
                    </a:lnTo>
                    <a:lnTo>
                      <a:pt x="f32" y="f34"/>
                    </a:lnTo>
                    <a:lnTo>
                      <a:pt x="f35" y="f36"/>
                    </a:lnTo>
                    <a:lnTo>
                      <a:pt x="f35" y="f37"/>
                    </a:lnTo>
                    <a:lnTo>
                      <a:pt x="f35" y="f38"/>
                    </a:lnTo>
                    <a:lnTo>
                      <a:pt x="f35" y="f38"/>
                    </a:lnTo>
                    <a:lnTo>
                      <a:pt x="f6" y="f39"/>
                    </a:lnTo>
                    <a:lnTo>
                      <a:pt x="f6" y="f39"/>
                    </a:lnTo>
                    <a:lnTo>
                      <a:pt x="f32" y="f40"/>
                    </a:lnTo>
                    <a:lnTo>
                      <a:pt x="f41" y="f42"/>
                    </a:lnTo>
                    <a:lnTo>
                      <a:pt x="f30" y="f42"/>
                    </a:lnTo>
                    <a:lnTo>
                      <a:pt x="f43" y="f42"/>
                    </a:lnTo>
                    <a:lnTo>
                      <a:pt x="f43" y="f42"/>
                    </a:lnTo>
                    <a:lnTo>
                      <a:pt x="f26" y="f44"/>
                    </a:lnTo>
                    <a:lnTo>
                      <a:pt x="f26" y="f45"/>
                    </a:lnTo>
                    <a:lnTo>
                      <a:pt x="f46" y="f45"/>
                    </a:lnTo>
                    <a:lnTo>
                      <a:pt x="f47" y="f48"/>
                    </a:lnTo>
                    <a:lnTo>
                      <a:pt x="f47" y="f48"/>
                    </a:lnTo>
                    <a:lnTo>
                      <a:pt x="f49" y="f50"/>
                    </a:lnTo>
                    <a:lnTo>
                      <a:pt x="f47" y="f51"/>
                    </a:lnTo>
                    <a:lnTo>
                      <a:pt x="f52" y="f53"/>
                    </a:lnTo>
                    <a:lnTo>
                      <a:pt x="f16" y="f54"/>
                    </a:lnTo>
                    <a:lnTo>
                      <a:pt x="f55" y="f54"/>
                    </a:lnTo>
                    <a:lnTo>
                      <a:pt x="f56" y="f54"/>
                    </a:lnTo>
                    <a:lnTo>
                      <a:pt x="f57" y="f58"/>
                    </a:lnTo>
                    <a:lnTo>
                      <a:pt x="f59" y="f60"/>
                    </a:lnTo>
                    <a:lnTo>
                      <a:pt x="f61" y="f62"/>
                    </a:lnTo>
                    <a:lnTo>
                      <a:pt x="f63" y="f64"/>
                    </a:lnTo>
                    <a:lnTo>
                      <a:pt x="f64" y="f65"/>
                    </a:lnTo>
                    <a:lnTo>
                      <a:pt x="f66" y="f67"/>
                    </a:lnTo>
                    <a:lnTo>
                      <a:pt x="f66" y="f68"/>
                    </a:lnTo>
                    <a:lnTo>
                      <a:pt x="f66" y="f68"/>
                    </a:lnTo>
                    <a:lnTo>
                      <a:pt x="f69" y="f70"/>
                    </a:lnTo>
                    <a:lnTo>
                      <a:pt x="f48" y="f39"/>
                    </a:lnTo>
                    <a:lnTo>
                      <a:pt x="f71" y="f72"/>
                    </a:lnTo>
                    <a:lnTo>
                      <a:pt x="f73" y="f73"/>
                    </a:lnTo>
                    <a:lnTo>
                      <a:pt x="f74" y="f42"/>
                    </a:lnTo>
                    <a:lnTo>
                      <a:pt x="f75" y="f71"/>
                    </a:lnTo>
                    <a:lnTo>
                      <a:pt x="f76" y="f67"/>
                    </a:lnTo>
                    <a:lnTo>
                      <a:pt x="f77" y="f78"/>
                    </a:lnTo>
                    <a:lnTo>
                      <a:pt x="f36" y="f78"/>
                    </a:lnTo>
                    <a:lnTo>
                      <a:pt x="f79" y="f78"/>
                    </a:lnTo>
                    <a:lnTo>
                      <a:pt x="f8" y="f40"/>
                    </a:lnTo>
                    <a:lnTo>
                      <a:pt x="f8" y="f42"/>
                    </a:lnTo>
                    <a:lnTo>
                      <a:pt x="f8" y="f42"/>
                    </a:lnTo>
                    <a:lnTo>
                      <a:pt x="f80" y="f81"/>
                    </a:lnTo>
                    <a:lnTo>
                      <a:pt x="f82" y="f58"/>
                    </a:lnTo>
                    <a:lnTo>
                      <a:pt x="f83" y="f84"/>
                    </a:lnTo>
                    <a:lnTo>
                      <a:pt x="f85" y="f49"/>
                    </a:lnTo>
                    <a:lnTo>
                      <a:pt x="f86" y="f87"/>
                    </a:lnTo>
                    <a:lnTo>
                      <a:pt x="f36" y="f88"/>
                    </a:lnTo>
                    <a:lnTo>
                      <a:pt x="f79" y="f89"/>
                    </a:lnTo>
                    <a:lnTo>
                      <a:pt x="f90" y="f91"/>
                    </a:lnTo>
                    <a:lnTo>
                      <a:pt x="f8" y="f12"/>
                    </a:lnTo>
                    <a:lnTo>
                      <a:pt x="f92" y="f93"/>
                    </a:lnTo>
                    <a:lnTo>
                      <a:pt x="f94" y="f14"/>
                    </a:lnTo>
                    <a:lnTo>
                      <a:pt x="f95" y="f14"/>
                    </a:lnTo>
                    <a:lnTo>
                      <a:pt x="f96" y="f93"/>
                    </a:lnTo>
                    <a:lnTo>
                      <a:pt x="f97" y="f93"/>
                    </a:lnTo>
                    <a:lnTo>
                      <a:pt x="f98" y="f87"/>
                    </a:lnTo>
                    <a:lnTo>
                      <a:pt x="f23" y="f14"/>
                    </a:lnTo>
                    <a:lnTo>
                      <a:pt x="f99" y="f100"/>
                    </a:lnTo>
                    <a:lnTo>
                      <a:pt x="f13" y="f28"/>
                    </a:lnTo>
                    <a:lnTo>
                      <a:pt x="f101" y="f102"/>
                    </a:lnTo>
                    <a:lnTo>
                      <a:pt x="f99" y="f103"/>
                    </a:lnTo>
                    <a:lnTo>
                      <a:pt x="f104" y="f7"/>
                    </a:lnTo>
                    <a:lnTo>
                      <a:pt x="f105" y="f106"/>
                    </a:lnTo>
                    <a:lnTo>
                      <a:pt x="f5" y="f46"/>
                    </a:lnTo>
                    <a:lnTo>
                      <a:pt x="f107" y="f108"/>
                    </a:lnTo>
                    <a:lnTo>
                      <a:pt x="f109" y="f81"/>
                    </a:lnTo>
                    <a:lnTo>
                      <a:pt x="f110" y="f66"/>
                    </a:lnTo>
                    <a:lnTo>
                      <a:pt x="f111" y="f66"/>
                    </a:lnTo>
                    <a:lnTo>
                      <a:pt x="f112" y="f66"/>
                    </a:lnTo>
                    <a:lnTo>
                      <a:pt x="f113" y="f53"/>
                    </a:lnTo>
                    <a:lnTo>
                      <a:pt x="f113" y="f42"/>
                    </a:lnTo>
                    <a:lnTo>
                      <a:pt x="f113" y="f68"/>
                    </a:lnTo>
                    <a:lnTo>
                      <a:pt x="f8" y="f9"/>
                    </a:lnTo>
                    <a:close/>
                  </a:path>
                </a:pathLst>
              </a:custGeom>
              <a:solidFill>
                <a:srgbClr val="002060"/>
              </a:solidFill>
              <a:ln w="12701" cap="flat">
                <a:no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29" name="Forma libre: forma 64">
                <a:extLst>
                  <a:ext uri="{FF2B5EF4-FFF2-40B4-BE49-F238E27FC236}">
                    <a16:creationId xmlns:a16="http://schemas.microsoft.com/office/drawing/2014/main" id="{9C6692F7-C50E-4625-B4B1-59274F79F091}"/>
                  </a:ext>
                </a:extLst>
              </p:cNvPr>
              <p:cNvSpPr/>
              <p:nvPr/>
            </p:nvSpPr>
            <p:spPr>
              <a:xfrm>
                <a:off x="9202104" y="2813539"/>
                <a:ext cx="1876504" cy="1224500"/>
              </a:xfrm>
              <a:custGeom>
                <a:avLst/>
                <a:gdLst>
                  <a:gd name="f0" fmla="val 10800000"/>
                  <a:gd name="f1" fmla="val 5400000"/>
                  <a:gd name="f2" fmla="val 180"/>
                  <a:gd name="f3" fmla="val w"/>
                  <a:gd name="f4" fmla="val h"/>
                  <a:gd name="f5" fmla="val 0"/>
                  <a:gd name="f6" fmla="val 1876507"/>
                  <a:gd name="f7" fmla="val 1224501"/>
                  <a:gd name="f8" fmla="val 318052"/>
                  <a:gd name="f9" fmla="val 572494"/>
                  <a:gd name="f10" fmla="val 127220"/>
                  <a:gd name="f11" fmla="val 580445"/>
                  <a:gd name="f12" fmla="val 15902"/>
                  <a:gd name="f13" fmla="val 588397"/>
                  <a:gd name="f14" fmla="val 636104"/>
                  <a:gd name="f15" fmla="val 31805"/>
                  <a:gd name="f16" fmla="val 755374"/>
                  <a:gd name="f17" fmla="val 79513"/>
                  <a:gd name="f18" fmla="val 795130"/>
                  <a:gd name="f19" fmla="val 135172"/>
                  <a:gd name="f20" fmla="val 834887"/>
                  <a:gd name="f21" fmla="val 198782"/>
                  <a:gd name="f22" fmla="val 858741"/>
                  <a:gd name="f23" fmla="val 270344"/>
                  <a:gd name="f24" fmla="val 866692"/>
                  <a:gd name="f25" fmla="val 333954"/>
                  <a:gd name="f26" fmla="val 373711"/>
                  <a:gd name="f27" fmla="val 389614"/>
                  <a:gd name="f28" fmla="val 429370"/>
                  <a:gd name="f29" fmla="val 970059"/>
                  <a:gd name="f30" fmla="val 556591"/>
                  <a:gd name="f31" fmla="val 1009816"/>
                  <a:gd name="f32" fmla="val 628153"/>
                  <a:gd name="f33" fmla="val 1025718"/>
                  <a:gd name="f34" fmla="val 699714"/>
                  <a:gd name="f35" fmla="val 763325"/>
                  <a:gd name="f36" fmla="val 1033670"/>
                  <a:gd name="f37" fmla="val 850789"/>
                  <a:gd name="f38" fmla="val 1160890"/>
                  <a:gd name="f39" fmla="val 938254"/>
                  <a:gd name="f40" fmla="val 1208598"/>
                  <a:gd name="f41" fmla="val 954156"/>
                  <a:gd name="f42" fmla="val 993913"/>
                  <a:gd name="f43" fmla="val 1057523"/>
                  <a:gd name="f44" fmla="val 1184744"/>
                  <a:gd name="f45" fmla="val 1113182"/>
                  <a:gd name="f46" fmla="val 1144988"/>
                  <a:gd name="f47" fmla="val 1216549"/>
                  <a:gd name="f48" fmla="val 1152939"/>
                  <a:gd name="f49" fmla="val 1296062"/>
                  <a:gd name="f50" fmla="val 1168842"/>
                  <a:gd name="f51" fmla="val 1383527"/>
                  <a:gd name="f52" fmla="val 1415332"/>
                  <a:gd name="f53" fmla="val 1463040"/>
                  <a:gd name="f54" fmla="val 1073426"/>
                  <a:gd name="f55" fmla="val 1486894"/>
                  <a:gd name="f56" fmla="val 1502796"/>
                  <a:gd name="f57" fmla="val 962108"/>
                  <a:gd name="f58" fmla="val 1550504"/>
                  <a:gd name="f59" fmla="val 930303"/>
                  <a:gd name="f60" fmla="val 1661822"/>
                  <a:gd name="f61" fmla="val 914400"/>
                  <a:gd name="f62" fmla="val 1733384"/>
                  <a:gd name="f63" fmla="val 1781092"/>
                  <a:gd name="f64" fmla="val 946205"/>
                  <a:gd name="f65" fmla="val 1812897"/>
                  <a:gd name="f66" fmla="val 842838"/>
                  <a:gd name="f67" fmla="val 1820848"/>
                  <a:gd name="f68" fmla="val 1860605"/>
                  <a:gd name="f69" fmla="val 723569"/>
                  <a:gd name="f70" fmla="val 667910"/>
                  <a:gd name="f71" fmla="val 604299"/>
                  <a:gd name="f72" fmla="val 540689"/>
                  <a:gd name="f73" fmla="val 1852654"/>
                  <a:gd name="f74" fmla="val 508883"/>
                  <a:gd name="f75" fmla="val 1741335"/>
                  <a:gd name="f76" fmla="val 524786"/>
                  <a:gd name="f77" fmla="val 1598212"/>
                  <a:gd name="f78" fmla="val 485030"/>
                  <a:gd name="f79" fmla="val 1455088"/>
                  <a:gd name="f80" fmla="val 461176"/>
                  <a:gd name="f81" fmla="val 1304014"/>
                  <a:gd name="f82" fmla="val 1240403"/>
                  <a:gd name="f83" fmla="val 405517"/>
                  <a:gd name="f84" fmla="val 1399429"/>
                  <a:gd name="f85" fmla="val 254442"/>
                  <a:gd name="f86" fmla="val 1494845"/>
                  <a:gd name="f87" fmla="val 1566407"/>
                  <a:gd name="f88" fmla="val 278296"/>
                  <a:gd name="f89" fmla="val 190831"/>
                  <a:gd name="f90" fmla="val 87464"/>
                  <a:gd name="f91" fmla="val 1526650"/>
                  <a:gd name="f92" fmla="val 1319916"/>
                  <a:gd name="f93" fmla="val 15903"/>
                  <a:gd name="f94" fmla="val 71562"/>
                  <a:gd name="f95" fmla="val 151075"/>
                  <a:gd name="f96" fmla="val 1200647"/>
                  <a:gd name="f97" fmla="val 182880"/>
                  <a:gd name="f98" fmla="val 1081377"/>
                  <a:gd name="f99" fmla="val 174929"/>
                  <a:gd name="f100" fmla="val 922351"/>
                  <a:gd name="f101" fmla="val 349857"/>
                  <a:gd name="f102" fmla="val 882594"/>
                  <a:gd name="f103" fmla="val 731520"/>
                  <a:gd name="f104" fmla="val 397565"/>
                  <a:gd name="f105" fmla="val 548640"/>
                  <a:gd name="f106" fmla="val 477078"/>
                  <a:gd name="f107" fmla="val 492981"/>
                  <a:gd name="f108" fmla="val 421419"/>
                  <a:gd name="f109" fmla="val 532737"/>
                  <a:gd name="f110" fmla="+- 0 0 -90"/>
                  <a:gd name="f111" fmla="*/ f3 1 1876507"/>
                  <a:gd name="f112" fmla="*/ f4 1 1224501"/>
                  <a:gd name="f113" fmla="val f5"/>
                  <a:gd name="f114" fmla="val f6"/>
                  <a:gd name="f115" fmla="val f7"/>
                  <a:gd name="f116" fmla="*/ f110 f0 1"/>
                  <a:gd name="f117" fmla="+- f115 0 f113"/>
                  <a:gd name="f118" fmla="+- f114 0 f113"/>
                  <a:gd name="f119" fmla="*/ f116 1 f2"/>
                  <a:gd name="f120" fmla="*/ f118 1 1876507"/>
                  <a:gd name="f121" fmla="*/ f117 1 1224501"/>
                  <a:gd name="f122" fmla="*/ 318052 f118 1"/>
                  <a:gd name="f123" fmla="*/ 572494 f117 1"/>
                  <a:gd name="f124" fmla="*/ 127220 f118 1"/>
                  <a:gd name="f125" fmla="*/ 580445 f117 1"/>
                  <a:gd name="f126" fmla="*/ 15902 f118 1"/>
                  <a:gd name="f127" fmla="*/ 588397 f117 1"/>
                  <a:gd name="f128" fmla="*/ 0 f118 1"/>
                  <a:gd name="f129" fmla="*/ 636104 f117 1"/>
                  <a:gd name="f130" fmla="*/ 31805 f118 1"/>
                  <a:gd name="f131" fmla="*/ 755374 f117 1"/>
                  <a:gd name="f132" fmla="*/ 79513 f118 1"/>
                  <a:gd name="f133" fmla="*/ 795130 f117 1"/>
                  <a:gd name="f134" fmla="*/ 135172 f118 1"/>
                  <a:gd name="f135" fmla="*/ 834887 f117 1"/>
                  <a:gd name="f136" fmla="*/ 198782 f118 1"/>
                  <a:gd name="f137" fmla="*/ 858741 f117 1"/>
                  <a:gd name="f138" fmla="*/ 270344 f118 1"/>
                  <a:gd name="f139" fmla="*/ 866692 f117 1"/>
                  <a:gd name="f140" fmla="*/ 333954 f118 1"/>
                  <a:gd name="f141" fmla="*/ 373711 f118 1"/>
                  <a:gd name="f142" fmla="*/ 389614 f118 1"/>
                  <a:gd name="f143" fmla="*/ 429370 f118 1"/>
                  <a:gd name="f144" fmla="*/ 970059 f117 1"/>
                  <a:gd name="f145" fmla="*/ 556591 f118 1"/>
                  <a:gd name="f146" fmla="*/ 1009816 f117 1"/>
                  <a:gd name="f147" fmla="*/ 628153 f118 1"/>
                  <a:gd name="f148" fmla="*/ 1025718 f117 1"/>
                  <a:gd name="f149" fmla="*/ 699714 f118 1"/>
                  <a:gd name="f150" fmla="*/ 763325 f118 1"/>
                  <a:gd name="f151" fmla="*/ 1033670 f117 1"/>
                  <a:gd name="f152" fmla="*/ 850789 f118 1"/>
                  <a:gd name="f153" fmla="*/ 1160890 f117 1"/>
                  <a:gd name="f154" fmla="*/ 938254 f118 1"/>
                  <a:gd name="f155" fmla="*/ 1208598 f117 1"/>
                  <a:gd name="f156" fmla="*/ 954156 f118 1"/>
                  <a:gd name="f157" fmla="*/ 1224501 f117 1"/>
                  <a:gd name="f158" fmla="*/ 993913 f118 1"/>
                  <a:gd name="f159" fmla="*/ 1057523 f118 1"/>
                  <a:gd name="f160" fmla="*/ 1184744 f117 1"/>
                  <a:gd name="f161" fmla="*/ 1113182 f118 1"/>
                  <a:gd name="f162" fmla="*/ 1144988 f117 1"/>
                  <a:gd name="f163" fmla="*/ 1216549 f118 1"/>
                  <a:gd name="f164" fmla="*/ 1152939 f117 1"/>
                  <a:gd name="f165" fmla="*/ 1296062 f118 1"/>
                  <a:gd name="f166" fmla="*/ 1168842 f117 1"/>
                  <a:gd name="f167" fmla="*/ 1383527 f118 1"/>
                  <a:gd name="f168" fmla="*/ 1415332 f118 1"/>
                  <a:gd name="f169" fmla="*/ 1463040 f118 1"/>
                  <a:gd name="f170" fmla="*/ 1073426 f117 1"/>
                  <a:gd name="f171" fmla="*/ 1486894 f118 1"/>
                  <a:gd name="f172" fmla="*/ 1502796 f118 1"/>
                  <a:gd name="f173" fmla="*/ 962108 f117 1"/>
                  <a:gd name="f174" fmla="*/ 1550504 f118 1"/>
                  <a:gd name="f175" fmla="*/ 930303 f117 1"/>
                  <a:gd name="f176" fmla="*/ 1661822 f118 1"/>
                  <a:gd name="f177" fmla="*/ 914400 f117 1"/>
                  <a:gd name="f178" fmla="*/ 1733384 f118 1"/>
                  <a:gd name="f179" fmla="*/ 1781092 f118 1"/>
                  <a:gd name="f180" fmla="*/ 946205 f117 1"/>
                  <a:gd name="f181" fmla="*/ 1812897 f118 1"/>
                  <a:gd name="f182" fmla="*/ 842838 f117 1"/>
                  <a:gd name="f183" fmla="*/ 1820848 f118 1"/>
                  <a:gd name="f184" fmla="*/ 1860605 f118 1"/>
                  <a:gd name="f185" fmla="*/ 723569 f117 1"/>
                  <a:gd name="f186" fmla="*/ 1876507 f118 1"/>
                  <a:gd name="f187" fmla="*/ 667910 f117 1"/>
                  <a:gd name="f188" fmla="*/ 604299 f117 1"/>
                  <a:gd name="f189" fmla="*/ 540689 f117 1"/>
                  <a:gd name="f190" fmla="*/ 1852654 f118 1"/>
                  <a:gd name="f191" fmla="*/ 508883 f117 1"/>
                  <a:gd name="f192" fmla="*/ 1741335 f118 1"/>
                  <a:gd name="f193" fmla="*/ 524786 f117 1"/>
                  <a:gd name="f194" fmla="*/ 1598212 f118 1"/>
                  <a:gd name="f195" fmla="*/ 485030 f117 1"/>
                  <a:gd name="f196" fmla="*/ 1455088 f118 1"/>
                  <a:gd name="f197" fmla="*/ 461176 f117 1"/>
                  <a:gd name="f198" fmla="*/ 429370 f117 1"/>
                  <a:gd name="f199" fmla="*/ 1304014 f118 1"/>
                  <a:gd name="f200" fmla="*/ 1240403 f118 1"/>
                  <a:gd name="f201" fmla="*/ 405517 f117 1"/>
                  <a:gd name="f202" fmla="*/ 1399429 f118 1"/>
                  <a:gd name="f203" fmla="*/ 254442 f117 1"/>
                  <a:gd name="f204" fmla="*/ 1494845 f118 1"/>
                  <a:gd name="f205" fmla="*/ 1566407 f118 1"/>
                  <a:gd name="f206" fmla="*/ 278296 f117 1"/>
                  <a:gd name="f207" fmla="*/ 190831 f117 1"/>
                  <a:gd name="f208" fmla="*/ 87464 f117 1"/>
                  <a:gd name="f209" fmla="*/ 1526650 f118 1"/>
                  <a:gd name="f210" fmla="*/ 0 f117 1"/>
                  <a:gd name="f211" fmla="*/ 1319916 f118 1"/>
                  <a:gd name="f212" fmla="*/ 15903 f117 1"/>
                  <a:gd name="f213" fmla="*/ 71562 f117 1"/>
                  <a:gd name="f214" fmla="*/ 151075 f117 1"/>
                  <a:gd name="f215" fmla="*/ 1200647 f118 1"/>
                  <a:gd name="f216" fmla="*/ 182880 f117 1"/>
                  <a:gd name="f217" fmla="*/ 1081377 f118 1"/>
                  <a:gd name="f218" fmla="*/ 174929 f117 1"/>
                  <a:gd name="f219" fmla="*/ 1025718 f118 1"/>
                  <a:gd name="f220" fmla="*/ 970059 f118 1"/>
                  <a:gd name="f221" fmla="*/ 922351 f118 1"/>
                  <a:gd name="f222" fmla="*/ 349857 f117 1"/>
                  <a:gd name="f223" fmla="*/ 882594 f118 1"/>
                  <a:gd name="f224" fmla="*/ 389614 f117 1"/>
                  <a:gd name="f225" fmla="*/ 731520 f118 1"/>
                  <a:gd name="f226" fmla="*/ 397565 f117 1"/>
                  <a:gd name="f227" fmla="*/ 548640 f118 1"/>
                  <a:gd name="f228" fmla="*/ 508883 f118 1"/>
                  <a:gd name="f229" fmla="*/ 477078 f118 1"/>
                  <a:gd name="f230" fmla="*/ 492981 f117 1"/>
                  <a:gd name="f231" fmla="*/ 421419 f118 1"/>
                  <a:gd name="f232" fmla="*/ 532737 f117 1"/>
                  <a:gd name="f233" fmla="+- f119 0 f1"/>
                  <a:gd name="f234" fmla="*/ f122 1 1876507"/>
                  <a:gd name="f235" fmla="*/ f123 1 1224501"/>
                  <a:gd name="f236" fmla="*/ f124 1 1876507"/>
                  <a:gd name="f237" fmla="*/ f125 1 1224501"/>
                  <a:gd name="f238" fmla="*/ f126 1 1876507"/>
                  <a:gd name="f239" fmla="*/ f127 1 1224501"/>
                  <a:gd name="f240" fmla="*/ f128 1 1876507"/>
                  <a:gd name="f241" fmla="*/ f129 1 1224501"/>
                  <a:gd name="f242" fmla="*/ f130 1 1876507"/>
                  <a:gd name="f243" fmla="*/ f131 1 1224501"/>
                  <a:gd name="f244" fmla="*/ f132 1 1876507"/>
                  <a:gd name="f245" fmla="*/ f133 1 1224501"/>
                  <a:gd name="f246" fmla="*/ f134 1 1876507"/>
                  <a:gd name="f247" fmla="*/ f135 1 1224501"/>
                  <a:gd name="f248" fmla="*/ f136 1 1876507"/>
                  <a:gd name="f249" fmla="*/ f137 1 1224501"/>
                  <a:gd name="f250" fmla="*/ f138 1 1876507"/>
                  <a:gd name="f251" fmla="*/ f139 1 1224501"/>
                  <a:gd name="f252" fmla="*/ f140 1 1876507"/>
                  <a:gd name="f253" fmla="*/ f141 1 1876507"/>
                  <a:gd name="f254" fmla="*/ f142 1 1876507"/>
                  <a:gd name="f255" fmla="*/ f143 1 1876507"/>
                  <a:gd name="f256" fmla="*/ f144 1 1224501"/>
                  <a:gd name="f257" fmla="*/ f145 1 1876507"/>
                  <a:gd name="f258" fmla="*/ f146 1 1224501"/>
                  <a:gd name="f259" fmla="*/ f147 1 1876507"/>
                  <a:gd name="f260" fmla="*/ f148 1 1224501"/>
                  <a:gd name="f261" fmla="*/ f149 1 1876507"/>
                  <a:gd name="f262" fmla="*/ f150 1 1876507"/>
                  <a:gd name="f263" fmla="*/ f151 1 1224501"/>
                  <a:gd name="f264" fmla="*/ f152 1 1876507"/>
                  <a:gd name="f265" fmla="*/ f153 1 1224501"/>
                  <a:gd name="f266" fmla="*/ f154 1 1876507"/>
                  <a:gd name="f267" fmla="*/ f155 1 1224501"/>
                  <a:gd name="f268" fmla="*/ f156 1 1876507"/>
                  <a:gd name="f269" fmla="*/ f157 1 1224501"/>
                  <a:gd name="f270" fmla="*/ f158 1 1876507"/>
                  <a:gd name="f271" fmla="*/ f159 1 1876507"/>
                  <a:gd name="f272" fmla="*/ f160 1 1224501"/>
                  <a:gd name="f273" fmla="*/ f161 1 1876507"/>
                  <a:gd name="f274" fmla="*/ f162 1 1224501"/>
                  <a:gd name="f275" fmla="*/ f163 1 1876507"/>
                  <a:gd name="f276" fmla="*/ f164 1 1224501"/>
                  <a:gd name="f277" fmla="*/ f165 1 1876507"/>
                  <a:gd name="f278" fmla="*/ f166 1 1224501"/>
                  <a:gd name="f279" fmla="*/ f167 1 1876507"/>
                  <a:gd name="f280" fmla="*/ f168 1 1876507"/>
                  <a:gd name="f281" fmla="*/ f169 1 1876507"/>
                  <a:gd name="f282" fmla="*/ f170 1 1224501"/>
                  <a:gd name="f283" fmla="*/ f171 1 1876507"/>
                  <a:gd name="f284" fmla="*/ f172 1 1876507"/>
                  <a:gd name="f285" fmla="*/ f173 1 1224501"/>
                  <a:gd name="f286" fmla="*/ f174 1 1876507"/>
                  <a:gd name="f287" fmla="*/ f175 1 1224501"/>
                  <a:gd name="f288" fmla="*/ f176 1 1876507"/>
                  <a:gd name="f289" fmla="*/ f177 1 1224501"/>
                  <a:gd name="f290" fmla="*/ f178 1 1876507"/>
                  <a:gd name="f291" fmla="*/ f179 1 1876507"/>
                  <a:gd name="f292" fmla="*/ f180 1 1224501"/>
                  <a:gd name="f293" fmla="*/ f181 1 1876507"/>
                  <a:gd name="f294" fmla="*/ f182 1 1224501"/>
                  <a:gd name="f295" fmla="*/ f183 1 1876507"/>
                  <a:gd name="f296" fmla="*/ f184 1 1876507"/>
                  <a:gd name="f297" fmla="*/ f185 1 1224501"/>
                  <a:gd name="f298" fmla="*/ f186 1 1876507"/>
                  <a:gd name="f299" fmla="*/ f187 1 1224501"/>
                  <a:gd name="f300" fmla="*/ f188 1 1224501"/>
                  <a:gd name="f301" fmla="*/ f189 1 1224501"/>
                  <a:gd name="f302" fmla="*/ f190 1 1876507"/>
                  <a:gd name="f303" fmla="*/ f191 1 1224501"/>
                  <a:gd name="f304" fmla="*/ f192 1 1876507"/>
                  <a:gd name="f305" fmla="*/ f193 1 1224501"/>
                  <a:gd name="f306" fmla="*/ f194 1 1876507"/>
                  <a:gd name="f307" fmla="*/ f195 1 1224501"/>
                  <a:gd name="f308" fmla="*/ f196 1 1876507"/>
                  <a:gd name="f309" fmla="*/ f197 1 1224501"/>
                  <a:gd name="f310" fmla="*/ f198 1 1224501"/>
                  <a:gd name="f311" fmla="*/ f199 1 1876507"/>
                  <a:gd name="f312" fmla="*/ f200 1 1876507"/>
                  <a:gd name="f313" fmla="*/ f201 1 1224501"/>
                  <a:gd name="f314" fmla="*/ f202 1 1876507"/>
                  <a:gd name="f315" fmla="*/ f203 1 1224501"/>
                  <a:gd name="f316" fmla="*/ f204 1 1876507"/>
                  <a:gd name="f317" fmla="*/ f205 1 1876507"/>
                  <a:gd name="f318" fmla="*/ f206 1 1224501"/>
                  <a:gd name="f319" fmla="*/ f207 1 1224501"/>
                  <a:gd name="f320" fmla="*/ f208 1 1224501"/>
                  <a:gd name="f321" fmla="*/ f209 1 1876507"/>
                  <a:gd name="f322" fmla="*/ f210 1 1224501"/>
                  <a:gd name="f323" fmla="*/ f211 1 1876507"/>
                  <a:gd name="f324" fmla="*/ f212 1 1224501"/>
                  <a:gd name="f325" fmla="*/ f213 1 1224501"/>
                  <a:gd name="f326" fmla="*/ f214 1 1224501"/>
                  <a:gd name="f327" fmla="*/ f215 1 1876507"/>
                  <a:gd name="f328" fmla="*/ f216 1 1224501"/>
                  <a:gd name="f329" fmla="*/ f217 1 1876507"/>
                  <a:gd name="f330" fmla="*/ f218 1 1224501"/>
                  <a:gd name="f331" fmla="*/ f219 1 1876507"/>
                  <a:gd name="f332" fmla="*/ f220 1 1876507"/>
                  <a:gd name="f333" fmla="*/ f221 1 1876507"/>
                  <a:gd name="f334" fmla="*/ f222 1 1224501"/>
                  <a:gd name="f335" fmla="*/ f223 1 1876507"/>
                  <a:gd name="f336" fmla="*/ f224 1 1224501"/>
                  <a:gd name="f337" fmla="*/ f225 1 1876507"/>
                  <a:gd name="f338" fmla="*/ f226 1 1224501"/>
                  <a:gd name="f339" fmla="*/ f227 1 1876507"/>
                  <a:gd name="f340" fmla="*/ f228 1 1876507"/>
                  <a:gd name="f341" fmla="*/ f229 1 1876507"/>
                  <a:gd name="f342" fmla="*/ f230 1 1224501"/>
                  <a:gd name="f343" fmla="*/ f231 1 1876507"/>
                  <a:gd name="f344" fmla="*/ f232 1 1224501"/>
                  <a:gd name="f345" fmla="*/ f113 1 f120"/>
                  <a:gd name="f346" fmla="*/ f114 1 f120"/>
                  <a:gd name="f347" fmla="*/ f113 1 f121"/>
                  <a:gd name="f348" fmla="*/ f115 1 f121"/>
                  <a:gd name="f349" fmla="*/ f234 1 f120"/>
                  <a:gd name="f350" fmla="*/ f235 1 f121"/>
                  <a:gd name="f351" fmla="*/ f236 1 f120"/>
                  <a:gd name="f352" fmla="*/ f237 1 f121"/>
                  <a:gd name="f353" fmla="*/ f238 1 f120"/>
                  <a:gd name="f354" fmla="*/ f239 1 f121"/>
                  <a:gd name="f355" fmla="*/ f240 1 f120"/>
                  <a:gd name="f356" fmla="*/ f241 1 f121"/>
                  <a:gd name="f357" fmla="*/ f242 1 f120"/>
                  <a:gd name="f358" fmla="*/ f243 1 f121"/>
                  <a:gd name="f359" fmla="*/ f244 1 f120"/>
                  <a:gd name="f360" fmla="*/ f245 1 f121"/>
                  <a:gd name="f361" fmla="*/ f246 1 f120"/>
                  <a:gd name="f362" fmla="*/ f247 1 f121"/>
                  <a:gd name="f363" fmla="*/ f248 1 f120"/>
                  <a:gd name="f364" fmla="*/ f249 1 f121"/>
                  <a:gd name="f365" fmla="*/ f250 1 f120"/>
                  <a:gd name="f366" fmla="*/ f251 1 f121"/>
                  <a:gd name="f367" fmla="*/ f252 1 f120"/>
                  <a:gd name="f368" fmla="*/ f253 1 f120"/>
                  <a:gd name="f369" fmla="*/ f254 1 f120"/>
                  <a:gd name="f370" fmla="*/ f255 1 f120"/>
                  <a:gd name="f371" fmla="*/ f256 1 f121"/>
                  <a:gd name="f372" fmla="*/ f257 1 f120"/>
                  <a:gd name="f373" fmla="*/ f258 1 f121"/>
                  <a:gd name="f374" fmla="*/ f259 1 f120"/>
                  <a:gd name="f375" fmla="*/ f260 1 f121"/>
                  <a:gd name="f376" fmla="*/ f261 1 f120"/>
                  <a:gd name="f377" fmla="*/ f262 1 f120"/>
                  <a:gd name="f378" fmla="*/ f263 1 f121"/>
                  <a:gd name="f379" fmla="*/ f264 1 f120"/>
                  <a:gd name="f380" fmla="*/ f265 1 f121"/>
                  <a:gd name="f381" fmla="*/ f266 1 f120"/>
                  <a:gd name="f382" fmla="*/ f267 1 f121"/>
                  <a:gd name="f383" fmla="*/ f268 1 f120"/>
                  <a:gd name="f384" fmla="*/ f269 1 f121"/>
                  <a:gd name="f385" fmla="*/ f270 1 f120"/>
                  <a:gd name="f386" fmla="*/ f271 1 f120"/>
                  <a:gd name="f387" fmla="*/ f272 1 f121"/>
                  <a:gd name="f388" fmla="*/ f273 1 f120"/>
                  <a:gd name="f389" fmla="*/ f274 1 f121"/>
                  <a:gd name="f390" fmla="*/ f275 1 f120"/>
                  <a:gd name="f391" fmla="*/ f276 1 f121"/>
                  <a:gd name="f392" fmla="*/ f277 1 f120"/>
                  <a:gd name="f393" fmla="*/ f278 1 f121"/>
                  <a:gd name="f394" fmla="*/ f279 1 f120"/>
                  <a:gd name="f395" fmla="*/ f280 1 f120"/>
                  <a:gd name="f396" fmla="*/ f281 1 f120"/>
                  <a:gd name="f397" fmla="*/ f282 1 f121"/>
                  <a:gd name="f398" fmla="*/ f283 1 f120"/>
                  <a:gd name="f399" fmla="*/ f284 1 f120"/>
                  <a:gd name="f400" fmla="*/ f285 1 f121"/>
                  <a:gd name="f401" fmla="*/ f286 1 f120"/>
                  <a:gd name="f402" fmla="*/ f287 1 f121"/>
                  <a:gd name="f403" fmla="*/ f288 1 f120"/>
                  <a:gd name="f404" fmla="*/ f289 1 f121"/>
                  <a:gd name="f405" fmla="*/ f290 1 f120"/>
                  <a:gd name="f406" fmla="*/ f291 1 f120"/>
                  <a:gd name="f407" fmla="*/ f292 1 f121"/>
                  <a:gd name="f408" fmla="*/ f293 1 f120"/>
                  <a:gd name="f409" fmla="*/ f294 1 f121"/>
                  <a:gd name="f410" fmla="*/ f295 1 f120"/>
                  <a:gd name="f411" fmla="*/ f296 1 f120"/>
                  <a:gd name="f412" fmla="*/ f297 1 f121"/>
                  <a:gd name="f413" fmla="*/ f298 1 f120"/>
                  <a:gd name="f414" fmla="*/ f299 1 f121"/>
                  <a:gd name="f415" fmla="*/ f300 1 f121"/>
                  <a:gd name="f416" fmla="*/ f301 1 f121"/>
                  <a:gd name="f417" fmla="*/ f302 1 f120"/>
                  <a:gd name="f418" fmla="*/ f303 1 f121"/>
                  <a:gd name="f419" fmla="*/ f304 1 f120"/>
                  <a:gd name="f420" fmla="*/ f305 1 f121"/>
                  <a:gd name="f421" fmla="*/ f306 1 f120"/>
                  <a:gd name="f422" fmla="*/ f307 1 f121"/>
                  <a:gd name="f423" fmla="*/ f308 1 f120"/>
                  <a:gd name="f424" fmla="*/ f309 1 f121"/>
                  <a:gd name="f425" fmla="*/ f310 1 f121"/>
                  <a:gd name="f426" fmla="*/ f311 1 f120"/>
                  <a:gd name="f427" fmla="*/ f312 1 f120"/>
                  <a:gd name="f428" fmla="*/ f313 1 f121"/>
                  <a:gd name="f429" fmla="*/ f314 1 f120"/>
                  <a:gd name="f430" fmla="*/ f315 1 f121"/>
                  <a:gd name="f431" fmla="*/ f316 1 f120"/>
                  <a:gd name="f432" fmla="*/ f317 1 f120"/>
                  <a:gd name="f433" fmla="*/ f318 1 f121"/>
                  <a:gd name="f434" fmla="*/ f319 1 f121"/>
                  <a:gd name="f435" fmla="*/ f320 1 f121"/>
                  <a:gd name="f436" fmla="*/ f321 1 f120"/>
                  <a:gd name="f437" fmla="*/ f322 1 f121"/>
                  <a:gd name="f438" fmla="*/ f323 1 f120"/>
                  <a:gd name="f439" fmla="*/ f324 1 f121"/>
                  <a:gd name="f440" fmla="*/ f325 1 f121"/>
                  <a:gd name="f441" fmla="*/ f326 1 f121"/>
                  <a:gd name="f442" fmla="*/ f327 1 f120"/>
                  <a:gd name="f443" fmla="*/ f328 1 f121"/>
                  <a:gd name="f444" fmla="*/ f329 1 f120"/>
                  <a:gd name="f445" fmla="*/ f330 1 f121"/>
                  <a:gd name="f446" fmla="*/ f331 1 f120"/>
                  <a:gd name="f447" fmla="*/ f332 1 f120"/>
                  <a:gd name="f448" fmla="*/ f333 1 f120"/>
                  <a:gd name="f449" fmla="*/ f334 1 f121"/>
                  <a:gd name="f450" fmla="*/ f335 1 f120"/>
                  <a:gd name="f451" fmla="*/ f336 1 f121"/>
                  <a:gd name="f452" fmla="*/ f337 1 f120"/>
                  <a:gd name="f453" fmla="*/ f338 1 f121"/>
                  <a:gd name="f454" fmla="*/ f339 1 f120"/>
                  <a:gd name="f455" fmla="*/ f340 1 f120"/>
                  <a:gd name="f456" fmla="*/ f341 1 f120"/>
                  <a:gd name="f457" fmla="*/ f342 1 f121"/>
                  <a:gd name="f458" fmla="*/ f343 1 f120"/>
                  <a:gd name="f459" fmla="*/ f344 1 f121"/>
                  <a:gd name="f460" fmla="*/ f345 f111 1"/>
                  <a:gd name="f461" fmla="*/ f346 f111 1"/>
                  <a:gd name="f462" fmla="*/ f348 f112 1"/>
                  <a:gd name="f463" fmla="*/ f347 f112 1"/>
                  <a:gd name="f464" fmla="*/ f349 f111 1"/>
                  <a:gd name="f465" fmla="*/ f350 f112 1"/>
                  <a:gd name="f466" fmla="*/ f351 f111 1"/>
                  <a:gd name="f467" fmla="*/ f352 f112 1"/>
                  <a:gd name="f468" fmla="*/ f353 f111 1"/>
                  <a:gd name="f469" fmla="*/ f354 f112 1"/>
                  <a:gd name="f470" fmla="*/ f355 f111 1"/>
                  <a:gd name="f471" fmla="*/ f356 f112 1"/>
                  <a:gd name="f472" fmla="*/ f357 f111 1"/>
                  <a:gd name="f473" fmla="*/ f358 f112 1"/>
                  <a:gd name="f474" fmla="*/ f359 f111 1"/>
                  <a:gd name="f475" fmla="*/ f360 f112 1"/>
                  <a:gd name="f476" fmla="*/ f361 f111 1"/>
                  <a:gd name="f477" fmla="*/ f362 f112 1"/>
                  <a:gd name="f478" fmla="*/ f363 f111 1"/>
                  <a:gd name="f479" fmla="*/ f364 f112 1"/>
                  <a:gd name="f480" fmla="*/ f365 f111 1"/>
                  <a:gd name="f481" fmla="*/ f366 f112 1"/>
                  <a:gd name="f482" fmla="*/ f367 f111 1"/>
                  <a:gd name="f483" fmla="*/ f368 f111 1"/>
                  <a:gd name="f484" fmla="*/ f369 f111 1"/>
                  <a:gd name="f485" fmla="*/ f370 f111 1"/>
                  <a:gd name="f486" fmla="*/ f371 f112 1"/>
                  <a:gd name="f487" fmla="*/ f372 f111 1"/>
                  <a:gd name="f488" fmla="*/ f373 f112 1"/>
                  <a:gd name="f489" fmla="*/ f374 f111 1"/>
                  <a:gd name="f490" fmla="*/ f375 f112 1"/>
                  <a:gd name="f491" fmla="*/ f376 f111 1"/>
                  <a:gd name="f492" fmla="*/ f377 f111 1"/>
                  <a:gd name="f493" fmla="*/ f378 f112 1"/>
                  <a:gd name="f494" fmla="*/ f379 f111 1"/>
                  <a:gd name="f495" fmla="*/ f380 f112 1"/>
                  <a:gd name="f496" fmla="*/ f381 f111 1"/>
                  <a:gd name="f497" fmla="*/ f382 f112 1"/>
                  <a:gd name="f498" fmla="*/ f383 f111 1"/>
                  <a:gd name="f499" fmla="*/ f384 f112 1"/>
                  <a:gd name="f500" fmla="*/ f385 f111 1"/>
                  <a:gd name="f501" fmla="*/ f386 f111 1"/>
                  <a:gd name="f502" fmla="*/ f387 f112 1"/>
                  <a:gd name="f503" fmla="*/ f388 f111 1"/>
                  <a:gd name="f504" fmla="*/ f389 f112 1"/>
                  <a:gd name="f505" fmla="*/ f390 f111 1"/>
                  <a:gd name="f506" fmla="*/ f391 f112 1"/>
                  <a:gd name="f507" fmla="*/ f392 f111 1"/>
                  <a:gd name="f508" fmla="*/ f393 f112 1"/>
                  <a:gd name="f509" fmla="*/ f394 f111 1"/>
                  <a:gd name="f510" fmla="*/ f395 f111 1"/>
                  <a:gd name="f511" fmla="*/ f396 f111 1"/>
                  <a:gd name="f512" fmla="*/ f397 f112 1"/>
                  <a:gd name="f513" fmla="*/ f398 f111 1"/>
                  <a:gd name="f514" fmla="*/ f399 f111 1"/>
                  <a:gd name="f515" fmla="*/ f400 f112 1"/>
                  <a:gd name="f516" fmla="*/ f401 f111 1"/>
                  <a:gd name="f517" fmla="*/ f402 f112 1"/>
                  <a:gd name="f518" fmla="*/ f403 f111 1"/>
                  <a:gd name="f519" fmla="*/ f404 f112 1"/>
                  <a:gd name="f520" fmla="*/ f405 f111 1"/>
                  <a:gd name="f521" fmla="*/ f406 f111 1"/>
                  <a:gd name="f522" fmla="*/ f407 f112 1"/>
                  <a:gd name="f523" fmla="*/ f408 f111 1"/>
                  <a:gd name="f524" fmla="*/ f409 f112 1"/>
                  <a:gd name="f525" fmla="*/ f410 f111 1"/>
                  <a:gd name="f526" fmla="*/ f411 f111 1"/>
                  <a:gd name="f527" fmla="*/ f412 f112 1"/>
                  <a:gd name="f528" fmla="*/ f413 f111 1"/>
                  <a:gd name="f529" fmla="*/ f414 f112 1"/>
                  <a:gd name="f530" fmla="*/ f415 f112 1"/>
                  <a:gd name="f531" fmla="*/ f416 f112 1"/>
                  <a:gd name="f532" fmla="*/ f417 f111 1"/>
                  <a:gd name="f533" fmla="*/ f418 f112 1"/>
                  <a:gd name="f534" fmla="*/ f419 f111 1"/>
                  <a:gd name="f535" fmla="*/ f420 f112 1"/>
                  <a:gd name="f536" fmla="*/ f421 f111 1"/>
                  <a:gd name="f537" fmla="*/ f422 f112 1"/>
                  <a:gd name="f538" fmla="*/ f423 f111 1"/>
                  <a:gd name="f539" fmla="*/ f424 f112 1"/>
                  <a:gd name="f540" fmla="*/ f425 f112 1"/>
                  <a:gd name="f541" fmla="*/ f426 f111 1"/>
                  <a:gd name="f542" fmla="*/ f427 f111 1"/>
                  <a:gd name="f543" fmla="*/ f428 f112 1"/>
                  <a:gd name="f544" fmla="*/ f429 f111 1"/>
                  <a:gd name="f545" fmla="*/ f430 f112 1"/>
                  <a:gd name="f546" fmla="*/ f431 f111 1"/>
                  <a:gd name="f547" fmla="*/ f432 f111 1"/>
                  <a:gd name="f548" fmla="*/ f433 f112 1"/>
                  <a:gd name="f549" fmla="*/ f434 f112 1"/>
                  <a:gd name="f550" fmla="*/ f435 f112 1"/>
                  <a:gd name="f551" fmla="*/ f436 f111 1"/>
                  <a:gd name="f552" fmla="*/ f437 f112 1"/>
                  <a:gd name="f553" fmla="*/ f438 f111 1"/>
                  <a:gd name="f554" fmla="*/ f439 f112 1"/>
                  <a:gd name="f555" fmla="*/ f440 f112 1"/>
                  <a:gd name="f556" fmla="*/ f441 f112 1"/>
                  <a:gd name="f557" fmla="*/ f442 f111 1"/>
                  <a:gd name="f558" fmla="*/ f443 f112 1"/>
                  <a:gd name="f559" fmla="*/ f444 f111 1"/>
                  <a:gd name="f560" fmla="*/ f445 f112 1"/>
                  <a:gd name="f561" fmla="*/ f446 f111 1"/>
                  <a:gd name="f562" fmla="*/ f447 f111 1"/>
                  <a:gd name="f563" fmla="*/ f448 f111 1"/>
                  <a:gd name="f564" fmla="*/ f449 f112 1"/>
                  <a:gd name="f565" fmla="*/ f450 f111 1"/>
                  <a:gd name="f566" fmla="*/ f451 f112 1"/>
                  <a:gd name="f567" fmla="*/ f452 f111 1"/>
                  <a:gd name="f568" fmla="*/ f453 f112 1"/>
                  <a:gd name="f569" fmla="*/ f454 f111 1"/>
                  <a:gd name="f570" fmla="*/ f455 f111 1"/>
                  <a:gd name="f571" fmla="*/ f456 f111 1"/>
                  <a:gd name="f572" fmla="*/ f457 f112 1"/>
                  <a:gd name="f573" fmla="*/ f458 f111 1"/>
                  <a:gd name="f574" fmla="*/ f459 f112 1"/>
                </a:gdLst>
                <a:ahLst/>
                <a:cxnLst>
                  <a:cxn ang="3cd4">
                    <a:pos x="hc" y="t"/>
                  </a:cxn>
                  <a:cxn ang="0">
                    <a:pos x="r" y="vc"/>
                  </a:cxn>
                  <a:cxn ang="cd4">
                    <a:pos x="hc" y="b"/>
                  </a:cxn>
                  <a:cxn ang="cd2">
                    <a:pos x="l" y="vc"/>
                  </a:cxn>
                  <a:cxn ang="f233">
                    <a:pos x="f464" y="f465"/>
                  </a:cxn>
                  <a:cxn ang="f233">
                    <a:pos x="f466" y="f467"/>
                  </a:cxn>
                  <a:cxn ang="f233">
                    <a:pos x="f468" y="f469"/>
                  </a:cxn>
                  <a:cxn ang="f233">
                    <a:pos x="f470" y="f471"/>
                  </a:cxn>
                  <a:cxn ang="f233">
                    <a:pos x="f470" y="f471"/>
                  </a:cxn>
                  <a:cxn ang="f233">
                    <a:pos x="f472" y="f473"/>
                  </a:cxn>
                  <a:cxn ang="f233">
                    <a:pos x="f474" y="f475"/>
                  </a:cxn>
                  <a:cxn ang="f233">
                    <a:pos x="f476" y="f477"/>
                  </a:cxn>
                  <a:cxn ang="f233">
                    <a:pos x="f478" y="f479"/>
                  </a:cxn>
                  <a:cxn ang="f233">
                    <a:pos x="f480" y="f481"/>
                  </a:cxn>
                  <a:cxn ang="f233">
                    <a:pos x="f482" y="f481"/>
                  </a:cxn>
                  <a:cxn ang="f233">
                    <a:pos x="f483" y="f481"/>
                  </a:cxn>
                  <a:cxn ang="f233">
                    <a:pos x="f484" y="f481"/>
                  </a:cxn>
                  <a:cxn ang="f233">
                    <a:pos x="f484" y="f481"/>
                  </a:cxn>
                  <a:cxn ang="f233">
                    <a:pos x="f485" y="f486"/>
                  </a:cxn>
                  <a:cxn ang="f233">
                    <a:pos x="f485" y="f486"/>
                  </a:cxn>
                  <a:cxn ang="f233">
                    <a:pos x="f487" y="f488"/>
                  </a:cxn>
                  <a:cxn ang="f233">
                    <a:pos x="f489" y="f490"/>
                  </a:cxn>
                  <a:cxn ang="f233">
                    <a:pos x="f491" y="f490"/>
                  </a:cxn>
                  <a:cxn ang="f233">
                    <a:pos x="f492" y="f493"/>
                  </a:cxn>
                  <a:cxn ang="f233">
                    <a:pos x="f494" y="f495"/>
                  </a:cxn>
                  <a:cxn ang="f233">
                    <a:pos x="f496" y="f497"/>
                  </a:cxn>
                  <a:cxn ang="f233">
                    <a:pos x="f498" y="f499"/>
                  </a:cxn>
                  <a:cxn ang="f233">
                    <a:pos x="f500" y="f499"/>
                  </a:cxn>
                  <a:cxn ang="f233">
                    <a:pos x="f501" y="f502"/>
                  </a:cxn>
                  <a:cxn ang="f233">
                    <a:pos x="f503" y="f504"/>
                  </a:cxn>
                  <a:cxn ang="f233">
                    <a:pos x="f505" y="f506"/>
                  </a:cxn>
                  <a:cxn ang="f233">
                    <a:pos x="f507" y="f508"/>
                  </a:cxn>
                  <a:cxn ang="f233">
                    <a:pos x="f509" y="f502"/>
                  </a:cxn>
                  <a:cxn ang="f233">
                    <a:pos x="f510" y="f495"/>
                  </a:cxn>
                  <a:cxn ang="f233">
                    <a:pos x="f511" y="f512"/>
                  </a:cxn>
                  <a:cxn ang="f233">
                    <a:pos x="f513" y="f488"/>
                  </a:cxn>
                  <a:cxn ang="f233">
                    <a:pos x="f514" y="f515"/>
                  </a:cxn>
                  <a:cxn ang="f233">
                    <a:pos x="f516" y="f517"/>
                  </a:cxn>
                  <a:cxn ang="f233">
                    <a:pos x="f518" y="f519"/>
                  </a:cxn>
                  <a:cxn ang="f233">
                    <a:pos x="f520" y="f517"/>
                  </a:cxn>
                  <a:cxn ang="f233">
                    <a:pos x="f521" y="f522"/>
                  </a:cxn>
                  <a:cxn ang="f233">
                    <a:pos x="f523" y="f519"/>
                  </a:cxn>
                  <a:cxn ang="f233">
                    <a:pos x="f523" y="f524"/>
                  </a:cxn>
                  <a:cxn ang="f233">
                    <a:pos x="f525" y="f473"/>
                  </a:cxn>
                  <a:cxn ang="f233">
                    <a:pos x="f526" y="f527"/>
                  </a:cxn>
                  <a:cxn ang="f233">
                    <a:pos x="f528" y="f529"/>
                  </a:cxn>
                  <a:cxn ang="f233">
                    <a:pos x="f528" y="f530"/>
                  </a:cxn>
                  <a:cxn ang="f233">
                    <a:pos x="f528" y="f531"/>
                  </a:cxn>
                  <a:cxn ang="f233">
                    <a:pos x="f532" y="f533"/>
                  </a:cxn>
                  <a:cxn ang="f233">
                    <a:pos x="f534" y="f535"/>
                  </a:cxn>
                  <a:cxn ang="f233">
                    <a:pos x="f518" y="f535"/>
                  </a:cxn>
                  <a:cxn ang="f233">
                    <a:pos x="f536" y="f537"/>
                  </a:cxn>
                  <a:cxn ang="f233">
                    <a:pos x="f538" y="f539"/>
                  </a:cxn>
                  <a:cxn ang="f233">
                    <a:pos x="f509" y="f540"/>
                  </a:cxn>
                  <a:cxn ang="f233">
                    <a:pos x="f541" y="f540"/>
                  </a:cxn>
                  <a:cxn ang="f233">
                    <a:pos x="f542" y="f543"/>
                  </a:cxn>
                  <a:cxn ang="f233">
                    <a:pos x="f544" y="f545"/>
                  </a:cxn>
                  <a:cxn ang="f233">
                    <a:pos x="f546" y="f545"/>
                  </a:cxn>
                  <a:cxn ang="f233">
                    <a:pos x="f547" y="f548"/>
                  </a:cxn>
                  <a:cxn ang="f233">
                    <a:pos x="f547" y="f549"/>
                  </a:cxn>
                  <a:cxn ang="f233">
                    <a:pos x="f516" y="f550"/>
                  </a:cxn>
                  <a:cxn ang="f233">
                    <a:pos x="f551" y="f552"/>
                  </a:cxn>
                  <a:cxn ang="f233">
                    <a:pos x="f509" y="f552"/>
                  </a:cxn>
                  <a:cxn ang="f233">
                    <a:pos x="f553" y="f554"/>
                  </a:cxn>
                  <a:cxn ang="f233">
                    <a:pos x="f542" y="f555"/>
                  </a:cxn>
                  <a:cxn ang="f233">
                    <a:pos x="f542" y="f556"/>
                  </a:cxn>
                  <a:cxn ang="f233">
                    <a:pos x="f557" y="f558"/>
                  </a:cxn>
                  <a:cxn ang="f233">
                    <a:pos x="f559" y="f560"/>
                  </a:cxn>
                  <a:cxn ang="f233">
                    <a:pos x="f561" y="f560"/>
                  </a:cxn>
                  <a:cxn ang="f233">
                    <a:pos x="f562" y="f545"/>
                  </a:cxn>
                  <a:cxn ang="f233">
                    <a:pos x="f563" y="f564"/>
                  </a:cxn>
                  <a:cxn ang="f233">
                    <a:pos x="f565" y="f566"/>
                  </a:cxn>
                  <a:cxn ang="f233">
                    <a:pos x="f567" y="f568"/>
                  </a:cxn>
                  <a:cxn ang="f233">
                    <a:pos x="f489" y="f543"/>
                  </a:cxn>
                  <a:cxn ang="f233">
                    <a:pos x="f569" y="f543"/>
                  </a:cxn>
                  <a:cxn ang="f233">
                    <a:pos x="f570" y="f540"/>
                  </a:cxn>
                  <a:cxn ang="f233">
                    <a:pos x="f571" y="f572"/>
                  </a:cxn>
                  <a:cxn ang="f233">
                    <a:pos x="f573" y="f574"/>
                  </a:cxn>
                  <a:cxn ang="f233">
                    <a:pos x="f464" y="f465"/>
                  </a:cxn>
                </a:cxnLst>
                <a:rect l="f460" t="f463" r="f461" b="f462"/>
                <a:pathLst>
                  <a:path w="1876507" h="1224501">
                    <a:moveTo>
                      <a:pt x="f8" y="f9"/>
                    </a:moveTo>
                    <a:lnTo>
                      <a:pt x="f10" y="f11"/>
                    </a:lnTo>
                    <a:lnTo>
                      <a:pt x="f12" y="f13"/>
                    </a:lnTo>
                    <a:lnTo>
                      <a:pt x="f5" y="f14"/>
                    </a:lnTo>
                    <a:lnTo>
                      <a:pt x="f5" y="f14"/>
                    </a:lnTo>
                    <a:lnTo>
                      <a:pt x="f15" y="f16"/>
                    </a:lnTo>
                    <a:lnTo>
                      <a:pt x="f17" y="f18"/>
                    </a:lnTo>
                    <a:lnTo>
                      <a:pt x="f19" y="f20"/>
                    </a:lnTo>
                    <a:lnTo>
                      <a:pt x="f21" y="f22"/>
                    </a:lnTo>
                    <a:lnTo>
                      <a:pt x="f23" y="f24"/>
                    </a:lnTo>
                    <a:lnTo>
                      <a:pt x="f25" y="f24"/>
                    </a:lnTo>
                    <a:lnTo>
                      <a:pt x="f26" y="f24"/>
                    </a:lnTo>
                    <a:lnTo>
                      <a:pt x="f27" y="f24"/>
                    </a:lnTo>
                    <a:lnTo>
                      <a:pt x="f27" y="f24"/>
                    </a:lnTo>
                    <a:lnTo>
                      <a:pt x="f28" y="f29"/>
                    </a:lnTo>
                    <a:lnTo>
                      <a:pt x="f28" y="f29"/>
                    </a:lnTo>
                    <a:lnTo>
                      <a:pt x="f30" y="f31"/>
                    </a:lnTo>
                    <a:lnTo>
                      <a:pt x="f32" y="f33"/>
                    </a:lnTo>
                    <a:lnTo>
                      <a:pt x="f34" y="f33"/>
                    </a:lnTo>
                    <a:lnTo>
                      <a:pt x="f35" y="f36"/>
                    </a:lnTo>
                    <a:lnTo>
                      <a:pt x="f37" y="f38"/>
                    </a:lnTo>
                    <a:lnTo>
                      <a:pt x="f39" y="f40"/>
                    </a:lnTo>
                    <a:lnTo>
                      <a:pt x="f41" y="f7"/>
                    </a:lnTo>
                    <a:lnTo>
                      <a:pt x="f42" y="f7"/>
                    </a:lnTo>
                    <a:lnTo>
                      <a:pt x="f43" y="f44"/>
                    </a:lnTo>
                    <a:lnTo>
                      <a:pt x="f45" y="f46"/>
                    </a:lnTo>
                    <a:lnTo>
                      <a:pt x="f47" y="f48"/>
                    </a:lnTo>
                    <a:lnTo>
                      <a:pt x="f49" y="f50"/>
                    </a:lnTo>
                    <a:lnTo>
                      <a:pt x="f51" y="f44"/>
                    </a:lnTo>
                    <a:lnTo>
                      <a:pt x="f52" y="f38"/>
                    </a:lnTo>
                    <a:lnTo>
                      <a:pt x="f53" y="f54"/>
                    </a:lnTo>
                    <a:lnTo>
                      <a:pt x="f55" y="f31"/>
                    </a:lnTo>
                    <a:lnTo>
                      <a:pt x="f56" y="f57"/>
                    </a:lnTo>
                    <a:lnTo>
                      <a:pt x="f58" y="f59"/>
                    </a:lnTo>
                    <a:lnTo>
                      <a:pt x="f60" y="f61"/>
                    </a:lnTo>
                    <a:lnTo>
                      <a:pt x="f62" y="f59"/>
                    </a:lnTo>
                    <a:lnTo>
                      <a:pt x="f63" y="f64"/>
                    </a:lnTo>
                    <a:lnTo>
                      <a:pt x="f65" y="f61"/>
                    </a:lnTo>
                    <a:lnTo>
                      <a:pt x="f65" y="f66"/>
                    </a:lnTo>
                    <a:lnTo>
                      <a:pt x="f67" y="f16"/>
                    </a:lnTo>
                    <a:lnTo>
                      <a:pt x="f68" y="f69"/>
                    </a:lnTo>
                    <a:lnTo>
                      <a:pt x="f6" y="f70"/>
                    </a:lnTo>
                    <a:lnTo>
                      <a:pt x="f6" y="f71"/>
                    </a:lnTo>
                    <a:lnTo>
                      <a:pt x="f6" y="f72"/>
                    </a:lnTo>
                    <a:lnTo>
                      <a:pt x="f73" y="f74"/>
                    </a:lnTo>
                    <a:lnTo>
                      <a:pt x="f75" y="f76"/>
                    </a:lnTo>
                    <a:lnTo>
                      <a:pt x="f60" y="f76"/>
                    </a:lnTo>
                    <a:lnTo>
                      <a:pt x="f77" y="f78"/>
                    </a:lnTo>
                    <a:lnTo>
                      <a:pt x="f79" y="f80"/>
                    </a:lnTo>
                    <a:lnTo>
                      <a:pt x="f51" y="f28"/>
                    </a:lnTo>
                    <a:lnTo>
                      <a:pt x="f81" y="f28"/>
                    </a:lnTo>
                    <a:lnTo>
                      <a:pt x="f82" y="f83"/>
                    </a:lnTo>
                    <a:lnTo>
                      <a:pt x="f84" y="f85"/>
                    </a:lnTo>
                    <a:lnTo>
                      <a:pt x="f86" y="f85"/>
                    </a:lnTo>
                    <a:lnTo>
                      <a:pt x="f87" y="f88"/>
                    </a:lnTo>
                    <a:lnTo>
                      <a:pt x="f87" y="f89"/>
                    </a:lnTo>
                    <a:lnTo>
                      <a:pt x="f58" y="f90"/>
                    </a:lnTo>
                    <a:lnTo>
                      <a:pt x="f91" y="f5"/>
                    </a:lnTo>
                    <a:lnTo>
                      <a:pt x="f51" y="f5"/>
                    </a:lnTo>
                    <a:lnTo>
                      <a:pt x="f92" y="f93"/>
                    </a:lnTo>
                    <a:lnTo>
                      <a:pt x="f82" y="f94"/>
                    </a:lnTo>
                    <a:lnTo>
                      <a:pt x="f82" y="f95"/>
                    </a:lnTo>
                    <a:lnTo>
                      <a:pt x="f96" y="f97"/>
                    </a:lnTo>
                    <a:lnTo>
                      <a:pt x="f98" y="f99"/>
                    </a:lnTo>
                    <a:lnTo>
                      <a:pt x="f33" y="f99"/>
                    </a:lnTo>
                    <a:lnTo>
                      <a:pt x="f29" y="f85"/>
                    </a:lnTo>
                    <a:lnTo>
                      <a:pt x="f100" y="f101"/>
                    </a:lnTo>
                    <a:lnTo>
                      <a:pt x="f102" y="f27"/>
                    </a:lnTo>
                    <a:lnTo>
                      <a:pt x="f103" y="f104"/>
                    </a:lnTo>
                    <a:lnTo>
                      <a:pt x="f32" y="f83"/>
                    </a:lnTo>
                    <a:lnTo>
                      <a:pt x="f105" y="f83"/>
                    </a:lnTo>
                    <a:lnTo>
                      <a:pt x="f74" y="f28"/>
                    </a:lnTo>
                    <a:lnTo>
                      <a:pt x="f106" y="f107"/>
                    </a:lnTo>
                    <a:lnTo>
                      <a:pt x="f108" y="f109"/>
                    </a:lnTo>
                    <a:lnTo>
                      <a:pt x="f8" y="f9"/>
                    </a:lnTo>
                    <a:close/>
                  </a:path>
                </a:pathLst>
              </a:custGeom>
              <a:solidFill>
                <a:srgbClr val="002060"/>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30" name="Forma libre: forma 65">
                <a:extLst>
                  <a:ext uri="{FF2B5EF4-FFF2-40B4-BE49-F238E27FC236}">
                    <a16:creationId xmlns:a16="http://schemas.microsoft.com/office/drawing/2014/main" id="{FAD8AB4D-5C96-47AA-AF2F-48724055F7DC}"/>
                  </a:ext>
                </a:extLst>
              </p:cNvPr>
              <p:cNvSpPr/>
              <p:nvPr/>
            </p:nvSpPr>
            <p:spPr>
              <a:xfrm>
                <a:off x="6387343" y="2519339"/>
                <a:ext cx="1073423" cy="826937"/>
              </a:xfrm>
              <a:custGeom>
                <a:avLst/>
                <a:gdLst>
                  <a:gd name="f0" fmla="val 10800000"/>
                  <a:gd name="f1" fmla="val 5400000"/>
                  <a:gd name="f2" fmla="val 180"/>
                  <a:gd name="f3" fmla="val w"/>
                  <a:gd name="f4" fmla="val h"/>
                  <a:gd name="f5" fmla="val 0"/>
                  <a:gd name="f6" fmla="val 1073426"/>
                  <a:gd name="f7" fmla="val 826935"/>
                  <a:gd name="f8" fmla="val 461176"/>
                  <a:gd name="f9" fmla="val 47708"/>
                  <a:gd name="f10" fmla="val 445273"/>
                  <a:gd name="f11" fmla="val 206734"/>
                  <a:gd name="f12" fmla="val 389614"/>
                  <a:gd name="f13" fmla="val 294198"/>
                  <a:gd name="f14" fmla="val 182880"/>
                  <a:gd name="f15" fmla="val 405516"/>
                  <a:gd name="f16" fmla="val 492981"/>
                  <a:gd name="f17" fmla="val 524786"/>
                  <a:gd name="f18" fmla="val 310101"/>
                  <a:gd name="f19" fmla="val 811033"/>
                  <a:gd name="f20" fmla="val 429370"/>
                  <a:gd name="f21" fmla="val 588396"/>
                  <a:gd name="f22" fmla="val 763325"/>
                  <a:gd name="f23" fmla="val 954156"/>
                  <a:gd name="f24" fmla="val 516835"/>
                  <a:gd name="f25" fmla="val 1033669"/>
                  <a:gd name="f26" fmla="val 461175"/>
                  <a:gd name="f27" fmla="val 381662"/>
                  <a:gd name="f28" fmla="val 262393"/>
                  <a:gd name="f29" fmla="val 1049572"/>
                  <a:gd name="f30" fmla="val 111318"/>
                  <a:gd name="f31" fmla="val 882595"/>
                  <a:gd name="f32" fmla="val 63610"/>
                  <a:gd name="f33" fmla="val 723569"/>
                  <a:gd name="f34" fmla="val 31805"/>
                  <a:gd name="f35" fmla="+- 0 0 -90"/>
                  <a:gd name="f36" fmla="*/ f3 1 1073426"/>
                  <a:gd name="f37" fmla="*/ f4 1 826935"/>
                  <a:gd name="f38" fmla="val f5"/>
                  <a:gd name="f39" fmla="val f6"/>
                  <a:gd name="f40" fmla="val f7"/>
                  <a:gd name="f41" fmla="*/ f35 f0 1"/>
                  <a:gd name="f42" fmla="+- f40 0 f38"/>
                  <a:gd name="f43" fmla="+- f39 0 f38"/>
                  <a:gd name="f44" fmla="*/ f41 1 f2"/>
                  <a:gd name="f45" fmla="*/ f43 1 1073426"/>
                  <a:gd name="f46" fmla="*/ f42 1 826935"/>
                  <a:gd name="f47" fmla="*/ 461176 f43 1"/>
                  <a:gd name="f48" fmla="*/ 47708 f42 1"/>
                  <a:gd name="f49" fmla="*/ 445273 f43 1"/>
                  <a:gd name="f50" fmla="*/ 206734 f42 1"/>
                  <a:gd name="f51" fmla="*/ 389614 f43 1"/>
                  <a:gd name="f52" fmla="*/ 294198 f42 1"/>
                  <a:gd name="f53" fmla="*/ 182880 f43 1"/>
                  <a:gd name="f54" fmla="*/ 405516 f42 1"/>
                  <a:gd name="f55" fmla="*/ 47708 f43 1"/>
                  <a:gd name="f56" fmla="*/ 492981 f42 1"/>
                  <a:gd name="f57" fmla="*/ 0 f43 1"/>
                  <a:gd name="f58" fmla="*/ 524786 f42 1"/>
                  <a:gd name="f59" fmla="*/ 310101 f43 1"/>
                  <a:gd name="f60" fmla="*/ 811033 f42 1"/>
                  <a:gd name="f61" fmla="*/ 429370 f43 1"/>
                  <a:gd name="f62" fmla="*/ 826935 f42 1"/>
                  <a:gd name="f63" fmla="*/ 588396 f43 1"/>
                  <a:gd name="f64" fmla="*/ 763325 f42 1"/>
                  <a:gd name="f65" fmla="*/ 954156 f43 1"/>
                  <a:gd name="f66" fmla="*/ 516835 f42 1"/>
                  <a:gd name="f67" fmla="*/ 1033669 f43 1"/>
                  <a:gd name="f68" fmla="*/ 461175 f42 1"/>
                  <a:gd name="f69" fmla="*/ 1073426 f43 1"/>
                  <a:gd name="f70" fmla="*/ 381662 f42 1"/>
                  <a:gd name="f71" fmla="*/ 262393 f42 1"/>
                  <a:gd name="f72" fmla="*/ 1049572 f43 1"/>
                  <a:gd name="f73" fmla="*/ 111318 f42 1"/>
                  <a:gd name="f74" fmla="*/ 882595 f43 1"/>
                  <a:gd name="f75" fmla="*/ 63610 f42 1"/>
                  <a:gd name="f76" fmla="*/ 723569 f43 1"/>
                  <a:gd name="f77" fmla="*/ 31805 f42 1"/>
                  <a:gd name="f78" fmla="*/ 492981 f43 1"/>
                  <a:gd name="f79" fmla="*/ 0 f42 1"/>
                  <a:gd name="f80" fmla="+- f44 0 f1"/>
                  <a:gd name="f81" fmla="*/ f47 1 1073426"/>
                  <a:gd name="f82" fmla="*/ f48 1 826935"/>
                  <a:gd name="f83" fmla="*/ f49 1 1073426"/>
                  <a:gd name="f84" fmla="*/ f50 1 826935"/>
                  <a:gd name="f85" fmla="*/ f51 1 1073426"/>
                  <a:gd name="f86" fmla="*/ f52 1 826935"/>
                  <a:gd name="f87" fmla="*/ f53 1 1073426"/>
                  <a:gd name="f88" fmla="*/ f54 1 826935"/>
                  <a:gd name="f89" fmla="*/ f55 1 1073426"/>
                  <a:gd name="f90" fmla="*/ f56 1 826935"/>
                  <a:gd name="f91" fmla="*/ f57 1 1073426"/>
                  <a:gd name="f92" fmla="*/ f58 1 826935"/>
                  <a:gd name="f93" fmla="*/ f59 1 1073426"/>
                  <a:gd name="f94" fmla="*/ f60 1 826935"/>
                  <a:gd name="f95" fmla="*/ f61 1 1073426"/>
                  <a:gd name="f96" fmla="*/ f62 1 826935"/>
                  <a:gd name="f97" fmla="*/ f63 1 1073426"/>
                  <a:gd name="f98" fmla="*/ f64 1 826935"/>
                  <a:gd name="f99" fmla="*/ f65 1 1073426"/>
                  <a:gd name="f100" fmla="*/ f66 1 826935"/>
                  <a:gd name="f101" fmla="*/ f67 1 1073426"/>
                  <a:gd name="f102" fmla="*/ f68 1 826935"/>
                  <a:gd name="f103" fmla="*/ f69 1 1073426"/>
                  <a:gd name="f104" fmla="*/ f70 1 826935"/>
                  <a:gd name="f105" fmla="*/ f71 1 826935"/>
                  <a:gd name="f106" fmla="*/ f72 1 1073426"/>
                  <a:gd name="f107" fmla="*/ f73 1 826935"/>
                  <a:gd name="f108" fmla="*/ f74 1 1073426"/>
                  <a:gd name="f109" fmla="*/ f75 1 826935"/>
                  <a:gd name="f110" fmla="*/ f76 1 1073426"/>
                  <a:gd name="f111" fmla="*/ f77 1 826935"/>
                  <a:gd name="f112" fmla="*/ f78 1 1073426"/>
                  <a:gd name="f113" fmla="*/ f79 1 826935"/>
                  <a:gd name="f114" fmla="*/ f38 1 f45"/>
                  <a:gd name="f115" fmla="*/ f39 1 f45"/>
                  <a:gd name="f116" fmla="*/ f38 1 f46"/>
                  <a:gd name="f117" fmla="*/ f40 1 f46"/>
                  <a:gd name="f118" fmla="*/ f81 1 f45"/>
                  <a:gd name="f119" fmla="*/ f82 1 f46"/>
                  <a:gd name="f120" fmla="*/ f83 1 f45"/>
                  <a:gd name="f121" fmla="*/ f84 1 f46"/>
                  <a:gd name="f122" fmla="*/ f85 1 f45"/>
                  <a:gd name="f123" fmla="*/ f86 1 f46"/>
                  <a:gd name="f124" fmla="*/ f87 1 f45"/>
                  <a:gd name="f125" fmla="*/ f88 1 f46"/>
                  <a:gd name="f126" fmla="*/ f89 1 f45"/>
                  <a:gd name="f127" fmla="*/ f90 1 f46"/>
                  <a:gd name="f128" fmla="*/ f91 1 f45"/>
                  <a:gd name="f129" fmla="*/ f92 1 f46"/>
                  <a:gd name="f130" fmla="*/ f93 1 f45"/>
                  <a:gd name="f131" fmla="*/ f94 1 f46"/>
                  <a:gd name="f132" fmla="*/ f95 1 f45"/>
                  <a:gd name="f133" fmla="*/ f96 1 f46"/>
                  <a:gd name="f134" fmla="*/ f97 1 f45"/>
                  <a:gd name="f135" fmla="*/ f98 1 f46"/>
                  <a:gd name="f136" fmla="*/ f99 1 f45"/>
                  <a:gd name="f137" fmla="*/ f100 1 f46"/>
                  <a:gd name="f138" fmla="*/ f101 1 f45"/>
                  <a:gd name="f139" fmla="*/ f102 1 f46"/>
                  <a:gd name="f140" fmla="*/ f103 1 f45"/>
                  <a:gd name="f141" fmla="*/ f104 1 f46"/>
                  <a:gd name="f142" fmla="*/ f105 1 f46"/>
                  <a:gd name="f143" fmla="*/ f106 1 f45"/>
                  <a:gd name="f144" fmla="*/ f107 1 f46"/>
                  <a:gd name="f145" fmla="*/ f108 1 f45"/>
                  <a:gd name="f146" fmla="*/ f109 1 f46"/>
                  <a:gd name="f147" fmla="*/ f110 1 f45"/>
                  <a:gd name="f148" fmla="*/ f111 1 f46"/>
                  <a:gd name="f149" fmla="*/ f112 1 f45"/>
                  <a:gd name="f150" fmla="*/ f113 1 f46"/>
                  <a:gd name="f151" fmla="*/ f114 f36 1"/>
                  <a:gd name="f152" fmla="*/ f115 f36 1"/>
                  <a:gd name="f153" fmla="*/ f117 f37 1"/>
                  <a:gd name="f154" fmla="*/ f116 f37 1"/>
                  <a:gd name="f155" fmla="*/ f118 f36 1"/>
                  <a:gd name="f156" fmla="*/ f119 f37 1"/>
                  <a:gd name="f157" fmla="*/ f120 f36 1"/>
                  <a:gd name="f158" fmla="*/ f121 f37 1"/>
                  <a:gd name="f159" fmla="*/ f122 f36 1"/>
                  <a:gd name="f160" fmla="*/ f123 f37 1"/>
                  <a:gd name="f161" fmla="*/ f124 f36 1"/>
                  <a:gd name="f162" fmla="*/ f125 f37 1"/>
                  <a:gd name="f163" fmla="*/ f126 f36 1"/>
                  <a:gd name="f164" fmla="*/ f127 f37 1"/>
                  <a:gd name="f165" fmla="*/ f128 f36 1"/>
                  <a:gd name="f166" fmla="*/ f129 f37 1"/>
                  <a:gd name="f167" fmla="*/ f130 f36 1"/>
                  <a:gd name="f168" fmla="*/ f131 f37 1"/>
                  <a:gd name="f169" fmla="*/ f132 f36 1"/>
                  <a:gd name="f170" fmla="*/ f133 f37 1"/>
                  <a:gd name="f171" fmla="*/ f134 f36 1"/>
                  <a:gd name="f172" fmla="*/ f135 f37 1"/>
                  <a:gd name="f173" fmla="*/ f136 f36 1"/>
                  <a:gd name="f174" fmla="*/ f137 f37 1"/>
                  <a:gd name="f175" fmla="*/ f138 f36 1"/>
                  <a:gd name="f176" fmla="*/ f139 f37 1"/>
                  <a:gd name="f177" fmla="*/ f140 f36 1"/>
                  <a:gd name="f178" fmla="*/ f141 f37 1"/>
                  <a:gd name="f179" fmla="*/ f142 f37 1"/>
                  <a:gd name="f180" fmla="*/ f143 f36 1"/>
                  <a:gd name="f181" fmla="*/ f144 f37 1"/>
                  <a:gd name="f182" fmla="*/ f145 f36 1"/>
                  <a:gd name="f183" fmla="*/ f146 f37 1"/>
                  <a:gd name="f184" fmla="*/ f147 f36 1"/>
                  <a:gd name="f185" fmla="*/ f148 f37 1"/>
                  <a:gd name="f186" fmla="*/ f149 f36 1"/>
                  <a:gd name="f187" fmla="*/ f150 f37 1"/>
                </a:gdLst>
                <a:ahLst/>
                <a:cxnLst>
                  <a:cxn ang="3cd4">
                    <a:pos x="hc" y="t"/>
                  </a:cxn>
                  <a:cxn ang="0">
                    <a:pos x="r" y="vc"/>
                  </a:cxn>
                  <a:cxn ang="cd4">
                    <a:pos x="hc" y="b"/>
                  </a:cxn>
                  <a:cxn ang="cd2">
                    <a:pos x="l" y="vc"/>
                  </a:cxn>
                  <a:cxn ang="f80">
                    <a:pos x="f155" y="f156"/>
                  </a:cxn>
                  <a:cxn ang="f80">
                    <a:pos x="f157" y="f158"/>
                  </a:cxn>
                  <a:cxn ang="f80">
                    <a:pos x="f159" y="f160"/>
                  </a:cxn>
                  <a:cxn ang="f80">
                    <a:pos x="f161" y="f162"/>
                  </a:cxn>
                  <a:cxn ang="f80">
                    <a:pos x="f163" y="f164"/>
                  </a:cxn>
                  <a:cxn ang="f80">
                    <a:pos x="f165" y="f166"/>
                  </a:cxn>
                  <a:cxn ang="f80">
                    <a:pos x="f167" y="f168"/>
                  </a:cxn>
                  <a:cxn ang="f80">
                    <a:pos x="f169" y="f170"/>
                  </a:cxn>
                  <a:cxn ang="f80">
                    <a:pos x="f171" y="f172"/>
                  </a:cxn>
                  <a:cxn ang="f80">
                    <a:pos x="f173" y="f174"/>
                  </a:cxn>
                  <a:cxn ang="f80">
                    <a:pos x="f175" y="f176"/>
                  </a:cxn>
                  <a:cxn ang="f80">
                    <a:pos x="f177" y="f178"/>
                  </a:cxn>
                  <a:cxn ang="f80">
                    <a:pos x="f177" y="f179"/>
                  </a:cxn>
                  <a:cxn ang="f80">
                    <a:pos x="f180" y="f181"/>
                  </a:cxn>
                  <a:cxn ang="f80">
                    <a:pos x="f180" y="f181"/>
                  </a:cxn>
                  <a:cxn ang="f80">
                    <a:pos x="f182" y="f183"/>
                  </a:cxn>
                  <a:cxn ang="f80">
                    <a:pos x="f184" y="f185"/>
                  </a:cxn>
                  <a:cxn ang="f80">
                    <a:pos x="f186" y="f187"/>
                  </a:cxn>
                  <a:cxn ang="f80">
                    <a:pos x="f155" y="f156"/>
                  </a:cxn>
                </a:cxnLst>
                <a:rect l="f151" t="f154" r="f152" b="f153"/>
                <a:pathLst>
                  <a:path w="1073426" h="826935">
                    <a:moveTo>
                      <a:pt x="f8" y="f9"/>
                    </a:moveTo>
                    <a:lnTo>
                      <a:pt x="f10" y="f11"/>
                    </a:lnTo>
                    <a:lnTo>
                      <a:pt x="f12" y="f13"/>
                    </a:lnTo>
                    <a:lnTo>
                      <a:pt x="f14" y="f15"/>
                    </a:lnTo>
                    <a:lnTo>
                      <a:pt x="f9" y="f16"/>
                    </a:lnTo>
                    <a:lnTo>
                      <a:pt x="f5" y="f17"/>
                    </a:lnTo>
                    <a:lnTo>
                      <a:pt x="f18" y="f19"/>
                    </a:lnTo>
                    <a:lnTo>
                      <a:pt x="f20" y="f7"/>
                    </a:lnTo>
                    <a:lnTo>
                      <a:pt x="f21" y="f22"/>
                    </a:lnTo>
                    <a:lnTo>
                      <a:pt x="f23" y="f24"/>
                    </a:lnTo>
                    <a:lnTo>
                      <a:pt x="f25" y="f26"/>
                    </a:lnTo>
                    <a:lnTo>
                      <a:pt x="f6" y="f27"/>
                    </a:lnTo>
                    <a:lnTo>
                      <a:pt x="f6" y="f28"/>
                    </a:lnTo>
                    <a:lnTo>
                      <a:pt x="f29" y="f30"/>
                    </a:lnTo>
                    <a:lnTo>
                      <a:pt x="f29" y="f30"/>
                    </a:lnTo>
                    <a:lnTo>
                      <a:pt x="f31" y="f32"/>
                    </a:lnTo>
                    <a:lnTo>
                      <a:pt x="f33" y="f34"/>
                    </a:lnTo>
                    <a:lnTo>
                      <a:pt x="f16" y="f5"/>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31" name="Forma libre: forma 66">
                <a:extLst>
                  <a:ext uri="{FF2B5EF4-FFF2-40B4-BE49-F238E27FC236}">
                    <a16:creationId xmlns:a16="http://schemas.microsoft.com/office/drawing/2014/main" id="{3EB2BE0B-ACE5-413E-B3CC-4BB4821CB551}"/>
                  </a:ext>
                </a:extLst>
              </p:cNvPr>
              <p:cNvSpPr/>
              <p:nvPr/>
            </p:nvSpPr>
            <p:spPr>
              <a:xfrm>
                <a:off x="4701665" y="2861243"/>
                <a:ext cx="1956020" cy="2011680"/>
              </a:xfrm>
              <a:custGeom>
                <a:avLst/>
                <a:gdLst>
                  <a:gd name="f0" fmla="val 10800000"/>
                  <a:gd name="f1" fmla="val 5400000"/>
                  <a:gd name="f2" fmla="val 180"/>
                  <a:gd name="f3" fmla="val w"/>
                  <a:gd name="f4" fmla="val h"/>
                  <a:gd name="f5" fmla="val 0"/>
                  <a:gd name="f6" fmla="val 1956021"/>
                  <a:gd name="f7" fmla="val 2011680"/>
                  <a:gd name="f8" fmla="val 270345"/>
                  <a:gd name="f9" fmla="val 699715"/>
                  <a:gd name="f10" fmla="val 707666"/>
                  <a:gd name="f11" fmla="val 302149"/>
                  <a:gd name="f12" fmla="val 779228"/>
                  <a:gd name="f13" fmla="val 222636"/>
                  <a:gd name="f14" fmla="val 834887"/>
                  <a:gd name="f15" fmla="val 190831"/>
                  <a:gd name="f16" fmla="val 978011"/>
                  <a:gd name="f17" fmla="val 206734"/>
                  <a:gd name="f18" fmla="val 1073426"/>
                  <a:gd name="f19" fmla="val 1152939"/>
                  <a:gd name="f20" fmla="val 143123"/>
                  <a:gd name="f21" fmla="val 1296063"/>
                  <a:gd name="f22" fmla="val 1423284"/>
                  <a:gd name="f23" fmla="val 47708"/>
                  <a:gd name="f24" fmla="val 1701579"/>
                  <a:gd name="f25" fmla="val 310101"/>
                  <a:gd name="f26" fmla="val 1892411"/>
                  <a:gd name="f27" fmla="val 421419"/>
                  <a:gd name="f28" fmla="val 492981"/>
                  <a:gd name="f29" fmla="val 1940119"/>
                  <a:gd name="f30" fmla="val 572494"/>
                  <a:gd name="f31" fmla="val 1868557"/>
                  <a:gd name="f32" fmla="val 612250"/>
                  <a:gd name="f33" fmla="val 1709531"/>
                  <a:gd name="f34" fmla="val 731520"/>
                  <a:gd name="f35" fmla="val 1463040"/>
                  <a:gd name="f36" fmla="val 890546"/>
                  <a:gd name="f37" fmla="val 1407381"/>
                  <a:gd name="f38" fmla="val 938254"/>
                  <a:gd name="f39" fmla="val 1327868"/>
                  <a:gd name="f40" fmla="val 993913"/>
                  <a:gd name="f41" fmla="val 1280160"/>
                  <a:gd name="f42" fmla="val 954156"/>
                  <a:gd name="f43" fmla="val 1208599"/>
                  <a:gd name="f44" fmla="val 1168842"/>
                  <a:gd name="f45" fmla="val 882595"/>
                  <a:gd name="f46" fmla="val 914400"/>
                  <a:gd name="f47" fmla="val 1208598"/>
                  <a:gd name="f48" fmla="val 1677725"/>
                  <a:gd name="f49" fmla="val 524786"/>
                  <a:gd name="f50" fmla="val 1749287"/>
                  <a:gd name="f51" fmla="val 548640"/>
                  <a:gd name="f52" fmla="val 1820849"/>
                  <a:gd name="f53" fmla="val 564543"/>
                  <a:gd name="f54" fmla="val 1892410"/>
                  <a:gd name="f55" fmla="val 532738"/>
                  <a:gd name="f56" fmla="val 1948069"/>
                  <a:gd name="f57" fmla="val 429371"/>
                  <a:gd name="f58" fmla="val 1995777"/>
                  <a:gd name="f59" fmla="val 373712"/>
                  <a:gd name="f60" fmla="val 357809"/>
                  <a:gd name="f61" fmla="val 1860605"/>
                  <a:gd name="f62" fmla="val 333955"/>
                  <a:gd name="f63" fmla="val 1765189"/>
                  <a:gd name="f64" fmla="val 190832"/>
                  <a:gd name="f65" fmla="val 1598212"/>
                  <a:gd name="f66" fmla="val 182880"/>
                  <a:gd name="f67" fmla="val 1534602"/>
                  <a:gd name="f68" fmla="val 222637"/>
                  <a:gd name="f69" fmla="val 1470991"/>
                  <a:gd name="f70" fmla="val 238539"/>
                  <a:gd name="f71" fmla="val 1431235"/>
                  <a:gd name="f72" fmla="val 1351722"/>
                  <a:gd name="f73" fmla="val 1311965"/>
                  <a:gd name="f74" fmla="val 1256306"/>
                  <a:gd name="f75" fmla="val 1192695"/>
                  <a:gd name="f76" fmla="val 294199"/>
                  <a:gd name="f77" fmla="val 1144988"/>
                  <a:gd name="f78" fmla="val 1089329"/>
                  <a:gd name="f79" fmla="val 214686"/>
                  <a:gd name="f80" fmla="val 1065475"/>
                  <a:gd name="f81" fmla="val 166978"/>
                  <a:gd name="f82" fmla="val 103367"/>
                  <a:gd name="f83" fmla="val 1097280"/>
                  <a:gd name="f84" fmla="val 95416"/>
                  <a:gd name="f85" fmla="val 1121134"/>
                  <a:gd name="f86" fmla="val 31806"/>
                  <a:gd name="f87" fmla="val 1113182"/>
                  <a:gd name="f88" fmla="val 1105231"/>
                  <a:gd name="f89" fmla="val 1049572"/>
                  <a:gd name="f90" fmla="val 135173"/>
                  <a:gd name="f91" fmla="val 842838"/>
                  <a:gd name="f92" fmla="+- 0 0 -90"/>
                  <a:gd name="f93" fmla="*/ f3 1 1956021"/>
                  <a:gd name="f94" fmla="*/ f4 1 2011680"/>
                  <a:gd name="f95" fmla="val f5"/>
                  <a:gd name="f96" fmla="val f6"/>
                  <a:gd name="f97" fmla="val f7"/>
                  <a:gd name="f98" fmla="*/ f92 f0 1"/>
                  <a:gd name="f99" fmla="+- f97 0 f95"/>
                  <a:gd name="f100" fmla="+- f96 0 f95"/>
                  <a:gd name="f101" fmla="*/ f98 1 f2"/>
                  <a:gd name="f102" fmla="*/ f100 1 1956021"/>
                  <a:gd name="f103" fmla="*/ f99 1 2011680"/>
                  <a:gd name="f104" fmla="*/ 270345 f100 1"/>
                  <a:gd name="f105" fmla="*/ 699715 f99 1"/>
                  <a:gd name="f106" fmla="*/ 707666 f100 1"/>
                  <a:gd name="f107" fmla="*/ 302149 f99 1"/>
                  <a:gd name="f108" fmla="*/ 779228 f100 1"/>
                  <a:gd name="f109" fmla="*/ 222636 f99 1"/>
                  <a:gd name="f110" fmla="*/ 834887 f100 1"/>
                  <a:gd name="f111" fmla="*/ 190831 f99 1"/>
                  <a:gd name="f112" fmla="*/ 978011 f100 1"/>
                  <a:gd name="f113" fmla="*/ 206734 f99 1"/>
                  <a:gd name="f114" fmla="*/ 1073426 f100 1"/>
                  <a:gd name="f115" fmla="*/ 1152939 f100 1"/>
                  <a:gd name="f116" fmla="*/ 143123 f99 1"/>
                  <a:gd name="f117" fmla="*/ 1296063 f100 1"/>
                  <a:gd name="f118" fmla="*/ 0 f99 1"/>
                  <a:gd name="f119" fmla="*/ 1423284 f100 1"/>
                  <a:gd name="f120" fmla="*/ 47708 f99 1"/>
                  <a:gd name="f121" fmla="*/ 1701579 f100 1"/>
                  <a:gd name="f122" fmla="*/ 310101 f99 1"/>
                  <a:gd name="f123" fmla="*/ 1892411 f100 1"/>
                  <a:gd name="f124" fmla="*/ 421419 f99 1"/>
                  <a:gd name="f125" fmla="*/ 1956021 f100 1"/>
                  <a:gd name="f126" fmla="*/ 492981 f99 1"/>
                  <a:gd name="f127" fmla="*/ 1940119 f100 1"/>
                  <a:gd name="f128" fmla="*/ 572494 f99 1"/>
                  <a:gd name="f129" fmla="*/ 1868557 f100 1"/>
                  <a:gd name="f130" fmla="*/ 612250 f99 1"/>
                  <a:gd name="f131" fmla="*/ 1709531 f100 1"/>
                  <a:gd name="f132" fmla="*/ 731520 f99 1"/>
                  <a:gd name="f133" fmla="*/ 1463040 f100 1"/>
                  <a:gd name="f134" fmla="*/ 890546 f99 1"/>
                  <a:gd name="f135" fmla="*/ 1407381 f100 1"/>
                  <a:gd name="f136" fmla="*/ 938254 f99 1"/>
                  <a:gd name="f137" fmla="*/ 1327868 f100 1"/>
                  <a:gd name="f138" fmla="*/ 993913 f99 1"/>
                  <a:gd name="f139" fmla="*/ 1280160 f100 1"/>
                  <a:gd name="f140" fmla="*/ 954156 f99 1"/>
                  <a:gd name="f141" fmla="*/ 1208599 f100 1"/>
                  <a:gd name="f142" fmla="*/ 1168842 f100 1"/>
                  <a:gd name="f143" fmla="*/ 882595 f99 1"/>
                  <a:gd name="f144" fmla="*/ 914400 f100 1"/>
                  <a:gd name="f145" fmla="*/ 1208598 f99 1"/>
                  <a:gd name="f146" fmla="*/ 572494 f100 1"/>
                  <a:gd name="f147" fmla="*/ 1677725 f99 1"/>
                  <a:gd name="f148" fmla="*/ 524786 f100 1"/>
                  <a:gd name="f149" fmla="*/ 1749287 f99 1"/>
                  <a:gd name="f150" fmla="*/ 548640 f100 1"/>
                  <a:gd name="f151" fmla="*/ 1820849 f99 1"/>
                  <a:gd name="f152" fmla="*/ 564543 f100 1"/>
                  <a:gd name="f153" fmla="*/ 1892410 f99 1"/>
                  <a:gd name="f154" fmla="*/ 532738 f100 1"/>
                  <a:gd name="f155" fmla="*/ 1948069 f99 1"/>
                  <a:gd name="f156" fmla="*/ 429371 f100 1"/>
                  <a:gd name="f157" fmla="*/ 1995777 f99 1"/>
                  <a:gd name="f158" fmla="*/ 373712 f100 1"/>
                  <a:gd name="f159" fmla="*/ 2011680 f99 1"/>
                  <a:gd name="f160" fmla="*/ 357809 f100 1"/>
                  <a:gd name="f161" fmla="*/ 1860605 f99 1"/>
                  <a:gd name="f162" fmla="*/ 333955 f100 1"/>
                  <a:gd name="f163" fmla="*/ 1765189 f99 1"/>
                  <a:gd name="f164" fmla="*/ 190832 f100 1"/>
                  <a:gd name="f165" fmla="*/ 1598212 f99 1"/>
                  <a:gd name="f166" fmla="*/ 182880 f100 1"/>
                  <a:gd name="f167" fmla="*/ 1534602 f99 1"/>
                  <a:gd name="f168" fmla="*/ 222637 f100 1"/>
                  <a:gd name="f169" fmla="*/ 1470991 f99 1"/>
                  <a:gd name="f170" fmla="*/ 238539 f100 1"/>
                  <a:gd name="f171" fmla="*/ 1431235 f99 1"/>
                  <a:gd name="f172" fmla="*/ 1351722 f99 1"/>
                  <a:gd name="f173" fmla="*/ 1311965 f99 1"/>
                  <a:gd name="f174" fmla="*/ 1256306 f99 1"/>
                  <a:gd name="f175" fmla="*/ 1192695 f99 1"/>
                  <a:gd name="f176" fmla="*/ 294199 f100 1"/>
                  <a:gd name="f177" fmla="*/ 1144988 f99 1"/>
                  <a:gd name="f178" fmla="*/ 1089329 f99 1"/>
                  <a:gd name="f179" fmla="*/ 214686 f100 1"/>
                  <a:gd name="f180" fmla="*/ 1065475 f99 1"/>
                  <a:gd name="f181" fmla="*/ 166978 f100 1"/>
                  <a:gd name="f182" fmla="*/ 103367 f100 1"/>
                  <a:gd name="f183" fmla="*/ 1097280 f99 1"/>
                  <a:gd name="f184" fmla="*/ 95416 f100 1"/>
                  <a:gd name="f185" fmla="*/ 1121134 f99 1"/>
                  <a:gd name="f186" fmla="*/ 31806 f100 1"/>
                  <a:gd name="f187" fmla="*/ 1113182 f99 1"/>
                  <a:gd name="f188" fmla="*/ 0 f100 1"/>
                  <a:gd name="f189" fmla="*/ 1105231 f99 1"/>
                  <a:gd name="f190" fmla="*/ 1049572 f99 1"/>
                  <a:gd name="f191" fmla="*/ 135173 f100 1"/>
                  <a:gd name="f192" fmla="*/ 842838 f99 1"/>
                  <a:gd name="f193" fmla="+- f101 0 f1"/>
                  <a:gd name="f194" fmla="*/ f104 1 1956021"/>
                  <a:gd name="f195" fmla="*/ f105 1 2011680"/>
                  <a:gd name="f196" fmla="*/ f106 1 1956021"/>
                  <a:gd name="f197" fmla="*/ f107 1 2011680"/>
                  <a:gd name="f198" fmla="*/ f108 1 1956021"/>
                  <a:gd name="f199" fmla="*/ f109 1 2011680"/>
                  <a:gd name="f200" fmla="*/ f110 1 1956021"/>
                  <a:gd name="f201" fmla="*/ f111 1 2011680"/>
                  <a:gd name="f202" fmla="*/ f112 1 1956021"/>
                  <a:gd name="f203" fmla="*/ f113 1 2011680"/>
                  <a:gd name="f204" fmla="*/ f114 1 1956021"/>
                  <a:gd name="f205" fmla="*/ f115 1 1956021"/>
                  <a:gd name="f206" fmla="*/ f116 1 2011680"/>
                  <a:gd name="f207" fmla="*/ f117 1 1956021"/>
                  <a:gd name="f208" fmla="*/ f118 1 2011680"/>
                  <a:gd name="f209" fmla="*/ f119 1 1956021"/>
                  <a:gd name="f210" fmla="*/ f120 1 2011680"/>
                  <a:gd name="f211" fmla="*/ f121 1 1956021"/>
                  <a:gd name="f212" fmla="*/ f122 1 2011680"/>
                  <a:gd name="f213" fmla="*/ f123 1 1956021"/>
                  <a:gd name="f214" fmla="*/ f124 1 2011680"/>
                  <a:gd name="f215" fmla="*/ f125 1 1956021"/>
                  <a:gd name="f216" fmla="*/ f126 1 2011680"/>
                  <a:gd name="f217" fmla="*/ f127 1 1956021"/>
                  <a:gd name="f218" fmla="*/ f128 1 2011680"/>
                  <a:gd name="f219" fmla="*/ f129 1 1956021"/>
                  <a:gd name="f220" fmla="*/ f130 1 2011680"/>
                  <a:gd name="f221" fmla="*/ f131 1 1956021"/>
                  <a:gd name="f222" fmla="*/ f132 1 2011680"/>
                  <a:gd name="f223" fmla="*/ f133 1 1956021"/>
                  <a:gd name="f224" fmla="*/ f134 1 2011680"/>
                  <a:gd name="f225" fmla="*/ f135 1 1956021"/>
                  <a:gd name="f226" fmla="*/ f136 1 2011680"/>
                  <a:gd name="f227" fmla="*/ f137 1 1956021"/>
                  <a:gd name="f228" fmla="*/ f138 1 2011680"/>
                  <a:gd name="f229" fmla="*/ f139 1 1956021"/>
                  <a:gd name="f230" fmla="*/ f140 1 2011680"/>
                  <a:gd name="f231" fmla="*/ f141 1 1956021"/>
                  <a:gd name="f232" fmla="*/ f142 1 1956021"/>
                  <a:gd name="f233" fmla="*/ f143 1 2011680"/>
                  <a:gd name="f234" fmla="*/ f144 1 1956021"/>
                  <a:gd name="f235" fmla="*/ f145 1 2011680"/>
                  <a:gd name="f236" fmla="*/ f146 1 1956021"/>
                  <a:gd name="f237" fmla="*/ f147 1 2011680"/>
                  <a:gd name="f238" fmla="*/ f148 1 1956021"/>
                  <a:gd name="f239" fmla="*/ f149 1 2011680"/>
                  <a:gd name="f240" fmla="*/ f150 1 1956021"/>
                  <a:gd name="f241" fmla="*/ f151 1 2011680"/>
                  <a:gd name="f242" fmla="*/ f152 1 1956021"/>
                  <a:gd name="f243" fmla="*/ f153 1 2011680"/>
                  <a:gd name="f244" fmla="*/ f154 1 1956021"/>
                  <a:gd name="f245" fmla="*/ f155 1 2011680"/>
                  <a:gd name="f246" fmla="*/ f156 1 1956021"/>
                  <a:gd name="f247" fmla="*/ f157 1 2011680"/>
                  <a:gd name="f248" fmla="*/ f158 1 1956021"/>
                  <a:gd name="f249" fmla="*/ f159 1 2011680"/>
                  <a:gd name="f250" fmla="*/ f160 1 1956021"/>
                  <a:gd name="f251" fmla="*/ f161 1 2011680"/>
                  <a:gd name="f252" fmla="*/ f162 1 1956021"/>
                  <a:gd name="f253" fmla="*/ f163 1 2011680"/>
                  <a:gd name="f254" fmla="*/ f164 1 1956021"/>
                  <a:gd name="f255" fmla="*/ f165 1 2011680"/>
                  <a:gd name="f256" fmla="*/ f166 1 1956021"/>
                  <a:gd name="f257" fmla="*/ f167 1 2011680"/>
                  <a:gd name="f258" fmla="*/ f168 1 1956021"/>
                  <a:gd name="f259" fmla="*/ f169 1 2011680"/>
                  <a:gd name="f260" fmla="*/ f170 1 1956021"/>
                  <a:gd name="f261" fmla="*/ f171 1 2011680"/>
                  <a:gd name="f262" fmla="*/ f172 1 2011680"/>
                  <a:gd name="f263" fmla="*/ f173 1 2011680"/>
                  <a:gd name="f264" fmla="*/ f174 1 2011680"/>
                  <a:gd name="f265" fmla="*/ f175 1 2011680"/>
                  <a:gd name="f266" fmla="*/ f176 1 1956021"/>
                  <a:gd name="f267" fmla="*/ f177 1 2011680"/>
                  <a:gd name="f268" fmla="*/ f178 1 2011680"/>
                  <a:gd name="f269" fmla="*/ f179 1 1956021"/>
                  <a:gd name="f270" fmla="*/ f180 1 2011680"/>
                  <a:gd name="f271" fmla="*/ f181 1 1956021"/>
                  <a:gd name="f272" fmla="*/ f182 1 1956021"/>
                  <a:gd name="f273" fmla="*/ f183 1 2011680"/>
                  <a:gd name="f274" fmla="*/ f184 1 1956021"/>
                  <a:gd name="f275" fmla="*/ f185 1 2011680"/>
                  <a:gd name="f276" fmla="*/ f186 1 1956021"/>
                  <a:gd name="f277" fmla="*/ f187 1 2011680"/>
                  <a:gd name="f278" fmla="*/ f188 1 1956021"/>
                  <a:gd name="f279" fmla="*/ f189 1 2011680"/>
                  <a:gd name="f280" fmla="*/ f190 1 2011680"/>
                  <a:gd name="f281" fmla="*/ f191 1 1956021"/>
                  <a:gd name="f282" fmla="*/ f192 1 2011680"/>
                  <a:gd name="f283" fmla="*/ f95 1 f102"/>
                  <a:gd name="f284" fmla="*/ f96 1 f102"/>
                  <a:gd name="f285" fmla="*/ f95 1 f103"/>
                  <a:gd name="f286" fmla="*/ f97 1 f103"/>
                  <a:gd name="f287" fmla="*/ f194 1 f102"/>
                  <a:gd name="f288" fmla="*/ f195 1 f103"/>
                  <a:gd name="f289" fmla="*/ f196 1 f102"/>
                  <a:gd name="f290" fmla="*/ f197 1 f103"/>
                  <a:gd name="f291" fmla="*/ f198 1 f102"/>
                  <a:gd name="f292" fmla="*/ f199 1 f103"/>
                  <a:gd name="f293" fmla="*/ f200 1 f102"/>
                  <a:gd name="f294" fmla="*/ f201 1 f103"/>
                  <a:gd name="f295" fmla="*/ f202 1 f102"/>
                  <a:gd name="f296" fmla="*/ f203 1 f103"/>
                  <a:gd name="f297" fmla="*/ f204 1 f102"/>
                  <a:gd name="f298" fmla="*/ f205 1 f102"/>
                  <a:gd name="f299" fmla="*/ f206 1 f103"/>
                  <a:gd name="f300" fmla="*/ f207 1 f102"/>
                  <a:gd name="f301" fmla="*/ f208 1 f103"/>
                  <a:gd name="f302" fmla="*/ f209 1 f102"/>
                  <a:gd name="f303" fmla="*/ f210 1 f103"/>
                  <a:gd name="f304" fmla="*/ f211 1 f102"/>
                  <a:gd name="f305" fmla="*/ f212 1 f103"/>
                  <a:gd name="f306" fmla="*/ f213 1 f102"/>
                  <a:gd name="f307" fmla="*/ f214 1 f103"/>
                  <a:gd name="f308" fmla="*/ f215 1 f102"/>
                  <a:gd name="f309" fmla="*/ f216 1 f103"/>
                  <a:gd name="f310" fmla="*/ f217 1 f102"/>
                  <a:gd name="f311" fmla="*/ f218 1 f103"/>
                  <a:gd name="f312" fmla="*/ f219 1 f102"/>
                  <a:gd name="f313" fmla="*/ f220 1 f103"/>
                  <a:gd name="f314" fmla="*/ f221 1 f102"/>
                  <a:gd name="f315" fmla="*/ f222 1 f103"/>
                  <a:gd name="f316" fmla="*/ f223 1 f102"/>
                  <a:gd name="f317" fmla="*/ f224 1 f103"/>
                  <a:gd name="f318" fmla="*/ f225 1 f102"/>
                  <a:gd name="f319" fmla="*/ f226 1 f103"/>
                  <a:gd name="f320" fmla="*/ f227 1 f102"/>
                  <a:gd name="f321" fmla="*/ f228 1 f103"/>
                  <a:gd name="f322" fmla="*/ f229 1 f102"/>
                  <a:gd name="f323" fmla="*/ f230 1 f103"/>
                  <a:gd name="f324" fmla="*/ f231 1 f102"/>
                  <a:gd name="f325" fmla="*/ f232 1 f102"/>
                  <a:gd name="f326" fmla="*/ f233 1 f103"/>
                  <a:gd name="f327" fmla="*/ f234 1 f102"/>
                  <a:gd name="f328" fmla="*/ f235 1 f103"/>
                  <a:gd name="f329" fmla="*/ f236 1 f102"/>
                  <a:gd name="f330" fmla="*/ f237 1 f103"/>
                  <a:gd name="f331" fmla="*/ f238 1 f102"/>
                  <a:gd name="f332" fmla="*/ f239 1 f103"/>
                  <a:gd name="f333" fmla="*/ f240 1 f102"/>
                  <a:gd name="f334" fmla="*/ f241 1 f103"/>
                  <a:gd name="f335" fmla="*/ f242 1 f102"/>
                  <a:gd name="f336" fmla="*/ f243 1 f103"/>
                  <a:gd name="f337" fmla="*/ f244 1 f102"/>
                  <a:gd name="f338" fmla="*/ f245 1 f103"/>
                  <a:gd name="f339" fmla="*/ f246 1 f102"/>
                  <a:gd name="f340" fmla="*/ f247 1 f103"/>
                  <a:gd name="f341" fmla="*/ f248 1 f102"/>
                  <a:gd name="f342" fmla="*/ f249 1 f103"/>
                  <a:gd name="f343" fmla="*/ f250 1 f102"/>
                  <a:gd name="f344" fmla="*/ f251 1 f103"/>
                  <a:gd name="f345" fmla="*/ f252 1 f102"/>
                  <a:gd name="f346" fmla="*/ f253 1 f103"/>
                  <a:gd name="f347" fmla="*/ f254 1 f102"/>
                  <a:gd name="f348" fmla="*/ f255 1 f103"/>
                  <a:gd name="f349" fmla="*/ f256 1 f102"/>
                  <a:gd name="f350" fmla="*/ f257 1 f103"/>
                  <a:gd name="f351" fmla="*/ f258 1 f102"/>
                  <a:gd name="f352" fmla="*/ f259 1 f103"/>
                  <a:gd name="f353" fmla="*/ f260 1 f102"/>
                  <a:gd name="f354" fmla="*/ f261 1 f103"/>
                  <a:gd name="f355" fmla="*/ f262 1 f103"/>
                  <a:gd name="f356" fmla="*/ f263 1 f103"/>
                  <a:gd name="f357" fmla="*/ f264 1 f103"/>
                  <a:gd name="f358" fmla="*/ f265 1 f103"/>
                  <a:gd name="f359" fmla="*/ f266 1 f102"/>
                  <a:gd name="f360" fmla="*/ f267 1 f103"/>
                  <a:gd name="f361" fmla="*/ f268 1 f103"/>
                  <a:gd name="f362" fmla="*/ f269 1 f102"/>
                  <a:gd name="f363" fmla="*/ f270 1 f103"/>
                  <a:gd name="f364" fmla="*/ f271 1 f102"/>
                  <a:gd name="f365" fmla="*/ f272 1 f102"/>
                  <a:gd name="f366" fmla="*/ f273 1 f103"/>
                  <a:gd name="f367" fmla="*/ f274 1 f102"/>
                  <a:gd name="f368" fmla="*/ f275 1 f103"/>
                  <a:gd name="f369" fmla="*/ f276 1 f102"/>
                  <a:gd name="f370" fmla="*/ f277 1 f103"/>
                  <a:gd name="f371" fmla="*/ f278 1 f102"/>
                  <a:gd name="f372" fmla="*/ f279 1 f103"/>
                  <a:gd name="f373" fmla="*/ f280 1 f103"/>
                  <a:gd name="f374" fmla="*/ f281 1 f102"/>
                  <a:gd name="f375" fmla="*/ f282 1 f103"/>
                  <a:gd name="f376" fmla="*/ f283 f93 1"/>
                  <a:gd name="f377" fmla="*/ f284 f93 1"/>
                  <a:gd name="f378" fmla="*/ f286 f94 1"/>
                  <a:gd name="f379" fmla="*/ f285 f94 1"/>
                  <a:gd name="f380" fmla="*/ f287 f93 1"/>
                  <a:gd name="f381" fmla="*/ f288 f94 1"/>
                  <a:gd name="f382" fmla="*/ f289 f93 1"/>
                  <a:gd name="f383" fmla="*/ f290 f94 1"/>
                  <a:gd name="f384" fmla="*/ f291 f93 1"/>
                  <a:gd name="f385" fmla="*/ f292 f94 1"/>
                  <a:gd name="f386" fmla="*/ f293 f93 1"/>
                  <a:gd name="f387" fmla="*/ f294 f94 1"/>
                  <a:gd name="f388" fmla="*/ f295 f93 1"/>
                  <a:gd name="f389" fmla="*/ f296 f94 1"/>
                  <a:gd name="f390" fmla="*/ f297 f93 1"/>
                  <a:gd name="f391" fmla="*/ f298 f93 1"/>
                  <a:gd name="f392" fmla="*/ f299 f94 1"/>
                  <a:gd name="f393" fmla="*/ f300 f93 1"/>
                  <a:gd name="f394" fmla="*/ f301 f94 1"/>
                  <a:gd name="f395" fmla="*/ f302 f93 1"/>
                  <a:gd name="f396" fmla="*/ f303 f94 1"/>
                  <a:gd name="f397" fmla="*/ f304 f93 1"/>
                  <a:gd name="f398" fmla="*/ f305 f94 1"/>
                  <a:gd name="f399" fmla="*/ f306 f93 1"/>
                  <a:gd name="f400" fmla="*/ f307 f94 1"/>
                  <a:gd name="f401" fmla="*/ f308 f93 1"/>
                  <a:gd name="f402" fmla="*/ f309 f94 1"/>
                  <a:gd name="f403" fmla="*/ f310 f93 1"/>
                  <a:gd name="f404" fmla="*/ f311 f94 1"/>
                  <a:gd name="f405" fmla="*/ f312 f93 1"/>
                  <a:gd name="f406" fmla="*/ f313 f94 1"/>
                  <a:gd name="f407" fmla="*/ f314 f93 1"/>
                  <a:gd name="f408" fmla="*/ f315 f94 1"/>
                  <a:gd name="f409" fmla="*/ f316 f93 1"/>
                  <a:gd name="f410" fmla="*/ f317 f94 1"/>
                  <a:gd name="f411" fmla="*/ f318 f93 1"/>
                  <a:gd name="f412" fmla="*/ f319 f94 1"/>
                  <a:gd name="f413" fmla="*/ f320 f93 1"/>
                  <a:gd name="f414" fmla="*/ f321 f94 1"/>
                  <a:gd name="f415" fmla="*/ f322 f93 1"/>
                  <a:gd name="f416" fmla="*/ f323 f94 1"/>
                  <a:gd name="f417" fmla="*/ f324 f93 1"/>
                  <a:gd name="f418" fmla="*/ f325 f93 1"/>
                  <a:gd name="f419" fmla="*/ f326 f94 1"/>
                  <a:gd name="f420" fmla="*/ f327 f93 1"/>
                  <a:gd name="f421" fmla="*/ f328 f94 1"/>
                  <a:gd name="f422" fmla="*/ f329 f93 1"/>
                  <a:gd name="f423" fmla="*/ f330 f94 1"/>
                  <a:gd name="f424" fmla="*/ f331 f93 1"/>
                  <a:gd name="f425" fmla="*/ f332 f94 1"/>
                  <a:gd name="f426" fmla="*/ f333 f93 1"/>
                  <a:gd name="f427" fmla="*/ f334 f94 1"/>
                  <a:gd name="f428" fmla="*/ f335 f93 1"/>
                  <a:gd name="f429" fmla="*/ f336 f94 1"/>
                  <a:gd name="f430" fmla="*/ f337 f93 1"/>
                  <a:gd name="f431" fmla="*/ f338 f94 1"/>
                  <a:gd name="f432" fmla="*/ f339 f93 1"/>
                  <a:gd name="f433" fmla="*/ f340 f94 1"/>
                  <a:gd name="f434" fmla="*/ f341 f93 1"/>
                  <a:gd name="f435" fmla="*/ f342 f94 1"/>
                  <a:gd name="f436" fmla="*/ f343 f93 1"/>
                  <a:gd name="f437" fmla="*/ f344 f94 1"/>
                  <a:gd name="f438" fmla="*/ f345 f93 1"/>
                  <a:gd name="f439" fmla="*/ f346 f94 1"/>
                  <a:gd name="f440" fmla="*/ f347 f93 1"/>
                  <a:gd name="f441" fmla="*/ f348 f94 1"/>
                  <a:gd name="f442" fmla="*/ f349 f93 1"/>
                  <a:gd name="f443" fmla="*/ f350 f94 1"/>
                  <a:gd name="f444" fmla="*/ f351 f93 1"/>
                  <a:gd name="f445" fmla="*/ f352 f94 1"/>
                  <a:gd name="f446" fmla="*/ f353 f93 1"/>
                  <a:gd name="f447" fmla="*/ f354 f94 1"/>
                  <a:gd name="f448" fmla="*/ f355 f94 1"/>
                  <a:gd name="f449" fmla="*/ f356 f94 1"/>
                  <a:gd name="f450" fmla="*/ f357 f94 1"/>
                  <a:gd name="f451" fmla="*/ f358 f94 1"/>
                  <a:gd name="f452" fmla="*/ f359 f93 1"/>
                  <a:gd name="f453" fmla="*/ f360 f94 1"/>
                  <a:gd name="f454" fmla="*/ f361 f94 1"/>
                  <a:gd name="f455" fmla="*/ f362 f93 1"/>
                  <a:gd name="f456" fmla="*/ f363 f94 1"/>
                  <a:gd name="f457" fmla="*/ f364 f93 1"/>
                  <a:gd name="f458" fmla="*/ f365 f93 1"/>
                  <a:gd name="f459" fmla="*/ f366 f94 1"/>
                  <a:gd name="f460" fmla="*/ f367 f93 1"/>
                  <a:gd name="f461" fmla="*/ f368 f94 1"/>
                  <a:gd name="f462" fmla="*/ f369 f93 1"/>
                  <a:gd name="f463" fmla="*/ f370 f94 1"/>
                  <a:gd name="f464" fmla="*/ f371 f93 1"/>
                  <a:gd name="f465" fmla="*/ f372 f94 1"/>
                  <a:gd name="f466" fmla="*/ f373 f94 1"/>
                  <a:gd name="f467" fmla="*/ f374 f93 1"/>
                  <a:gd name="f468" fmla="*/ f375 f94 1"/>
                </a:gdLst>
                <a:ahLst/>
                <a:cxnLst>
                  <a:cxn ang="3cd4">
                    <a:pos x="hc" y="t"/>
                  </a:cxn>
                  <a:cxn ang="0">
                    <a:pos x="r" y="vc"/>
                  </a:cxn>
                  <a:cxn ang="cd4">
                    <a:pos x="hc" y="b"/>
                  </a:cxn>
                  <a:cxn ang="cd2">
                    <a:pos x="l" y="vc"/>
                  </a:cxn>
                  <a:cxn ang="f193">
                    <a:pos x="f380" y="f381"/>
                  </a:cxn>
                  <a:cxn ang="f193">
                    <a:pos x="f382" y="f383"/>
                  </a:cxn>
                  <a:cxn ang="f193">
                    <a:pos x="f384" y="f385"/>
                  </a:cxn>
                  <a:cxn ang="f193">
                    <a:pos x="f386" y="f387"/>
                  </a:cxn>
                  <a:cxn ang="f193">
                    <a:pos x="f388" y="f389"/>
                  </a:cxn>
                  <a:cxn ang="f193">
                    <a:pos x="f390" y="f389"/>
                  </a:cxn>
                  <a:cxn ang="f193">
                    <a:pos x="f391" y="f392"/>
                  </a:cxn>
                  <a:cxn ang="f193">
                    <a:pos x="f393" y="f394"/>
                  </a:cxn>
                  <a:cxn ang="f193">
                    <a:pos x="f395" y="f396"/>
                  </a:cxn>
                  <a:cxn ang="f193">
                    <a:pos x="f397" y="f398"/>
                  </a:cxn>
                  <a:cxn ang="f193">
                    <a:pos x="f399" y="f400"/>
                  </a:cxn>
                  <a:cxn ang="f193">
                    <a:pos x="f401" y="f402"/>
                  </a:cxn>
                  <a:cxn ang="f193">
                    <a:pos x="f401" y="f402"/>
                  </a:cxn>
                  <a:cxn ang="f193">
                    <a:pos x="f403" y="f404"/>
                  </a:cxn>
                  <a:cxn ang="f193">
                    <a:pos x="f405" y="f406"/>
                  </a:cxn>
                  <a:cxn ang="f193">
                    <a:pos x="f407" y="f408"/>
                  </a:cxn>
                  <a:cxn ang="f193">
                    <a:pos x="f409" y="f410"/>
                  </a:cxn>
                  <a:cxn ang="f193">
                    <a:pos x="f411" y="f412"/>
                  </a:cxn>
                  <a:cxn ang="f193">
                    <a:pos x="f413" y="f414"/>
                  </a:cxn>
                  <a:cxn ang="f193">
                    <a:pos x="f415" y="f416"/>
                  </a:cxn>
                  <a:cxn ang="f193">
                    <a:pos x="f417" y="f410"/>
                  </a:cxn>
                  <a:cxn ang="f193">
                    <a:pos x="f418" y="f419"/>
                  </a:cxn>
                  <a:cxn ang="f193">
                    <a:pos x="f420" y="f421"/>
                  </a:cxn>
                  <a:cxn ang="f193">
                    <a:pos x="f422" y="f423"/>
                  </a:cxn>
                  <a:cxn ang="f193">
                    <a:pos x="f424" y="f425"/>
                  </a:cxn>
                  <a:cxn ang="f193">
                    <a:pos x="f426" y="f427"/>
                  </a:cxn>
                  <a:cxn ang="f193">
                    <a:pos x="f428" y="f429"/>
                  </a:cxn>
                  <a:cxn ang="f193">
                    <a:pos x="f430" y="f431"/>
                  </a:cxn>
                  <a:cxn ang="f193">
                    <a:pos x="f432" y="f433"/>
                  </a:cxn>
                  <a:cxn ang="f193">
                    <a:pos x="f434" y="f435"/>
                  </a:cxn>
                  <a:cxn ang="f193">
                    <a:pos x="f436" y="f437"/>
                  </a:cxn>
                  <a:cxn ang="f193">
                    <a:pos x="f438" y="f439"/>
                  </a:cxn>
                  <a:cxn ang="f193">
                    <a:pos x="f440" y="f441"/>
                  </a:cxn>
                  <a:cxn ang="f193">
                    <a:pos x="f442" y="f443"/>
                  </a:cxn>
                  <a:cxn ang="f193">
                    <a:pos x="f444" y="f445"/>
                  </a:cxn>
                  <a:cxn ang="f193">
                    <a:pos x="f446" y="f447"/>
                  </a:cxn>
                  <a:cxn ang="f193">
                    <a:pos x="f446" y="f448"/>
                  </a:cxn>
                  <a:cxn ang="f193">
                    <a:pos x="f444" y="f449"/>
                  </a:cxn>
                  <a:cxn ang="f193">
                    <a:pos x="f446" y="f450"/>
                  </a:cxn>
                  <a:cxn ang="f193">
                    <a:pos x="f380" y="f451"/>
                  </a:cxn>
                  <a:cxn ang="f193">
                    <a:pos x="f452" y="f453"/>
                  </a:cxn>
                  <a:cxn ang="f193">
                    <a:pos x="f452" y="f454"/>
                  </a:cxn>
                  <a:cxn ang="f193">
                    <a:pos x="f455" y="f456"/>
                  </a:cxn>
                  <a:cxn ang="f193">
                    <a:pos x="f457" y="f456"/>
                  </a:cxn>
                  <a:cxn ang="f193">
                    <a:pos x="f458" y="f459"/>
                  </a:cxn>
                  <a:cxn ang="f193">
                    <a:pos x="f460" y="f461"/>
                  </a:cxn>
                  <a:cxn ang="f193">
                    <a:pos x="f462" y="f463"/>
                  </a:cxn>
                  <a:cxn ang="f193">
                    <a:pos x="f464" y="f465"/>
                  </a:cxn>
                  <a:cxn ang="f193">
                    <a:pos x="f464" y="f466"/>
                  </a:cxn>
                  <a:cxn ang="f193">
                    <a:pos x="f462" y="f412"/>
                  </a:cxn>
                  <a:cxn ang="f193">
                    <a:pos x="f467" y="f468"/>
                  </a:cxn>
                  <a:cxn ang="f193">
                    <a:pos x="f380" y="f381"/>
                  </a:cxn>
                </a:cxnLst>
                <a:rect l="f376" t="f379" r="f377" b="f378"/>
                <a:pathLst>
                  <a:path w="1956021" h="2011680">
                    <a:moveTo>
                      <a:pt x="f8" y="f9"/>
                    </a:moveTo>
                    <a:lnTo>
                      <a:pt x="f10" y="f11"/>
                    </a:lnTo>
                    <a:lnTo>
                      <a:pt x="f12" y="f13"/>
                    </a:lnTo>
                    <a:lnTo>
                      <a:pt x="f14" y="f15"/>
                    </a:lnTo>
                    <a:lnTo>
                      <a:pt x="f16" y="f17"/>
                    </a:lnTo>
                    <a:lnTo>
                      <a:pt x="f18" y="f17"/>
                    </a:lnTo>
                    <a:lnTo>
                      <a:pt x="f19" y="f20"/>
                    </a:lnTo>
                    <a:lnTo>
                      <a:pt x="f21" y="f5"/>
                    </a:lnTo>
                    <a:lnTo>
                      <a:pt x="f22" y="f23"/>
                    </a:lnTo>
                    <a:lnTo>
                      <a:pt x="f24" y="f25"/>
                    </a:lnTo>
                    <a:lnTo>
                      <a:pt x="f26" y="f27"/>
                    </a:lnTo>
                    <a:lnTo>
                      <a:pt x="f6" y="f28"/>
                    </a:lnTo>
                    <a:lnTo>
                      <a:pt x="f6" y="f28"/>
                    </a:lnTo>
                    <a:lnTo>
                      <a:pt x="f29" y="f30"/>
                    </a:lnTo>
                    <a:lnTo>
                      <a:pt x="f31" y="f32"/>
                    </a:lnTo>
                    <a:lnTo>
                      <a:pt x="f33" y="f34"/>
                    </a:lnTo>
                    <a:lnTo>
                      <a:pt x="f35" y="f36"/>
                    </a:lnTo>
                    <a:lnTo>
                      <a:pt x="f37" y="f38"/>
                    </a:lnTo>
                    <a:lnTo>
                      <a:pt x="f39" y="f40"/>
                    </a:lnTo>
                    <a:lnTo>
                      <a:pt x="f41" y="f42"/>
                    </a:lnTo>
                    <a:lnTo>
                      <a:pt x="f43" y="f36"/>
                    </a:lnTo>
                    <a:lnTo>
                      <a:pt x="f44" y="f45"/>
                    </a:lnTo>
                    <a:lnTo>
                      <a:pt x="f46" y="f47"/>
                    </a:lnTo>
                    <a:lnTo>
                      <a:pt x="f30" y="f48"/>
                    </a:lnTo>
                    <a:lnTo>
                      <a:pt x="f49" y="f50"/>
                    </a:lnTo>
                    <a:lnTo>
                      <a:pt x="f51" y="f52"/>
                    </a:lnTo>
                    <a:lnTo>
                      <a:pt x="f53" y="f54"/>
                    </a:lnTo>
                    <a:lnTo>
                      <a:pt x="f55" y="f56"/>
                    </a:lnTo>
                    <a:lnTo>
                      <a:pt x="f57" y="f58"/>
                    </a:lnTo>
                    <a:lnTo>
                      <a:pt x="f59" y="f7"/>
                    </a:lnTo>
                    <a:lnTo>
                      <a:pt x="f60" y="f61"/>
                    </a:lnTo>
                    <a:lnTo>
                      <a:pt x="f62" y="f63"/>
                    </a:lnTo>
                    <a:lnTo>
                      <a:pt x="f64" y="f65"/>
                    </a:lnTo>
                    <a:lnTo>
                      <a:pt x="f66" y="f67"/>
                    </a:lnTo>
                    <a:lnTo>
                      <a:pt x="f68" y="f69"/>
                    </a:lnTo>
                    <a:lnTo>
                      <a:pt x="f70" y="f71"/>
                    </a:lnTo>
                    <a:lnTo>
                      <a:pt x="f70" y="f72"/>
                    </a:lnTo>
                    <a:lnTo>
                      <a:pt x="f68" y="f73"/>
                    </a:lnTo>
                    <a:lnTo>
                      <a:pt x="f70" y="f74"/>
                    </a:lnTo>
                    <a:lnTo>
                      <a:pt x="f8" y="f75"/>
                    </a:lnTo>
                    <a:lnTo>
                      <a:pt x="f76" y="f77"/>
                    </a:lnTo>
                    <a:lnTo>
                      <a:pt x="f76" y="f78"/>
                    </a:lnTo>
                    <a:lnTo>
                      <a:pt x="f79" y="f80"/>
                    </a:lnTo>
                    <a:lnTo>
                      <a:pt x="f81" y="f80"/>
                    </a:lnTo>
                    <a:lnTo>
                      <a:pt x="f82" y="f83"/>
                    </a:lnTo>
                    <a:lnTo>
                      <a:pt x="f84" y="f85"/>
                    </a:lnTo>
                    <a:lnTo>
                      <a:pt x="f86" y="f87"/>
                    </a:lnTo>
                    <a:lnTo>
                      <a:pt x="f5" y="f88"/>
                    </a:lnTo>
                    <a:lnTo>
                      <a:pt x="f5" y="f89"/>
                    </a:lnTo>
                    <a:lnTo>
                      <a:pt x="f86" y="f38"/>
                    </a:lnTo>
                    <a:lnTo>
                      <a:pt x="f90" y="f91"/>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32" name="Forma libre: forma 67">
                <a:extLst>
                  <a:ext uri="{FF2B5EF4-FFF2-40B4-BE49-F238E27FC236}">
                    <a16:creationId xmlns:a16="http://schemas.microsoft.com/office/drawing/2014/main" id="{2D3874CB-FEDB-42B1-BA65-FEEA48A9A5CF}"/>
                  </a:ext>
                </a:extLst>
              </p:cNvPr>
              <p:cNvSpPr/>
              <p:nvPr/>
            </p:nvSpPr>
            <p:spPr>
              <a:xfrm>
                <a:off x="5918219" y="2344415"/>
                <a:ext cx="858740" cy="659959"/>
              </a:xfrm>
              <a:custGeom>
                <a:avLst/>
                <a:gdLst>
                  <a:gd name="f0" fmla="val 10800000"/>
                  <a:gd name="f1" fmla="val 5400000"/>
                  <a:gd name="f2" fmla="val 180"/>
                  <a:gd name="f3" fmla="val w"/>
                  <a:gd name="f4" fmla="val h"/>
                  <a:gd name="f5" fmla="val 0"/>
                  <a:gd name="f6" fmla="val 858741"/>
                  <a:gd name="f7" fmla="val 659958"/>
                  <a:gd name="f8" fmla="val 294198"/>
                  <a:gd name="f9" fmla="val 31805"/>
                  <a:gd name="f10" fmla="val 755374"/>
                  <a:gd name="f11" fmla="val 103367"/>
                  <a:gd name="f12" fmla="val 811033"/>
                  <a:gd name="f13" fmla="val 119270"/>
                  <a:gd name="f14" fmla="val 166977"/>
                  <a:gd name="f15" fmla="val 850789"/>
                  <a:gd name="f16" fmla="val 318052"/>
                  <a:gd name="f17" fmla="val 389614"/>
                  <a:gd name="f18" fmla="val 803082"/>
                  <a:gd name="f19" fmla="val 437322"/>
                  <a:gd name="f20" fmla="val 612250"/>
                  <a:gd name="f21" fmla="val 524786"/>
                  <a:gd name="f22" fmla="val 508883"/>
                  <a:gd name="f23" fmla="val 604299"/>
                  <a:gd name="f24" fmla="val 469127"/>
                  <a:gd name="f25" fmla="val 652007"/>
                  <a:gd name="f26" fmla="val 397565"/>
                  <a:gd name="f27" fmla="val 119269"/>
                  <a:gd name="f28" fmla="val 413468"/>
                  <a:gd name="f29" fmla="val 55659"/>
                  <a:gd name="f30" fmla="val 381663"/>
                  <a:gd name="f31" fmla="val 15903"/>
                  <a:gd name="f32" fmla="+- 0 0 -90"/>
                  <a:gd name="f33" fmla="*/ f3 1 858741"/>
                  <a:gd name="f34" fmla="*/ f4 1 659958"/>
                  <a:gd name="f35" fmla="val f5"/>
                  <a:gd name="f36" fmla="val f6"/>
                  <a:gd name="f37" fmla="val f7"/>
                  <a:gd name="f38" fmla="*/ f32 f0 1"/>
                  <a:gd name="f39" fmla="+- f37 0 f35"/>
                  <a:gd name="f40" fmla="+- f36 0 f35"/>
                  <a:gd name="f41" fmla="*/ f38 1 f2"/>
                  <a:gd name="f42" fmla="*/ f40 1 858741"/>
                  <a:gd name="f43" fmla="*/ f39 1 659958"/>
                  <a:gd name="f44" fmla="*/ 294198 f40 1"/>
                  <a:gd name="f45" fmla="*/ 31805 f39 1"/>
                  <a:gd name="f46" fmla="*/ 755374 f40 1"/>
                  <a:gd name="f47" fmla="*/ 103367 f39 1"/>
                  <a:gd name="f48" fmla="*/ 811033 f40 1"/>
                  <a:gd name="f49" fmla="*/ 119270 f39 1"/>
                  <a:gd name="f50" fmla="*/ 858741 f40 1"/>
                  <a:gd name="f51" fmla="*/ 166977 f39 1"/>
                  <a:gd name="f52" fmla="*/ 850789 f40 1"/>
                  <a:gd name="f53" fmla="*/ 318052 f39 1"/>
                  <a:gd name="f54" fmla="*/ 389614 f39 1"/>
                  <a:gd name="f55" fmla="*/ 803082 f40 1"/>
                  <a:gd name="f56" fmla="*/ 437322 f39 1"/>
                  <a:gd name="f57" fmla="*/ 612250 f40 1"/>
                  <a:gd name="f58" fmla="*/ 524786 f39 1"/>
                  <a:gd name="f59" fmla="*/ 508883 f40 1"/>
                  <a:gd name="f60" fmla="*/ 604299 f39 1"/>
                  <a:gd name="f61" fmla="*/ 469127 f40 1"/>
                  <a:gd name="f62" fmla="*/ 652007 f39 1"/>
                  <a:gd name="f63" fmla="*/ 397565 f40 1"/>
                  <a:gd name="f64" fmla="*/ 659958 f39 1"/>
                  <a:gd name="f65" fmla="*/ 166977 f40 1"/>
                  <a:gd name="f66" fmla="*/ 469127 f39 1"/>
                  <a:gd name="f67" fmla="*/ 119269 f40 1"/>
                  <a:gd name="f68" fmla="*/ 413468 f39 1"/>
                  <a:gd name="f69" fmla="*/ 55659 f40 1"/>
                  <a:gd name="f70" fmla="*/ 0 f40 1"/>
                  <a:gd name="f71" fmla="*/ 381663 f39 1"/>
                  <a:gd name="f72" fmla="*/ 15903 f40 1"/>
                  <a:gd name="f73" fmla="*/ 0 f39 1"/>
                  <a:gd name="f74" fmla="+- f41 0 f1"/>
                  <a:gd name="f75" fmla="*/ f44 1 858741"/>
                  <a:gd name="f76" fmla="*/ f45 1 659958"/>
                  <a:gd name="f77" fmla="*/ f46 1 858741"/>
                  <a:gd name="f78" fmla="*/ f47 1 659958"/>
                  <a:gd name="f79" fmla="*/ f48 1 858741"/>
                  <a:gd name="f80" fmla="*/ f49 1 659958"/>
                  <a:gd name="f81" fmla="*/ f50 1 858741"/>
                  <a:gd name="f82" fmla="*/ f51 1 659958"/>
                  <a:gd name="f83" fmla="*/ f52 1 858741"/>
                  <a:gd name="f84" fmla="*/ f53 1 659958"/>
                  <a:gd name="f85" fmla="*/ f54 1 659958"/>
                  <a:gd name="f86" fmla="*/ f55 1 858741"/>
                  <a:gd name="f87" fmla="*/ f56 1 659958"/>
                  <a:gd name="f88" fmla="*/ f57 1 858741"/>
                  <a:gd name="f89" fmla="*/ f58 1 659958"/>
                  <a:gd name="f90" fmla="*/ f59 1 858741"/>
                  <a:gd name="f91" fmla="*/ f60 1 659958"/>
                  <a:gd name="f92" fmla="*/ f61 1 858741"/>
                  <a:gd name="f93" fmla="*/ f62 1 659958"/>
                  <a:gd name="f94" fmla="*/ f63 1 858741"/>
                  <a:gd name="f95" fmla="*/ f64 1 659958"/>
                  <a:gd name="f96" fmla="*/ f65 1 858741"/>
                  <a:gd name="f97" fmla="*/ f66 1 659958"/>
                  <a:gd name="f98" fmla="*/ f67 1 858741"/>
                  <a:gd name="f99" fmla="*/ f68 1 659958"/>
                  <a:gd name="f100" fmla="*/ f69 1 858741"/>
                  <a:gd name="f101" fmla="*/ f70 1 858741"/>
                  <a:gd name="f102" fmla="*/ f71 1 659958"/>
                  <a:gd name="f103" fmla="*/ f72 1 858741"/>
                  <a:gd name="f104" fmla="*/ f73 1 659958"/>
                  <a:gd name="f105" fmla="*/ f35 1 f42"/>
                  <a:gd name="f106" fmla="*/ f36 1 f42"/>
                  <a:gd name="f107" fmla="*/ f35 1 f43"/>
                  <a:gd name="f108" fmla="*/ f37 1 f43"/>
                  <a:gd name="f109" fmla="*/ f75 1 f42"/>
                  <a:gd name="f110" fmla="*/ f76 1 f43"/>
                  <a:gd name="f111" fmla="*/ f77 1 f42"/>
                  <a:gd name="f112" fmla="*/ f78 1 f43"/>
                  <a:gd name="f113" fmla="*/ f79 1 f42"/>
                  <a:gd name="f114" fmla="*/ f80 1 f43"/>
                  <a:gd name="f115" fmla="*/ f81 1 f42"/>
                  <a:gd name="f116" fmla="*/ f82 1 f43"/>
                  <a:gd name="f117" fmla="*/ f83 1 f42"/>
                  <a:gd name="f118" fmla="*/ f84 1 f43"/>
                  <a:gd name="f119" fmla="*/ f85 1 f43"/>
                  <a:gd name="f120" fmla="*/ f86 1 f42"/>
                  <a:gd name="f121" fmla="*/ f87 1 f43"/>
                  <a:gd name="f122" fmla="*/ f88 1 f42"/>
                  <a:gd name="f123" fmla="*/ f89 1 f43"/>
                  <a:gd name="f124" fmla="*/ f90 1 f42"/>
                  <a:gd name="f125" fmla="*/ f91 1 f43"/>
                  <a:gd name="f126" fmla="*/ f92 1 f42"/>
                  <a:gd name="f127" fmla="*/ f93 1 f43"/>
                  <a:gd name="f128" fmla="*/ f94 1 f42"/>
                  <a:gd name="f129" fmla="*/ f95 1 f43"/>
                  <a:gd name="f130" fmla="*/ f96 1 f42"/>
                  <a:gd name="f131" fmla="*/ f97 1 f43"/>
                  <a:gd name="f132" fmla="*/ f98 1 f42"/>
                  <a:gd name="f133" fmla="*/ f99 1 f43"/>
                  <a:gd name="f134" fmla="*/ f100 1 f42"/>
                  <a:gd name="f135" fmla="*/ f101 1 f42"/>
                  <a:gd name="f136" fmla="*/ f102 1 f43"/>
                  <a:gd name="f137" fmla="*/ f103 1 f42"/>
                  <a:gd name="f138" fmla="*/ f104 1 f43"/>
                  <a:gd name="f139" fmla="*/ f105 f33 1"/>
                  <a:gd name="f140" fmla="*/ f106 f33 1"/>
                  <a:gd name="f141" fmla="*/ f108 f34 1"/>
                  <a:gd name="f142" fmla="*/ f107 f34 1"/>
                  <a:gd name="f143" fmla="*/ f109 f33 1"/>
                  <a:gd name="f144" fmla="*/ f110 f34 1"/>
                  <a:gd name="f145" fmla="*/ f111 f33 1"/>
                  <a:gd name="f146" fmla="*/ f112 f34 1"/>
                  <a:gd name="f147" fmla="*/ f113 f33 1"/>
                  <a:gd name="f148" fmla="*/ f114 f34 1"/>
                  <a:gd name="f149" fmla="*/ f115 f33 1"/>
                  <a:gd name="f150" fmla="*/ f116 f34 1"/>
                  <a:gd name="f151" fmla="*/ f117 f33 1"/>
                  <a:gd name="f152" fmla="*/ f118 f34 1"/>
                  <a:gd name="f153" fmla="*/ f119 f34 1"/>
                  <a:gd name="f154" fmla="*/ f120 f33 1"/>
                  <a:gd name="f155" fmla="*/ f121 f34 1"/>
                  <a:gd name="f156" fmla="*/ f122 f33 1"/>
                  <a:gd name="f157" fmla="*/ f123 f34 1"/>
                  <a:gd name="f158" fmla="*/ f124 f33 1"/>
                  <a:gd name="f159" fmla="*/ f125 f34 1"/>
                  <a:gd name="f160" fmla="*/ f126 f33 1"/>
                  <a:gd name="f161" fmla="*/ f127 f34 1"/>
                  <a:gd name="f162" fmla="*/ f128 f33 1"/>
                  <a:gd name="f163" fmla="*/ f129 f34 1"/>
                  <a:gd name="f164" fmla="*/ f130 f33 1"/>
                  <a:gd name="f165" fmla="*/ f131 f34 1"/>
                  <a:gd name="f166" fmla="*/ f132 f33 1"/>
                  <a:gd name="f167" fmla="*/ f133 f34 1"/>
                  <a:gd name="f168" fmla="*/ f134 f33 1"/>
                  <a:gd name="f169" fmla="*/ f135 f33 1"/>
                  <a:gd name="f170" fmla="*/ f136 f34 1"/>
                  <a:gd name="f171" fmla="*/ f137 f33 1"/>
                  <a:gd name="f172" fmla="*/ f138 f34 1"/>
                </a:gdLst>
                <a:ahLst/>
                <a:cxnLst>
                  <a:cxn ang="3cd4">
                    <a:pos x="hc" y="t"/>
                  </a:cxn>
                  <a:cxn ang="0">
                    <a:pos x="r" y="vc"/>
                  </a:cxn>
                  <a:cxn ang="cd4">
                    <a:pos x="hc" y="b"/>
                  </a:cxn>
                  <a:cxn ang="cd2">
                    <a:pos x="l" y="vc"/>
                  </a:cxn>
                  <a:cxn ang="f74">
                    <a:pos x="f143" y="f144"/>
                  </a:cxn>
                  <a:cxn ang="f74">
                    <a:pos x="f145" y="f146"/>
                  </a:cxn>
                  <a:cxn ang="f74">
                    <a:pos x="f147" y="f148"/>
                  </a:cxn>
                  <a:cxn ang="f74">
                    <a:pos x="f149" y="f150"/>
                  </a:cxn>
                  <a:cxn ang="f74">
                    <a:pos x="f149" y="f150"/>
                  </a:cxn>
                  <a:cxn ang="f74">
                    <a:pos x="f151" y="f152"/>
                  </a:cxn>
                  <a:cxn ang="f74">
                    <a:pos x="f151" y="f153"/>
                  </a:cxn>
                  <a:cxn ang="f74">
                    <a:pos x="f154" y="f155"/>
                  </a:cxn>
                  <a:cxn ang="f74">
                    <a:pos x="f156" y="f157"/>
                  </a:cxn>
                  <a:cxn ang="f74">
                    <a:pos x="f158" y="f159"/>
                  </a:cxn>
                  <a:cxn ang="f74">
                    <a:pos x="f160" y="f161"/>
                  </a:cxn>
                  <a:cxn ang="f74">
                    <a:pos x="f162" y="f163"/>
                  </a:cxn>
                  <a:cxn ang="f74">
                    <a:pos x="f164" y="f165"/>
                  </a:cxn>
                  <a:cxn ang="f74">
                    <a:pos x="f166" y="f167"/>
                  </a:cxn>
                  <a:cxn ang="f74">
                    <a:pos x="f168" y="f153"/>
                  </a:cxn>
                  <a:cxn ang="f74">
                    <a:pos x="f169" y="f170"/>
                  </a:cxn>
                  <a:cxn ang="f74">
                    <a:pos x="f171" y="f172"/>
                  </a:cxn>
                  <a:cxn ang="f74">
                    <a:pos x="f143" y="f144"/>
                  </a:cxn>
                </a:cxnLst>
                <a:rect l="f139" t="f142" r="f140" b="f141"/>
                <a:pathLst>
                  <a:path w="858741" h="659958">
                    <a:moveTo>
                      <a:pt x="f8" y="f9"/>
                    </a:moveTo>
                    <a:lnTo>
                      <a:pt x="f10" y="f11"/>
                    </a:lnTo>
                    <a:lnTo>
                      <a:pt x="f12" y="f13"/>
                    </a:lnTo>
                    <a:lnTo>
                      <a:pt x="f6" y="f14"/>
                    </a:lnTo>
                    <a:lnTo>
                      <a:pt x="f6" y="f14"/>
                    </a:lnTo>
                    <a:lnTo>
                      <a:pt x="f15" y="f16"/>
                    </a:lnTo>
                    <a:lnTo>
                      <a:pt x="f15" y="f17"/>
                    </a:lnTo>
                    <a:lnTo>
                      <a:pt x="f18" y="f19"/>
                    </a:lnTo>
                    <a:lnTo>
                      <a:pt x="f20" y="f21"/>
                    </a:lnTo>
                    <a:lnTo>
                      <a:pt x="f22" y="f23"/>
                    </a:lnTo>
                    <a:lnTo>
                      <a:pt x="f24" y="f25"/>
                    </a:lnTo>
                    <a:lnTo>
                      <a:pt x="f26" y="f7"/>
                    </a:lnTo>
                    <a:lnTo>
                      <a:pt x="f14" y="f24"/>
                    </a:lnTo>
                    <a:lnTo>
                      <a:pt x="f27" y="f28"/>
                    </a:lnTo>
                    <a:lnTo>
                      <a:pt x="f29" y="f17"/>
                    </a:lnTo>
                    <a:lnTo>
                      <a:pt x="f5" y="f30"/>
                    </a:lnTo>
                    <a:lnTo>
                      <a:pt x="f31" y="f5"/>
                    </a:lnTo>
                    <a:lnTo>
                      <a:pt x="f8" y="f9"/>
                    </a:lnTo>
                    <a:close/>
                  </a:path>
                </a:pathLst>
              </a:custGeom>
              <a:solidFill>
                <a:srgbClr val="BDD7EE"/>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Calibri"/>
                </a:endParaRPr>
              </a:p>
            </p:txBody>
          </p:sp>
          <p:sp>
            <p:nvSpPr>
              <p:cNvPr id="33" name="Forma libre: forma 68">
                <a:extLst>
                  <a:ext uri="{FF2B5EF4-FFF2-40B4-BE49-F238E27FC236}">
                    <a16:creationId xmlns:a16="http://schemas.microsoft.com/office/drawing/2014/main" id="{C2FB370B-7AEF-4A85-B703-7BA38EBDE7C8}"/>
                  </a:ext>
                </a:extLst>
              </p:cNvPr>
              <p:cNvSpPr/>
              <p:nvPr/>
            </p:nvSpPr>
            <p:spPr>
              <a:xfrm>
                <a:off x="3674636" y="1919782"/>
                <a:ext cx="2178658" cy="2043482"/>
              </a:xfrm>
              <a:custGeom>
                <a:avLst/>
                <a:gdLst>
                  <a:gd name="f0" fmla="val 10800000"/>
                  <a:gd name="f1" fmla="val 5400000"/>
                  <a:gd name="f2" fmla="val 180"/>
                  <a:gd name="f3" fmla="val w"/>
                  <a:gd name="f4" fmla="val h"/>
                  <a:gd name="f5" fmla="val 0"/>
                  <a:gd name="f6" fmla="val 2178658"/>
                  <a:gd name="f7" fmla="val 2043485"/>
                  <a:gd name="f8" fmla="val 874644"/>
                  <a:gd name="f9" fmla="val 166978"/>
                  <a:gd name="f10" fmla="val 1987826"/>
                  <a:gd name="f11" fmla="val 357809"/>
                  <a:gd name="f12" fmla="val 2122999"/>
                  <a:gd name="f13" fmla="val 365760"/>
                  <a:gd name="f14" fmla="val 2115047"/>
                  <a:gd name="f15" fmla="val 485030"/>
                  <a:gd name="f16" fmla="val 723569"/>
                  <a:gd name="f17" fmla="val 818985"/>
                  <a:gd name="f18" fmla="val 2154804"/>
                  <a:gd name="f19" fmla="val 882595"/>
                  <a:gd name="f20" fmla="val 2162755"/>
                  <a:gd name="f21" fmla="val 946205"/>
                  <a:gd name="f22" fmla="val 2083242"/>
                  <a:gd name="f23" fmla="val 1001865"/>
                  <a:gd name="f24" fmla="val 1979875"/>
                  <a:gd name="f25" fmla="val 1065475"/>
                  <a:gd name="f26" fmla="val 1892411"/>
                  <a:gd name="f27" fmla="val 1836752"/>
                  <a:gd name="f28" fmla="val 1765190"/>
                  <a:gd name="f29" fmla="val 1701579"/>
                  <a:gd name="f30" fmla="val 1089329"/>
                  <a:gd name="f31" fmla="val 1614115"/>
                  <a:gd name="f32" fmla="val 1168842"/>
                  <a:gd name="f33" fmla="val 1383527"/>
                  <a:gd name="f34" fmla="val 1375576"/>
                  <a:gd name="f35" fmla="val 1645920"/>
                  <a:gd name="f36" fmla="val 922352"/>
                  <a:gd name="f37" fmla="val 1844703"/>
                  <a:gd name="f38" fmla="val 898498"/>
                  <a:gd name="f39" fmla="val 1924216"/>
                  <a:gd name="f40" fmla="val 2019632"/>
                  <a:gd name="f41" fmla="val 834887"/>
                  <a:gd name="f42" fmla="val 747423"/>
                  <a:gd name="f43" fmla="val 2003729"/>
                  <a:gd name="f44" fmla="val 731520"/>
                  <a:gd name="f45" fmla="val 1916265"/>
                  <a:gd name="f46" fmla="val 755374"/>
                  <a:gd name="f47" fmla="val 1781092"/>
                  <a:gd name="f48" fmla="val 1598212"/>
                  <a:gd name="f49" fmla="val 691764"/>
                  <a:gd name="f50" fmla="val 1526651"/>
                  <a:gd name="f51" fmla="val 477079"/>
                  <a:gd name="f52" fmla="val 1359673"/>
                  <a:gd name="f53" fmla="val 381663"/>
                  <a:gd name="f54" fmla="val 1272209"/>
                  <a:gd name="f55" fmla="val 294199"/>
                  <a:gd name="f56" fmla="val 1280160"/>
                  <a:gd name="f57" fmla="val 230588"/>
                  <a:gd name="f58" fmla="val 1311965"/>
                  <a:gd name="f59" fmla="val 135172"/>
                  <a:gd name="f60" fmla="val 914400"/>
                  <a:gd name="f61" fmla="val 333955"/>
                  <a:gd name="f62" fmla="val 787179"/>
                  <a:gd name="f63" fmla="val 373712"/>
                  <a:gd name="f64" fmla="val 771277"/>
                  <a:gd name="f65" fmla="val 500932"/>
                  <a:gd name="f66" fmla="val 763325"/>
                  <a:gd name="f67" fmla="val 652007"/>
                  <a:gd name="f68" fmla="val 779228"/>
                  <a:gd name="f69" fmla="val 803082"/>
                  <a:gd name="f70" fmla="val 850790"/>
                  <a:gd name="f71" fmla="val 628153"/>
                  <a:gd name="f72" fmla="val 715618"/>
                  <a:gd name="f73" fmla="val 612251"/>
                  <a:gd name="f74" fmla="val 604299"/>
                  <a:gd name="f75" fmla="val 469127"/>
                  <a:gd name="f76" fmla="val 389614"/>
                  <a:gd name="f77" fmla="val 310101"/>
                  <a:gd name="f78" fmla="val 620202"/>
                  <a:gd name="f79" fmla="val 79513"/>
                  <a:gd name="f80" fmla="val 524786"/>
                  <a:gd name="f81" fmla="val 15903"/>
                  <a:gd name="f82" fmla="val 246491"/>
                  <a:gd name="f83" fmla="val 23854"/>
                  <a:gd name="f84" fmla="+- 0 0 -90"/>
                  <a:gd name="f85" fmla="*/ f3 1 2178658"/>
                  <a:gd name="f86" fmla="*/ f4 1 2043485"/>
                  <a:gd name="f87" fmla="val f5"/>
                  <a:gd name="f88" fmla="val f6"/>
                  <a:gd name="f89" fmla="val f7"/>
                  <a:gd name="f90" fmla="*/ f84 f0 1"/>
                  <a:gd name="f91" fmla="+- f89 0 f87"/>
                  <a:gd name="f92" fmla="+- f88 0 f87"/>
                  <a:gd name="f93" fmla="*/ f90 1 f2"/>
                  <a:gd name="f94" fmla="*/ f92 1 2178658"/>
                  <a:gd name="f95" fmla="*/ f91 1 2043485"/>
                  <a:gd name="f96" fmla="*/ 874644 f92 1"/>
                  <a:gd name="f97" fmla="*/ 166978 f91 1"/>
                  <a:gd name="f98" fmla="*/ 1987826 f92 1"/>
                  <a:gd name="f99" fmla="*/ 357809 f91 1"/>
                  <a:gd name="f100" fmla="*/ 2122999 f92 1"/>
                  <a:gd name="f101" fmla="*/ 365760 f91 1"/>
                  <a:gd name="f102" fmla="*/ 2115047 f92 1"/>
                  <a:gd name="f103" fmla="*/ 485030 f91 1"/>
                  <a:gd name="f104" fmla="*/ 723569 f91 1"/>
                  <a:gd name="f105" fmla="*/ 818985 f91 1"/>
                  <a:gd name="f106" fmla="*/ 2154804 f92 1"/>
                  <a:gd name="f107" fmla="*/ 882595 f91 1"/>
                  <a:gd name="f108" fmla="*/ 2178658 f92 1"/>
                  <a:gd name="f109" fmla="*/ 2162755 f92 1"/>
                  <a:gd name="f110" fmla="*/ 946205 f91 1"/>
                  <a:gd name="f111" fmla="*/ 2083242 f92 1"/>
                  <a:gd name="f112" fmla="*/ 1001865 f91 1"/>
                  <a:gd name="f113" fmla="*/ 1979875 f92 1"/>
                  <a:gd name="f114" fmla="*/ 1065475 f91 1"/>
                  <a:gd name="f115" fmla="*/ 1892411 f92 1"/>
                  <a:gd name="f116" fmla="*/ 1836752 f92 1"/>
                  <a:gd name="f117" fmla="*/ 1765190 f92 1"/>
                  <a:gd name="f118" fmla="*/ 1701579 f92 1"/>
                  <a:gd name="f119" fmla="*/ 1089329 f91 1"/>
                  <a:gd name="f120" fmla="*/ 1614115 f92 1"/>
                  <a:gd name="f121" fmla="*/ 1168842 f91 1"/>
                  <a:gd name="f122" fmla="*/ 1383527 f92 1"/>
                  <a:gd name="f123" fmla="*/ 1375576 f91 1"/>
                  <a:gd name="f124" fmla="*/ 1089329 f92 1"/>
                  <a:gd name="f125" fmla="*/ 1645920 f91 1"/>
                  <a:gd name="f126" fmla="*/ 922352 f92 1"/>
                  <a:gd name="f127" fmla="*/ 1844703 f91 1"/>
                  <a:gd name="f128" fmla="*/ 898498 f92 1"/>
                  <a:gd name="f129" fmla="*/ 1924216 f91 1"/>
                  <a:gd name="f130" fmla="*/ 2019632 f91 1"/>
                  <a:gd name="f131" fmla="*/ 2043485 f91 1"/>
                  <a:gd name="f132" fmla="*/ 834887 f92 1"/>
                  <a:gd name="f133" fmla="*/ 747423 f92 1"/>
                  <a:gd name="f134" fmla="*/ 2003729 f91 1"/>
                  <a:gd name="f135" fmla="*/ 731520 f92 1"/>
                  <a:gd name="f136" fmla="*/ 1916265 f91 1"/>
                  <a:gd name="f137" fmla="*/ 755374 f92 1"/>
                  <a:gd name="f138" fmla="*/ 1781092 f91 1"/>
                  <a:gd name="f139" fmla="*/ 1598212 f91 1"/>
                  <a:gd name="f140" fmla="*/ 691764 f92 1"/>
                  <a:gd name="f141" fmla="*/ 1526651 f91 1"/>
                  <a:gd name="f142" fmla="*/ 477079 f92 1"/>
                  <a:gd name="f143" fmla="*/ 1359673 f91 1"/>
                  <a:gd name="f144" fmla="*/ 381663 f92 1"/>
                  <a:gd name="f145" fmla="*/ 1272209 f91 1"/>
                  <a:gd name="f146" fmla="*/ 294199 f92 1"/>
                  <a:gd name="f147" fmla="*/ 1280160 f91 1"/>
                  <a:gd name="f148" fmla="*/ 230588 f92 1"/>
                  <a:gd name="f149" fmla="*/ 166978 f92 1"/>
                  <a:gd name="f150" fmla="*/ 1311965 f91 1"/>
                  <a:gd name="f151" fmla="*/ 0 f92 1"/>
                  <a:gd name="f152" fmla="*/ 135172 f92 1"/>
                  <a:gd name="f153" fmla="*/ 914400 f91 1"/>
                  <a:gd name="f154" fmla="*/ 333955 f92 1"/>
                  <a:gd name="f155" fmla="*/ 787179 f91 1"/>
                  <a:gd name="f156" fmla="*/ 373712 f92 1"/>
                  <a:gd name="f157" fmla="*/ 771277 f91 1"/>
                  <a:gd name="f158" fmla="*/ 500932 f92 1"/>
                  <a:gd name="f159" fmla="*/ 763325 f91 1"/>
                  <a:gd name="f160" fmla="*/ 652007 f92 1"/>
                  <a:gd name="f161" fmla="*/ 779228 f91 1"/>
                  <a:gd name="f162" fmla="*/ 803082 f92 1"/>
                  <a:gd name="f163" fmla="*/ 803082 f91 1"/>
                  <a:gd name="f164" fmla="*/ 882595 f92 1"/>
                  <a:gd name="f165" fmla="*/ 914400 f92 1"/>
                  <a:gd name="f166" fmla="*/ 850790 f92 1"/>
                  <a:gd name="f167" fmla="*/ 691764 f91 1"/>
                  <a:gd name="f168" fmla="*/ 779228 f92 1"/>
                  <a:gd name="f169" fmla="*/ 628153 f91 1"/>
                  <a:gd name="f170" fmla="*/ 715618 f92 1"/>
                  <a:gd name="f171" fmla="*/ 612251 f91 1"/>
                  <a:gd name="f172" fmla="*/ 604299 f92 1"/>
                  <a:gd name="f173" fmla="*/ 604299 f91 1"/>
                  <a:gd name="f174" fmla="*/ 469127 f92 1"/>
                  <a:gd name="f175" fmla="*/ 389614 f92 1"/>
                  <a:gd name="f176" fmla="*/ 310101 f92 1"/>
                  <a:gd name="f177" fmla="*/ 620202 f91 1"/>
                  <a:gd name="f178" fmla="*/ 79513 f92 1"/>
                  <a:gd name="f179" fmla="*/ 524786 f91 1"/>
                  <a:gd name="f180" fmla="*/ 15903 f92 1"/>
                  <a:gd name="f181" fmla="*/ 389614 f91 1"/>
                  <a:gd name="f182" fmla="*/ 246491 f91 1"/>
                  <a:gd name="f183" fmla="*/ 23854 f92 1"/>
                  <a:gd name="f184" fmla="*/ 0 f91 1"/>
                  <a:gd name="f185" fmla="+- f93 0 f1"/>
                  <a:gd name="f186" fmla="*/ f96 1 2178658"/>
                  <a:gd name="f187" fmla="*/ f97 1 2043485"/>
                  <a:gd name="f188" fmla="*/ f98 1 2178658"/>
                  <a:gd name="f189" fmla="*/ f99 1 2043485"/>
                  <a:gd name="f190" fmla="*/ f100 1 2178658"/>
                  <a:gd name="f191" fmla="*/ f101 1 2043485"/>
                  <a:gd name="f192" fmla="*/ f102 1 2178658"/>
                  <a:gd name="f193" fmla="*/ f103 1 2043485"/>
                  <a:gd name="f194" fmla="*/ f104 1 2043485"/>
                  <a:gd name="f195" fmla="*/ f105 1 2043485"/>
                  <a:gd name="f196" fmla="*/ f106 1 2178658"/>
                  <a:gd name="f197" fmla="*/ f107 1 2043485"/>
                  <a:gd name="f198" fmla="*/ f108 1 2178658"/>
                  <a:gd name="f199" fmla="*/ f109 1 2178658"/>
                  <a:gd name="f200" fmla="*/ f110 1 2043485"/>
                  <a:gd name="f201" fmla="*/ f111 1 2178658"/>
                  <a:gd name="f202" fmla="*/ f112 1 2043485"/>
                  <a:gd name="f203" fmla="*/ f113 1 2178658"/>
                  <a:gd name="f204" fmla="*/ f114 1 2043485"/>
                  <a:gd name="f205" fmla="*/ f115 1 2178658"/>
                  <a:gd name="f206" fmla="*/ f116 1 2178658"/>
                  <a:gd name="f207" fmla="*/ f117 1 2178658"/>
                  <a:gd name="f208" fmla="*/ f118 1 2178658"/>
                  <a:gd name="f209" fmla="*/ f119 1 2043485"/>
                  <a:gd name="f210" fmla="*/ f120 1 2178658"/>
                  <a:gd name="f211" fmla="*/ f121 1 2043485"/>
                  <a:gd name="f212" fmla="*/ f122 1 2178658"/>
                  <a:gd name="f213" fmla="*/ f123 1 2043485"/>
                  <a:gd name="f214" fmla="*/ f124 1 2178658"/>
                  <a:gd name="f215" fmla="*/ f125 1 2043485"/>
                  <a:gd name="f216" fmla="*/ f126 1 2178658"/>
                  <a:gd name="f217" fmla="*/ f127 1 2043485"/>
                  <a:gd name="f218" fmla="*/ f128 1 2178658"/>
                  <a:gd name="f219" fmla="*/ f129 1 2043485"/>
                  <a:gd name="f220" fmla="*/ f130 1 2043485"/>
                  <a:gd name="f221" fmla="*/ f131 1 2043485"/>
                  <a:gd name="f222" fmla="*/ f132 1 2178658"/>
                  <a:gd name="f223" fmla="*/ f133 1 2178658"/>
                  <a:gd name="f224" fmla="*/ f134 1 2043485"/>
                  <a:gd name="f225" fmla="*/ f135 1 2178658"/>
                  <a:gd name="f226" fmla="*/ f136 1 2043485"/>
                  <a:gd name="f227" fmla="*/ f137 1 2178658"/>
                  <a:gd name="f228" fmla="*/ f138 1 2043485"/>
                  <a:gd name="f229" fmla="*/ f139 1 2043485"/>
                  <a:gd name="f230" fmla="*/ f140 1 2178658"/>
                  <a:gd name="f231" fmla="*/ f141 1 2043485"/>
                  <a:gd name="f232" fmla="*/ f142 1 2178658"/>
                  <a:gd name="f233" fmla="*/ f143 1 2043485"/>
                  <a:gd name="f234" fmla="*/ f144 1 2178658"/>
                  <a:gd name="f235" fmla="*/ f145 1 2043485"/>
                  <a:gd name="f236" fmla="*/ f146 1 2178658"/>
                  <a:gd name="f237" fmla="*/ f147 1 2043485"/>
                  <a:gd name="f238" fmla="*/ f148 1 2178658"/>
                  <a:gd name="f239" fmla="*/ f149 1 2178658"/>
                  <a:gd name="f240" fmla="*/ f150 1 2043485"/>
                  <a:gd name="f241" fmla="*/ f151 1 2178658"/>
                  <a:gd name="f242" fmla="*/ f152 1 2178658"/>
                  <a:gd name="f243" fmla="*/ f153 1 2043485"/>
                  <a:gd name="f244" fmla="*/ f154 1 2178658"/>
                  <a:gd name="f245" fmla="*/ f155 1 2043485"/>
                  <a:gd name="f246" fmla="*/ f156 1 2178658"/>
                  <a:gd name="f247" fmla="*/ f157 1 2043485"/>
                  <a:gd name="f248" fmla="*/ f158 1 2178658"/>
                  <a:gd name="f249" fmla="*/ f159 1 2043485"/>
                  <a:gd name="f250" fmla="*/ f160 1 2178658"/>
                  <a:gd name="f251" fmla="*/ f161 1 2043485"/>
                  <a:gd name="f252" fmla="*/ f162 1 2178658"/>
                  <a:gd name="f253" fmla="*/ f163 1 2043485"/>
                  <a:gd name="f254" fmla="*/ f164 1 2178658"/>
                  <a:gd name="f255" fmla="*/ f165 1 2178658"/>
                  <a:gd name="f256" fmla="*/ f166 1 2178658"/>
                  <a:gd name="f257" fmla="*/ f167 1 2043485"/>
                  <a:gd name="f258" fmla="*/ f168 1 2178658"/>
                  <a:gd name="f259" fmla="*/ f169 1 2043485"/>
                  <a:gd name="f260" fmla="*/ f170 1 2178658"/>
                  <a:gd name="f261" fmla="*/ f171 1 2043485"/>
                  <a:gd name="f262" fmla="*/ f172 1 2178658"/>
                  <a:gd name="f263" fmla="*/ f173 1 2043485"/>
                  <a:gd name="f264" fmla="*/ f174 1 2178658"/>
                  <a:gd name="f265" fmla="*/ f175 1 2178658"/>
                  <a:gd name="f266" fmla="*/ f176 1 2178658"/>
                  <a:gd name="f267" fmla="*/ f177 1 2043485"/>
                  <a:gd name="f268" fmla="*/ f178 1 2178658"/>
                  <a:gd name="f269" fmla="*/ f179 1 2043485"/>
                  <a:gd name="f270" fmla="*/ f180 1 2178658"/>
                  <a:gd name="f271" fmla="*/ f181 1 2043485"/>
                  <a:gd name="f272" fmla="*/ f182 1 2043485"/>
                  <a:gd name="f273" fmla="*/ f183 1 2178658"/>
                  <a:gd name="f274" fmla="*/ f184 1 2043485"/>
                  <a:gd name="f275" fmla="*/ f87 1 f94"/>
                  <a:gd name="f276" fmla="*/ f88 1 f94"/>
                  <a:gd name="f277" fmla="*/ f87 1 f95"/>
                  <a:gd name="f278" fmla="*/ f89 1 f95"/>
                  <a:gd name="f279" fmla="*/ f186 1 f94"/>
                  <a:gd name="f280" fmla="*/ f187 1 f95"/>
                  <a:gd name="f281" fmla="*/ f188 1 f94"/>
                  <a:gd name="f282" fmla="*/ f189 1 f95"/>
                  <a:gd name="f283" fmla="*/ f190 1 f94"/>
                  <a:gd name="f284" fmla="*/ f191 1 f95"/>
                  <a:gd name="f285" fmla="*/ f192 1 f94"/>
                  <a:gd name="f286" fmla="*/ f193 1 f95"/>
                  <a:gd name="f287" fmla="*/ f194 1 f95"/>
                  <a:gd name="f288" fmla="*/ f195 1 f95"/>
                  <a:gd name="f289" fmla="*/ f196 1 f94"/>
                  <a:gd name="f290" fmla="*/ f197 1 f95"/>
                  <a:gd name="f291" fmla="*/ f198 1 f94"/>
                  <a:gd name="f292" fmla="*/ f199 1 f94"/>
                  <a:gd name="f293" fmla="*/ f200 1 f95"/>
                  <a:gd name="f294" fmla="*/ f201 1 f94"/>
                  <a:gd name="f295" fmla="*/ f202 1 f95"/>
                  <a:gd name="f296" fmla="*/ f203 1 f94"/>
                  <a:gd name="f297" fmla="*/ f204 1 f95"/>
                  <a:gd name="f298" fmla="*/ f205 1 f94"/>
                  <a:gd name="f299" fmla="*/ f206 1 f94"/>
                  <a:gd name="f300" fmla="*/ f207 1 f94"/>
                  <a:gd name="f301" fmla="*/ f208 1 f94"/>
                  <a:gd name="f302" fmla="*/ f209 1 f95"/>
                  <a:gd name="f303" fmla="*/ f210 1 f94"/>
                  <a:gd name="f304" fmla="*/ f211 1 f95"/>
                  <a:gd name="f305" fmla="*/ f212 1 f94"/>
                  <a:gd name="f306" fmla="*/ f213 1 f95"/>
                  <a:gd name="f307" fmla="*/ f214 1 f94"/>
                  <a:gd name="f308" fmla="*/ f215 1 f95"/>
                  <a:gd name="f309" fmla="*/ f216 1 f94"/>
                  <a:gd name="f310" fmla="*/ f217 1 f95"/>
                  <a:gd name="f311" fmla="*/ f218 1 f94"/>
                  <a:gd name="f312" fmla="*/ f219 1 f95"/>
                  <a:gd name="f313" fmla="*/ f220 1 f95"/>
                  <a:gd name="f314" fmla="*/ f221 1 f95"/>
                  <a:gd name="f315" fmla="*/ f222 1 f94"/>
                  <a:gd name="f316" fmla="*/ f223 1 f94"/>
                  <a:gd name="f317" fmla="*/ f224 1 f95"/>
                  <a:gd name="f318" fmla="*/ f225 1 f94"/>
                  <a:gd name="f319" fmla="*/ f226 1 f95"/>
                  <a:gd name="f320" fmla="*/ f227 1 f94"/>
                  <a:gd name="f321" fmla="*/ f228 1 f95"/>
                  <a:gd name="f322" fmla="*/ f229 1 f95"/>
                  <a:gd name="f323" fmla="*/ f230 1 f94"/>
                  <a:gd name="f324" fmla="*/ f231 1 f95"/>
                  <a:gd name="f325" fmla="*/ f232 1 f94"/>
                  <a:gd name="f326" fmla="*/ f233 1 f95"/>
                  <a:gd name="f327" fmla="*/ f234 1 f94"/>
                  <a:gd name="f328" fmla="*/ f235 1 f95"/>
                  <a:gd name="f329" fmla="*/ f236 1 f94"/>
                  <a:gd name="f330" fmla="*/ f237 1 f95"/>
                  <a:gd name="f331" fmla="*/ f238 1 f94"/>
                  <a:gd name="f332" fmla="*/ f239 1 f94"/>
                  <a:gd name="f333" fmla="*/ f240 1 f95"/>
                  <a:gd name="f334" fmla="*/ f241 1 f94"/>
                  <a:gd name="f335" fmla="*/ f242 1 f94"/>
                  <a:gd name="f336" fmla="*/ f243 1 f95"/>
                  <a:gd name="f337" fmla="*/ f244 1 f94"/>
                  <a:gd name="f338" fmla="*/ f245 1 f95"/>
                  <a:gd name="f339" fmla="*/ f246 1 f94"/>
                  <a:gd name="f340" fmla="*/ f247 1 f95"/>
                  <a:gd name="f341" fmla="*/ f248 1 f94"/>
                  <a:gd name="f342" fmla="*/ f249 1 f95"/>
                  <a:gd name="f343" fmla="*/ f250 1 f94"/>
                  <a:gd name="f344" fmla="*/ f251 1 f95"/>
                  <a:gd name="f345" fmla="*/ f252 1 f94"/>
                  <a:gd name="f346" fmla="*/ f253 1 f95"/>
                  <a:gd name="f347" fmla="*/ f254 1 f94"/>
                  <a:gd name="f348" fmla="*/ f255 1 f94"/>
                  <a:gd name="f349" fmla="*/ f256 1 f94"/>
                  <a:gd name="f350" fmla="*/ f257 1 f95"/>
                  <a:gd name="f351" fmla="*/ f258 1 f94"/>
                  <a:gd name="f352" fmla="*/ f259 1 f95"/>
                  <a:gd name="f353" fmla="*/ f260 1 f94"/>
                  <a:gd name="f354" fmla="*/ f261 1 f95"/>
                  <a:gd name="f355" fmla="*/ f262 1 f94"/>
                  <a:gd name="f356" fmla="*/ f263 1 f95"/>
                  <a:gd name="f357" fmla="*/ f264 1 f94"/>
                  <a:gd name="f358" fmla="*/ f265 1 f94"/>
                  <a:gd name="f359" fmla="*/ f266 1 f94"/>
                  <a:gd name="f360" fmla="*/ f267 1 f95"/>
                  <a:gd name="f361" fmla="*/ f268 1 f94"/>
                  <a:gd name="f362" fmla="*/ f269 1 f95"/>
                  <a:gd name="f363" fmla="*/ f270 1 f94"/>
                  <a:gd name="f364" fmla="*/ f271 1 f95"/>
                  <a:gd name="f365" fmla="*/ f272 1 f95"/>
                  <a:gd name="f366" fmla="*/ f273 1 f94"/>
                  <a:gd name="f367" fmla="*/ f274 1 f95"/>
                  <a:gd name="f368" fmla="*/ f275 f85 1"/>
                  <a:gd name="f369" fmla="*/ f276 f85 1"/>
                  <a:gd name="f370" fmla="*/ f278 f86 1"/>
                  <a:gd name="f371" fmla="*/ f277 f86 1"/>
                  <a:gd name="f372" fmla="*/ f279 f85 1"/>
                  <a:gd name="f373" fmla="*/ f280 f86 1"/>
                  <a:gd name="f374" fmla="*/ f281 f85 1"/>
                  <a:gd name="f375" fmla="*/ f282 f86 1"/>
                  <a:gd name="f376" fmla="*/ f283 f85 1"/>
                  <a:gd name="f377" fmla="*/ f284 f86 1"/>
                  <a:gd name="f378" fmla="*/ f285 f85 1"/>
                  <a:gd name="f379" fmla="*/ f286 f86 1"/>
                  <a:gd name="f380" fmla="*/ f287 f86 1"/>
                  <a:gd name="f381" fmla="*/ f288 f86 1"/>
                  <a:gd name="f382" fmla="*/ f289 f85 1"/>
                  <a:gd name="f383" fmla="*/ f290 f86 1"/>
                  <a:gd name="f384" fmla="*/ f291 f85 1"/>
                  <a:gd name="f385" fmla="*/ f292 f85 1"/>
                  <a:gd name="f386" fmla="*/ f293 f86 1"/>
                  <a:gd name="f387" fmla="*/ f294 f85 1"/>
                  <a:gd name="f388" fmla="*/ f295 f86 1"/>
                  <a:gd name="f389" fmla="*/ f296 f85 1"/>
                  <a:gd name="f390" fmla="*/ f297 f86 1"/>
                  <a:gd name="f391" fmla="*/ f298 f85 1"/>
                  <a:gd name="f392" fmla="*/ f299 f85 1"/>
                  <a:gd name="f393" fmla="*/ f300 f85 1"/>
                  <a:gd name="f394" fmla="*/ f301 f85 1"/>
                  <a:gd name="f395" fmla="*/ f302 f86 1"/>
                  <a:gd name="f396" fmla="*/ f303 f85 1"/>
                  <a:gd name="f397" fmla="*/ f304 f86 1"/>
                  <a:gd name="f398" fmla="*/ f305 f85 1"/>
                  <a:gd name="f399" fmla="*/ f306 f86 1"/>
                  <a:gd name="f400" fmla="*/ f307 f85 1"/>
                  <a:gd name="f401" fmla="*/ f308 f86 1"/>
                  <a:gd name="f402" fmla="*/ f309 f85 1"/>
                  <a:gd name="f403" fmla="*/ f310 f86 1"/>
                  <a:gd name="f404" fmla="*/ f311 f85 1"/>
                  <a:gd name="f405" fmla="*/ f312 f86 1"/>
                  <a:gd name="f406" fmla="*/ f313 f86 1"/>
                  <a:gd name="f407" fmla="*/ f314 f86 1"/>
                  <a:gd name="f408" fmla="*/ f315 f85 1"/>
                  <a:gd name="f409" fmla="*/ f316 f85 1"/>
                  <a:gd name="f410" fmla="*/ f317 f86 1"/>
                  <a:gd name="f411" fmla="*/ f318 f85 1"/>
                  <a:gd name="f412" fmla="*/ f319 f86 1"/>
                  <a:gd name="f413" fmla="*/ f320 f85 1"/>
                  <a:gd name="f414" fmla="*/ f321 f86 1"/>
                  <a:gd name="f415" fmla="*/ f322 f86 1"/>
                  <a:gd name="f416" fmla="*/ f323 f85 1"/>
                  <a:gd name="f417" fmla="*/ f324 f86 1"/>
                  <a:gd name="f418" fmla="*/ f325 f85 1"/>
                  <a:gd name="f419" fmla="*/ f326 f86 1"/>
                  <a:gd name="f420" fmla="*/ f327 f85 1"/>
                  <a:gd name="f421" fmla="*/ f328 f86 1"/>
                  <a:gd name="f422" fmla="*/ f329 f85 1"/>
                  <a:gd name="f423" fmla="*/ f330 f86 1"/>
                  <a:gd name="f424" fmla="*/ f331 f85 1"/>
                  <a:gd name="f425" fmla="*/ f332 f85 1"/>
                  <a:gd name="f426" fmla="*/ f333 f86 1"/>
                  <a:gd name="f427" fmla="*/ f334 f85 1"/>
                  <a:gd name="f428" fmla="*/ f335 f85 1"/>
                  <a:gd name="f429" fmla="*/ f336 f86 1"/>
                  <a:gd name="f430" fmla="*/ f337 f85 1"/>
                  <a:gd name="f431" fmla="*/ f338 f86 1"/>
                  <a:gd name="f432" fmla="*/ f339 f85 1"/>
                  <a:gd name="f433" fmla="*/ f340 f86 1"/>
                  <a:gd name="f434" fmla="*/ f341 f85 1"/>
                  <a:gd name="f435" fmla="*/ f342 f86 1"/>
                  <a:gd name="f436" fmla="*/ f343 f85 1"/>
                  <a:gd name="f437" fmla="*/ f344 f86 1"/>
                  <a:gd name="f438" fmla="*/ f345 f85 1"/>
                  <a:gd name="f439" fmla="*/ f346 f86 1"/>
                  <a:gd name="f440" fmla="*/ f347 f85 1"/>
                  <a:gd name="f441" fmla="*/ f348 f85 1"/>
                  <a:gd name="f442" fmla="*/ f349 f85 1"/>
                  <a:gd name="f443" fmla="*/ f350 f86 1"/>
                  <a:gd name="f444" fmla="*/ f351 f85 1"/>
                  <a:gd name="f445" fmla="*/ f352 f86 1"/>
                  <a:gd name="f446" fmla="*/ f353 f85 1"/>
                  <a:gd name="f447" fmla="*/ f354 f86 1"/>
                  <a:gd name="f448" fmla="*/ f355 f85 1"/>
                  <a:gd name="f449" fmla="*/ f356 f86 1"/>
                  <a:gd name="f450" fmla="*/ f357 f85 1"/>
                  <a:gd name="f451" fmla="*/ f358 f85 1"/>
                  <a:gd name="f452" fmla="*/ f359 f85 1"/>
                  <a:gd name="f453" fmla="*/ f360 f86 1"/>
                  <a:gd name="f454" fmla="*/ f361 f85 1"/>
                  <a:gd name="f455" fmla="*/ f362 f86 1"/>
                  <a:gd name="f456" fmla="*/ f363 f85 1"/>
                  <a:gd name="f457" fmla="*/ f364 f86 1"/>
                  <a:gd name="f458" fmla="*/ f365 f86 1"/>
                  <a:gd name="f459" fmla="*/ f366 f85 1"/>
                  <a:gd name="f460" fmla="*/ f367 f86 1"/>
                </a:gdLst>
                <a:ahLst/>
                <a:cxnLst>
                  <a:cxn ang="3cd4">
                    <a:pos x="hc" y="t"/>
                  </a:cxn>
                  <a:cxn ang="0">
                    <a:pos x="r" y="vc"/>
                  </a:cxn>
                  <a:cxn ang="cd4">
                    <a:pos x="hc" y="b"/>
                  </a:cxn>
                  <a:cxn ang="cd2">
                    <a:pos x="l" y="vc"/>
                  </a:cxn>
                  <a:cxn ang="f185">
                    <a:pos x="f372" y="f373"/>
                  </a:cxn>
                  <a:cxn ang="f185">
                    <a:pos x="f374" y="f375"/>
                  </a:cxn>
                  <a:cxn ang="f185">
                    <a:pos x="f376" y="f377"/>
                  </a:cxn>
                  <a:cxn ang="f185">
                    <a:pos x="f378" y="f379"/>
                  </a:cxn>
                  <a:cxn ang="f185">
                    <a:pos x="f378" y="f380"/>
                  </a:cxn>
                  <a:cxn ang="f185">
                    <a:pos x="f378" y="f381"/>
                  </a:cxn>
                  <a:cxn ang="f185">
                    <a:pos x="f382" y="f383"/>
                  </a:cxn>
                  <a:cxn ang="f185">
                    <a:pos x="f384" y="f383"/>
                  </a:cxn>
                  <a:cxn ang="f185">
                    <a:pos x="f385" y="f386"/>
                  </a:cxn>
                  <a:cxn ang="f185">
                    <a:pos x="f387" y="f388"/>
                  </a:cxn>
                  <a:cxn ang="f185">
                    <a:pos x="f389" y="f390"/>
                  </a:cxn>
                  <a:cxn ang="f185">
                    <a:pos x="f391" y="f390"/>
                  </a:cxn>
                  <a:cxn ang="f185">
                    <a:pos x="f392" y="f390"/>
                  </a:cxn>
                  <a:cxn ang="f185">
                    <a:pos x="f393" y="f390"/>
                  </a:cxn>
                  <a:cxn ang="f185">
                    <a:pos x="f394" y="f395"/>
                  </a:cxn>
                  <a:cxn ang="f185">
                    <a:pos x="f396" y="f397"/>
                  </a:cxn>
                  <a:cxn ang="f185">
                    <a:pos x="f398" y="f399"/>
                  </a:cxn>
                  <a:cxn ang="f185">
                    <a:pos x="f400" y="f401"/>
                  </a:cxn>
                  <a:cxn ang="f185">
                    <a:pos x="f402" y="f403"/>
                  </a:cxn>
                  <a:cxn ang="f185">
                    <a:pos x="f404" y="f405"/>
                  </a:cxn>
                  <a:cxn ang="f185">
                    <a:pos x="f404" y="f406"/>
                  </a:cxn>
                  <a:cxn ang="f185">
                    <a:pos x="f372" y="f407"/>
                  </a:cxn>
                  <a:cxn ang="f185">
                    <a:pos x="f408" y="f407"/>
                  </a:cxn>
                  <a:cxn ang="f185">
                    <a:pos x="f409" y="f410"/>
                  </a:cxn>
                  <a:cxn ang="f185">
                    <a:pos x="f411" y="f412"/>
                  </a:cxn>
                  <a:cxn ang="f185">
                    <a:pos x="f413" y="f414"/>
                  </a:cxn>
                  <a:cxn ang="f185">
                    <a:pos x="f409" y="f415"/>
                  </a:cxn>
                  <a:cxn ang="f185">
                    <a:pos x="f416" y="f417"/>
                  </a:cxn>
                  <a:cxn ang="f185">
                    <a:pos x="f418" y="f419"/>
                  </a:cxn>
                  <a:cxn ang="f185">
                    <a:pos x="f420" y="f421"/>
                  </a:cxn>
                  <a:cxn ang="f185">
                    <a:pos x="f422" y="f423"/>
                  </a:cxn>
                  <a:cxn ang="f185">
                    <a:pos x="f424" y="f419"/>
                  </a:cxn>
                  <a:cxn ang="f185">
                    <a:pos x="f425" y="f426"/>
                  </a:cxn>
                  <a:cxn ang="f185">
                    <a:pos x="f427" y="f390"/>
                  </a:cxn>
                  <a:cxn ang="f185">
                    <a:pos x="f428" y="f429"/>
                  </a:cxn>
                  <a:cxn ang="f185">
                    <a:pos x="f430" y="f431"/>
                  </a:cxn>
                  <a:cxn ang="f185">
                    <a:pos x="f432" y="f433"/>
                  </a:cxn>
                  <a:cxn ang="f185">
                    <a:pos x="f434" y="f435"/>
                  </a:cxn>
                  <a:cxn ang="f185">
                    <a:pos x="f436" y="f437"/>
                  </a:cxn>
                  <a:cxn ang="f185">
                    <a:pos x="f438" y="f439"/>
                  </a:cxn>
                  <a:cxn ang="f185">
                    <a:pos x="f440" y="f439"/>
                  </a:cxn>
                  <a:cxn ang="f185">
                    <a:pos x="f402" y="f431"/>
                  </a:cxn>
                  <a:cxn ang="f185">
                    <a:pos x="f441" y="f435"/>
                  </a:cxn>
                  <a:cxn ang="f185">
                    <a:pos x="f442" y="f443"/>
                  </a:cxn>
                  <a:cxn ang="f185">
                    <a:pos x="f444" y="f445"/>
                  </a:cxn>
                  <a:cxn ang="f185">
                    <a:pos x="f446" y="f447"/>
                  </a:cxn>
                  <a:cxn ang="f185">
                    <a:pos x="f448" y="f449"/>
                  </a:cxn>
                  <a:cxn ang="f185">
                    <a:pos x="f450" y="f447"/>
                  </a:cxn>
                  <a:cxn ang="f185">
                    <a:pos x="f451" y="f445"/>
                  </a:cxn>
                  <a:cxn ang="f185">
                    <a:pos x="f452" y="f453"/>
                  </a:cxn>
                  <a:cxn ang="f185">
                    <a:pos x="f425" y="f449"/>
                  </a:cxn>
                  <a:cxn ang="f185">
                    <a:pos x="f454" y="f455"/>
                  </a:cxn>
                  <a:cxn ang="f185">
                    <a:pos x="f456" y="f457"/>
                  </a:cxn>
                  <a:cxn ang="f185">
                    <a:pos x="f427" y="f458"/>
                  </a:cxn>
                  <a:cxn ang="f185">
                    <a:pos x="f459" y="f460"/>
                  </a:cxn>
                  <a:cxn ang="f185">
                    <a:pos x="f372" y="f373"/>
                  </a:cxn>
                </a:cxnLst>
                <a:rect l="f368" t="f371" r="f369" b="f370"/>
                <a:pathLst>
                  <a:path w="2178658" h="2043485">
                    <a:moveTo>
                      <a:pt x="f8" y="f9"/>
                    </a:moveTo>
                    <a:lnTo>
                      <a:pt x="f10" y="f11"/>
                    </a:lnTo>
                    <a:lnTo>
                      <a:pt x="f12" y="f13"/>
                    </a:lnTo>
                    <a:lnTo>
                      <a:pt x="f14" y="f15"/>
                    </a:lnTo>
                    <a:lnTo>
                      <a:pt x="f14" y="f16"/>
                    </a:lnTo>
                    <a:lnTo>
                      <a:pt x="f14" y="f17"/>
                    </a:lnTo>
                    <a:lnTo>
                      <a:pt x="f18" y="f19"/>
                    </a:lnTo>
                    <a:lnTo>
                      <a:pt x="f6" y="f19"/>
                    </a:lnTo>
                    <a:lnTo>
                      <a:pt x="f20" y="f21"/>
                    </a:lnTo>
                    <a:lnTo>
                      <a:pt x="f22" y="f23"/>
                    </a:lnTo>
                    <a:lnTo>
                      <a:pt x="f24" y="f25"/>
                    </a:lnTo>
                    <a:lnTo>
                      <a:pt x="f26" y="f25"/>
                    </a:lnTo>
                    <a:lnTo>
                      <a:pt x="f27" y="f25"/>
                    </a:lnTo>
                    <a:lnTo>
                      <a:pt x="f28" y="f25"/>
                    </a:lnTo>
                    <a:lnTo>
                      <a:pt x="f29" y="f30"/>
                    </a:lnTo>
                    <a:lnTo>
                      <a:pt x="f31" y="f32"/>
                    </a:lnTo>
                    <a:lnTo>
                      <a:pt x="f33" y="f34"/>
                    </a:lnTo>
                    <a:lnTo>
                      <a:pt x="f30" y="f35"/>
                    </a:lnTo>
                    <a:lnTo>
                      <a:pt x="f36" y="f37"/>
                    </a:lnTo>
                    <a:lnTo>
                      <a:pt x="f38" y="f39"/>
                    </a:lnTo>
                    <a:lnTo>
                      <a:pt x="f38" y="f40"/>
                    </a:lnTo>
                    <a:lnTo>
                      <a:pt x="f8" y="f7"/>
                    </a:lnTo>
                    <a:lnTo>
                      <a:pt x="f41" y="f7"/>
                    </a:lnTo>
                    <a:lnTo>
                      <a:pt x="f42" y="f43"/>
                    </a:lnTo>
                    <a:lnTo>
                      <a:pt x="f44" y="f45"/>
                    </a:lnTo>
                    <a:lnTo>
                      <a:pt x="f46" y="f47"/>
                    </a:lnTo>
                    <a:lnTo>
                      <a:pt x="f42" y="f48"/>
                    </a:lnTo>
                    <a:lnTo>
                      <a:pt x="f49" y="f50"/>
                    </a:lnTo>
                    <a:lnTo>
                      <a:pt x="f51" y="f52"/>
                    </a:lnTo>
                    <a:lnTo>
                      <a:pt x="f53" y="f54"/>
                    </a:lnTo>
                    <a:lnTo>
                      <a:pt x="f55" y="f56"/>
                    </a:lnTo>
                    <a:lnTo>
                      <a:pt x="f57" y="f52"/>
                    </a:lnTo>
                    <a:lnTo>
                      <a:pt x="f9" y="f58"/>
                    </a:lnTo>
                    <a:lnTo>
                      <a:pt x="f5" y="f25"/>
                    </a:lnTo>
                    <a:lnTo>
                      <a:pt x="f59" y="f60"/>
                    </a:lnTo>
                    <a:lnTo>
                      <a:pt x="f61" y="f62"/>
                    </a:lnTo>
                    <a:lnTo>
                      <a:pt x="f63" y="f64"/>
                    </a:lnTo>
                    <a:lnTo>
                      <a:pt x="f65" y="f66"/>
                    </a:lnTo>
                    <a:lnTo>
                      <a:pt x="f67" y="f68"/>
                    </a:lnTo>
                    <a:lnTo>
                      <a:pt x="f69" y="f69"/>
                    </a:lnTo>
                    <a:lnTo>
                      <a:pt x="f19" y="f69"/>
                    </a:lnTo>
                    <a:lnTo>
                      <a:pt x="f36" y="f62"/>
                    </a:lnTo>
                    <a:lnTo>
                      <a:pt x="f60" y="f66"/>
                    </a:lnTo>
                    <a:lnTo>
                      <a:pt x="f70" y="f49"/>
                    </a:lnTo>
                    <a:lnTo>
                      <a:pt x="f68" y="f71"/>
                    </a:lnTo>
                    <a:lnTo>
                      <a:pt x="f72" y="f73"/>
                    </a:lnTo>
                    <a:lnTo>
                      <a:pt x="f74" y="f74"/>
                    </a:lnTo>
                    <a:lnTo>
                      <a:pt x="f75" y="f73"/>
                    </a:lnTo>
                    <a:lnTo>
                      <a:pt x="f76" y="f71"/>
                    </a:lnTo>
                    <a:lnTo>
                      <a:pt x="f77" y="f78"/>
                    </a:lnTo>
                    <a:lnTo>
                      <a:pt x="f9" y="f74"/>
                    </a:lnTo>
                    <a:lnTo>
                      <a:pt x="f79" y="f80"/>
                    </a:lnTo>
                    <a:lnTo>
                      <a:pt x="f81" y="f76"/>
                    </a:lnTo>
                    <a:lnTo>
                      <a:pt x="f5" y="f82"/>
                    </a:lnTo>
                    <a:lnTo>
                      <a:pt x="f83" y="f5"/>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34" name="Forma libre: forma 69">
                <a:extLst>
                  <a:ext uri="{FF2B5EF4-FFF2-40B4-BE49-F238E27FC236}">
                    <a16:creationId xmlns:a16="http://schemas.microsoft.com/office/drawing/2014/main" id="{716D1BFD-75F5-4FD0-BD40-D7B985483734}"/>
                  </a:ext>
                </a:extLst>
              </p:cNvPr>
              <p:cNvSpPr/>
              <p:nvPr/>
            </p:nvSpPr>
            <p:spPr>
              <a:xfrm>
                <a:off x="3469218" y="1064255"/>
                <a:ext cx="2822716" cy="1137038"/>
              </a:xfrm>
              <a:custGeom>
                <a:avLst/>
                <a:gdLst>
                  <a:gd name="f0" fmla="val 10800000"/>
                  <a:gd name="f1" fmla="val 5400000"/>
                  <a:gd name="f2" fmla="val 180"/>
                  <a:gd name="f3" fmla="val w"/>
                  <a:gd name="f4" fmla="val h"/>
                  <a:gd name="f5" fmla="val 0"/>
                  <a:gd name="f6" fmla="val 2822713"/>
                  <a:gd name="f7" fmla="val 1137037"/>
                  <a:gd name="f8" fmla="val 858741"/>
                  <a:gd name="f9" fmla="val 882595"/>
                  <a:gd name="f10" fmla="val 2226365"/>
                  <a:gd name="f11" fmla="val 1121134"/>
                  <a:gd name="f12" fmla="val 2369489"/>
                  <a:gd name="f13" fmla="val 2449002"/>
                  <a:gd name="f14" fmla="val 2512612"/>
                  <a:gd name="f15" fmla="val 1025718"/>
                  <a:gd name="f16" fmla="val 2568271"/>
                  <a:gd name="f17" fmla="val 890546"/>
                  <a:gd name="f18" fmla="val 2584174"/>
                  <a:gd name="f19" fmla="val 826936"/>
                  <a:gd name="f20" fmla="val 739471"/>
                  <a:gd name="f21" fmla="val 2639833"/>
                  <a:gd name="f22" fmla="val 691764"/>
                  <a:gd name="f23" fmla="val 2735249"/>
                  <a:gd name="f24" fmla="val 659958"/>
                  <a:gd name="f25" fmla="val 2798859"/>
                  <a:gd name="f26" fmla="val 604299"/>
                  <a:gd name="f27" fmla="val 2767054"/>
                  <a:gd name="f28" fmla="val 508884"/>
                  <a:gd name="f29" fmla="val 2615979"/>
                  <a:gd name="f30" fmla="val 477078"/>
                  <a:gd name="f31" fmla="val 2576223"/>
                  <a:gd name="f32" fmla="val 397565"/>
                  <a:gd name="f33" fmla="val 2608028"/>
                  <a:gd name="f34" fmla="val 326004"/>
                  <a:gd name="f35" fmla="val 2234317"/>
                  <a:gd name="f36" fmla="val 318052"/>
                  <a:gd name="f37" fmla="val 2178658"/>
                  <a:gd name="f38" fmla="val 2122998"/>
                  <a:gd name="f39" fmla="val 270344"/>
                  <a:gd name="f40" fmla="val 2115047"/>
                  <a:gd name="f41" fmla="val 230588"/>
                  <a:gd name="f42" fmla="val 2099145"/>
                  <a:gd name="f43" fmla="val 214685"/>
                  <a:gd name="f44" fmla="val 2043485"/>
                  <a:gd name="f45" fmla="val 190831"/>
                  <a:gd name="f46" fmla="val 1948070"/>
                  <a:gd name="f47" fmla="val 254442"/>
                  <a:gd name="f48" fmla="val 1804946"/>
                  <a:gd name="f49" fmla="val 278296"/>
                  <a:gd name="f50" fmla="val 1622066"/>
                  <a:gd name="f51" fmla="val 1502797"/>
                  <a:gd name="f52" fmla="val 159026"/>
                  <a:gd name="f53" fmla="val 1478943"/>
                  <a:gd name="f54" fmla="val 119270"/>
                  <a:gd name="f55" fmla="val 1470991"/>
                  <a:gd name="f56" fmla="val 63610"/>
                  <a:gd name="f57" fmla="val 31805"/>
                  <a:gd name="f58" fmla="val 7951"/>
                  <a:gd name="f59" fmla="val 1256306"/>
                  <a:gd name="f60" fmla="val 1184745"/>
                  <a:gd name="f61" fmla="val 1160891"/>
                  <a:gd name="f62" fmla="val 1129085"/>
                  <a:gd name="f63" fmla="val 39757"/>
                  <a:gd name="f64" fmla="val 1073426"/>
                  <a:gd name="f65" fmla="val 15903"/>
                  <a:gd name="f66" fmla="val 985962"/>
                  <a:gd name="f67" fmla="val 938254"/>
                  <a:gd name="f68" fmla="val 135172"/>
                  <a:gd name="f69" fmla="val 914400"/>
                  <a:gd name="f70" fmla="val 198783"/>
                  <a:gd name="f71" fmla="val 143124"/>
                  <a:gd name="f72" fmla="val 47708"/>
                  <a:gd name="f73" fmla="val 564543"/>
                  <a:gd name="f74" fmla="val 23854"/>
                  <a:gd name="f75" fmla="val 516835"/>
                  <a:gd name="f76" fmla="val 429371"/>
                  <a:gd name="f77" fmla="val 381663"/>
                  <a:gd name="f78" fmla="val 103367"/>
                  <a:gd name="f79" fmla="val 365760"/>
                  <a:gd name="f80" fmla="val 333955"/>
                  <a:gd name="f81" fmla="val 270345"/>
                  <a:gd name="f82" fmla="val 349857"/>
                  <a:gd name="f83" fmla="val 55659"/>
                  <a:gd name="f84" fmla="val 405517"/>
                  <a:gd name="f85" fmla="val 723569"/>
                  <a:gd name="f86" fmla="val 747423"/>
                  <a:gd name="f87" fmla="+- 0 0 -90"/>
                  <a:gd name="f88" fmla="*/ f3 1 2822713"/>
                  <a:gd name="f89" fmla="*/ f4 1 1137037"/>
                  <a:gd name="f90" fmla="val f5"/>
                  <a:gd name="f91" fmla="val f6"/>
                  <a:gd name="f92" fmla="val f7"/>
                  <a:gd name="f93" fmla="*/ f87 f0 1"/>
                  <a:gd name="f94" fmla="+- f92 0 f90"/>
                  <a:gd name="f95" fmla="+- f91 0 f90"/>
                  <a:gd name="f96" fmla="*/ f93 1 f2"/>
                  <a:gd name="f97" fmla="*/ f95 1 2822713"/>
                  <a:gd name="f98" fmla="*/ f94 1 1137037"/>
                  <a:gd name="f99" fmla="*/ 858741 f95 1"/>
                  <a:gd name="f100" fmla="*/ 882595 f94 1"/>
                  <a:gd name="f101" fmla="*/ 2226365 f95 1"/>
                  <a:gd name="f102" fmla="*/ 1121134 f94 1"/>
                  <a:gd name="f103" fmla="*/ 2369489 f95 1"/>
                  <a:gd name="f104" fmla="*/ 1137037 f94 1"/>
                  <a:gd name="f105" fmla="*/ 2449002 f95 1"/>
                  <a:gd name="f106" fmla="*/ 2512612 f95 1"/>
                  <a:gd name="f107" fmla="*/ 1025718 f94 1"/>
                  <a:gd name="f108" fmla="*/ 2568271 f95 1"/>
                  <a:gd name="f109" fmla="*/ 890546 f94 1"/>
                  <a:gd name="f110" fmla="*/ 2584174 f95 1"/>
                  <a:gd name="f111" fmla="*/ 826936 f94 1"/>
                  <a:gd name="f112" fmla="*/ 739471 f94 1"/>
                  <a:gd name="f113" fmla="*/ 2639833 f95 1"/>
                  <a:gd name="f114" fmla="*/ 691764 f94 1"/>
                  <a:gd name="f115" fmla="*/ 2735249 f95 1"/>
                  <a:gd name="f116" fmla="*/ 659958 f94 1"/>
                  <a:gd name="f117" fmla="*/ 2798859 f95 1"/>
                  <a:gd name="f118" fmla="*/ 2822713 f95 1"/>
                  <a:gd name="f119" fmla="*/ 604299 f94 1"/>
                  <a:gd name="f120" fmla="*/ 2767054 f95 1"/>
                  <a:gd name="f121" fmla="*/ 508884 f94 1"/>
                  <a:gd name="f122" fmla="*/ 2615979 f95 1"/>
                  <a:gd name="f123" fmla="*/ 477078 f94 1"/>
                  <a:gd name="f124" fmla="*/ 2576223 f95 1"/>
                  <a:gd name="f125" fmla="*/ 397565 f94 1"/>
                  <a:gd name="f126" fmla="*/ 2608028 f95 1"/>
                  <a:gd name="f127" fmla="*/ 326004 f94 1"/>
                  <a:gd name="f128" fmla="*/ 2234317 f95 1"/>
                  <a:gd name="f129" fmla="*/ 318052 f94 1"/>
                  <a:gd name="f130" fmla="*/ 2178658 f95 1"/>
                  <a:gd name="f131" fmla="*/ 2122998 f95 1"/>
                  <a:gd name="f132" fmla="*/ 270344 f94 1"/>
                  <a:gd name="f133" fmla="*/ 2115047 f95 1"/>
                  <a:gd name="f134" fmla="*/ 230588 f94 1"/>
                  <a:gd name="f135" fmla="*/ 2099145 f95 1"/>
                  <a:gd name="f136" fmla="*/ 214685 f94 1"/>
                  <a:gd name="f137" fmla="*/ 2043485 f95 1"/>
                  <a:gd name="f138" fmla="*/ 190831 f94 1"/>
                  <a:gd name="f139" fmla="*/ 1948070 f95 1"/>
                  <a:gd name="f140" fmla="*/ 254442 f94 1"/>
                  <a:gd name="f141" fmla="*/ 1804946 f95 1"/>
                  <a:gd name="f142" fmla="*/ 278296 f94 1"/>
                  <a:gd name="f143" fmla="*/ 1622066 f95 1"/>
                  <a:gd name="f144" fmla="*/ 1502797 f95 1"/>
                  <a:gd name="f145" fmla="*/ 159026 f94 1"/>
                  <a:gd name="f146" fmla="*/ 1478943 f95 1"/>
                  <a:gd name="f147" fmla="*/ 119270 f94 1"/>
                  <a:gd name="f148" fmla="*/ 1470991 f95 1"/>
                  <a:gd name="f149" fmla="*/ 63610 f94 1"/>
                  <a:gd name="f150" fmla="*/ 31805 f94 1"/>
                  <a:gd name="f151" fmla="*/ 7951 f94 1"/>
                  <a:gd name="f152" fmla="*/ 1256306 f95 1"/>
                  <a:gd name="f153" fmla="*/ 1184745 f95 1"/>
                  <a:gd name="f154" fmla="*/ 1160891 f95 1"/>
                  <a:gd name="f155" fmla="*/ 1129085 f95 1"/>
                  <a:gd name="f156" fmla="*/ 39757 f94 1"/>
                  <a:gd name="f157" fmla="*/ 1073426 f95 1"/>
                  <a:gd name="f158" fmla="*/ 15903 f94 1"/>
                  <a:gd name="f159" fmla="*/ 985962 f95 1"/>
                  <a:gd name="f160" fmla="*/ 938254 f95 1"/>
                  <a:gd name="f161" fmla="*/ 135172 f94 1"/>
                  <a:gd name="f162" fmla="*/ 914400 f95 1"/>
                  <a:gd name="f163" fmla="*/ 198783 f94 1"/>
                  <a:gd name="f164" fmla="*/ 739471 f95 1"/>
                  <a:gd name="f165" fmla="*/ 143124 f94 1"/>
                  <a:gd name="f166" fmla="*/ 659958 f95 1"/>
                  <a:gd name="f167" fmla="*/ 47708 f94 1"/>
                  <a:gd name="f168" fmla="*/ 564543 f95 1"/>
                  <a:gd name="f169" fmla="*/ 23854 f94 1"/>
                  <a:gd name="f170" fmla="*/ 516835 f95 1"/>
                  <a:gd name="f171" fmla="*/ 0 f94 1"/>
                  <a:gd name="f172" fmla="*/ 429371 f95 1"/>
                  <a:gd name="f173" fmla="*/ 381663 f95 1"/>
                  <a:gd name="f174" fmla="*/ 103367 f94 1"/>
                  <a:gd name="f175" fmla="*/ 365760 f95 1"/>
                  <a:gd name="f176" fmla="*/ 333955 f94 1"/>
                  <a:gd name="f177" fmla="*/ 365760 f94 1"/>
                  <a:gd name="f178" fmla="*/ 270345 f95 1"/>
                  <a:gd name="f179" fmla="*/ 349857 f94 1"/>
                  <a:gd name="f180" fmla="*/ 190831 f95 1"/>
                  <a:gd name="f181" fmla="*/ 103367 f95 1"/>
                  <a:gd name="f182" fmla="*/ 55659 f95 1"/>
                  <a:gd name="f183" fmla="*/ 0 f95 1"/>
                  <a:gd name="f184" fmla="*/ 405517 f94 1"/>
                  <a:gd name="f185" fmla="*/ 23854 f95 1"/>
                  <a:gd name="f186" fmla="*/ 723569 f94 1"/>
                  <a:gd name="f187" fmla="*/ 47708 f95 1"/>
                  <a:gd name="f188" fmla="*/ 747423 f94 1"/>
                  <a:gd name="f189" fmla="+- f96 0 f1"/>
                  <a:gd name="f190" fmla="*/ f99 1 2822713"/>
                  <a:gd name="f191" fmla="*/ f100 1 1137037"/>
                  <a:gd name="f192" fmla="*/ f101 1 2822713"/>
                  <a:gd name="f193" fmla="*/ f102 1 1137037"/>
                  <a:gd name="f194" fmla="*/ f103 1 2822713"/>
                  <a:gd name="f195" fmla="*/ f104 1 1137037"/>
                  <a:gd name="f196" fmla="*/ f105 1 2822713"/>
                  <a:gd name="f197" fmla="*/ f106 1 2822713"/>
                  <a:gd name="f198" fmla="*/ f107 1 1137037"/>
                  <a:gd name="f199" fmla="*/ f108 1 2822713"/>
                  <a:gd name="f200" fmla="*/ f109 1 1137037"/>
                  <a:gd name="f201" fmla="*/ f110 1 2822713"/>
                  <a:gd name="f202" fmla="*/ f111 1 1137037"/>
                  <a:gd name="f203" fmla="*/ f112 1 1137037"/>
                  <a:gd name="f204" fmla="*/ f113 1 2822713"/>
                  <a:gd name="f205" fmla="*/ f114 1 1137037"/>
                  <a:gd name="f206" fmla="*/ f115 1 2822713"/>
                  <a:gd name="f207" fmla="*/ f116 1 1137037"/>
                  <a:gd name="f208" fmla="*/ f117 1 2822713"/>
                  <a:gd name="f209" fmla="*/ f118 1 2822713"/>
                  <a:gd name="f210" fmla="*/ f119 1 1137037"/>
                  <a:gd name="f211" fmla="*/ f120 1 2822713"/>
                  <a:gd name="f212" fmla="*/ f121 1 1137037"/>
                  <a:gd name="f213" fmla="*/ f122 1 2822713"/>
                  <a:gd name="f214" fmla="*/ f123 1 1137037"/>
                  <a:gd name="f215" fmla="*/ f124 1 2822713"/>
                  <a:gd name="f216" fmla="*/ f125 1 1137037"/>
                  <a:gd name="f217" fmla="*/ f126 1 2822713"/>
                  <a:gd name="f218" fmla="*/ f127 1 1137037"/>
                  <a:gd name="f219" fmla="*/ f128 1 2822713"/>
                  <a:gd name="f220" fmla="*/ f129 1 1137037"/>
                  <a:gd name="f221" fmla="*/ f130 1 2822713"/>
                  <a:gd name="f222" fmla="*/ f131 1 2822713"/>
                  <a:gd name="f223" fmla="*/ f132 1 1137037"/>
                  <a:gd name="f224" fmla="*/ f133 1 2822713"/>
                  <a:gd name="f225" fmla="*/ f134 1 1137037"/>
                  <a:gd name="f226" fmla="*/ f135 1 2822713"/>
                  <a:gd name="f227" fmla="*/ f136 1 1137037"/>
                  <a:gd name="f228" fmla="*/ f137 1 2822713"/>
                  <a:gd name="f229" fmla="*/ f138 1 1137037"/>
                  <a:gd name="f230" fmla="*/ f139 1 2822713"/>
                  <a:gd name="f231" fmla="*/ f140 1 1137037"/>
                  <a:gd name="f232" fmla="*/ f141 1 2822713"/>
                  <a:gd name="f233" fmla="*/ f142 1 1137037"/>
                  <a:gd name="f234" fmla="*/ f143 1 2822713"/>
                  <a:gd name="f235" fmla="*/ f144 1 2822713"/>
                  <a:gd name="f236" fmla="*/ f145 1 1137037"/>
                  <a:gd name="f237" fmla="*/ f146 1 2822713"/>
                  <a:gd name="f238" fmla="*/ f147 1 1137037"/>
                  <a:gd name="f239" fmla="*/ f148 1 2822713"/>
                  <a:gd name="f240" fmla="*/ f149 1 1137037"/>
                  <a:gd name="f241" fmla="*/ f150 1 1137037"/>
                  <a:gd name="f242" fmla="*/ f151 1 1137037"/>
                  <a:gd name="f243" fmla="*/ f152 1 2822713"/>
                  <a:gd name="f244" fmla="*/ f153 1 2822713"/>
                  <a:gd name="f245" fmla="*/ f154 1 2822713"/>
                  <a:gd name="f246" fmla="*/ f155 1 2822713"/>
                  <a:gd name="f247" fmla="*/ f156 1 1137037"/>
                  <a:gd name="f248" fmla="*/ f157 1 2822713"/>
                  <a:gd name="f249" fmla="*/ f158 1 1137037"/>
                  <a:gd name="f250" fmla="*/ f159 1 2822713"/>
                  <a:gd name="f251" fmla="*/ f160 1 2822713"/>
                  <a:gd name="f252" fmla="*/ f161 1 1137037"/>
                  <a:gd name="f253" fmla="*/ f162 1 2822713"/>
                  <a:gd name="f254" fmla="*/ f163 1 1137037"/>
                  <a:gd name="f255" fmla="*/ f164 1 2822713"/>
                  <a:gd name="f256" fmla="*/ f165 1 1137037"/>
                  <a:gd name="f257" fmla="*/ f166 1 2822713"/>
                  <a:gd name="f258" fmla="*/ f167 1 1137037"/>
                  <a:gd name="f259" fmla="*/ f168 1 2822713"/>
                  <a:gd name="f260" fmla="*/ f169 1 1137037"/>
                  <a:gd name="f261" fmla="*/ f170 1 2822713"/>
                  <a:gd name="f262" fmla="*/ f171 1 1137037"/>
                  <a:gd name="f263" fmla="*/ f172 1 2822713"/>
                  <a:gd name="f264" fmla="*/ f173 1 2822713"/>
                  <a:gd name="f265" fmla="*/ f174 1 1137037"/>
                  <a:gd name="f266" fmla="*/ f175 1 2822713"/>
                  <a:gd name="f267" fmla="*/ f176 1 1137037"/>
                  <a:gd name="f268" fmla="*/ f177 1 1137037"/>
                  <a:gd name="f269" fmla="*/ f178 1 2822713"/>
                  <a:gd name="f270" fmla="*/ f179 1 1137037"/>
                  <a:gd name="f271" fmla="*/ f180 1 2822713"/>
                  <a:gd name="f272" fmla="*/ f181 1 2822713"/>
                  <a:gd name="f273" fmla="*/ f182 1 2822713"/>
                  <a:gd name="f274" fmla="*/ f183 1 2822713"/>
                  <a:gd name="f275" fmla="*/ f184 1 1137037"/>
                  <a:gd name="f276" fmla="*/ f185 1 2822713"/>
                  <a:gd name="f277" fmla="*/ f186 1 1137037"/>
                  <a:gd name="f278" fmla="*/ f187 1 2822713"/>
                  <a:gd name="f279" fmla="*/ f188 1 1137037"/>
                  <a:gd name="f280" fmla="*/ f90 1 f97"/>
                  <a:gd name="f281" fmla="*/ f91 1 f97"/>
                  <a:gd name="f282" fmla="*/ f90 1 f98"/>
                  <a:gd name="f283" fmla="*/ f92 1 f98"/>
                  <a:gd name="f284" fmla="*/ f190 1 f97"/>
                  <a:gd name="f285" fmla="*/ f191 1 f98"/>
                  <a:gd name="f286" fmla="*/ f192 1 f97"/>
                  <a:gd name="f287" fmla="*/ f193 1 f98"/>
                  <a:gd name="f288" fmla="*/ f194 1 f97"/>
                  <a:gd name="f289" fmla="*/ f195 1 f98"/>
                  <a:gd name="f290" fmla="*/ f196 1 f97"/>
                  <a:gd name="f291" fmla="*/ f197 1 f97"/>
                  <a:gd name="f292" fmla="*/ f198 1 f98"/>
                  <a:gd name="f293" fmla="*/ f199 1 f97"/>
                  <a:gd name="f294" fmla="*/ f200 1 f98"/>
                  <a:gd name="f295" fmla="*/ f201 1 f97"/>
                  <a:gd name="f296" fmla="*/ f202 1 f98"/>
                  <a:gd name="f297" fmla="*/ f203 1 f98"/>
                  <a:gd name="f298" fmla="*/ f204 1 f97"/>
                  <a:gd name="f299" fmla="*/ f205 1 f98"/>
                  <a:gd name="f300" fmla="*/ f206 1 f97"/>
                  <a:gd name="f301" fmla="*/ f207 1 f98"/>
                  <a:gd name="f302" fmla="*/ f208 1 f97"/>
                  <a:gd name="f303" fmla="*/ f209 1 f97"/>
                  <a:gd name="f304" fmla="*/ f210 1 f98"/>
                  <a:gd name="f305" fmla="*/ f211 1 f97"/>
                  <a:gd name="f306" fmla="*/ f212 1 f98"/>
                  <a:gd name="f307" fmla="*/ f213 1 f97"/>
                  <a:gd name="f308" fmla="*/ f214 1 f98"/>
                  <a:gd name="f309" fmla="*/ f215 1 f97"/>
                  <a:gd name="f310" fmla="*/ f216 1 f98"/>
                  <a:gd name="f311" fmla="*/ f217 1 f97"/>
                  <a:gd name="f312" fmla="*/ f218 1 f98"/>
                  <a:gd name="f313" fmla="*/ f219 1 f97"/>
                  <a:gd name="f314" fmla="*/ f220 1 f98"/>
                  <a:gd name="f315" fmla="*/ f221 1 f97"/>
                  <a:gd name="f316" fmla="*/ f222 1 f97"/>
                  <a:gd name="f317" fmla="*/ f223 1 f98"/>
                  <a:gd name="f318" fmla="*/ f224 1 f97"/>
                  <a:gd name="f319" fmla="*/ f225 1 f98"/>
                  <a:gd name="f320" fmla="*/ f226 1 f97"/>
                  <a:gd name="f321" fmla="*/ f227 1 f98"/>
                  <a:gd name="f322" fmla="*/ f228 1 f97"/>
                  <a:gd name="f323" fmla="*/ f229 1 f98"/>
                  <a:gd name="f324" fmla="*/ f230 1 f97"/>
                  <a:gd name="f325" fmla="*/ f231 1 f98"/>
                  <a:gd name="f326" fmla="*/ f232 1 f97"/>
                  <a:gd name="f327" fmla="*/ f233 1 f98"/>
                  <a:gd name="f328" fmla="*/ f234 1 f97"/>
                  <a:gd name="f329" fmla="*/ f235 1 f97"/>
                  <a:gd name="f330" fmla="*/ f236 1 f98"/>
                  <a:gd name="f331" fmla="*/ f237 1 f97"/>
                  <a:gd name="f332" fmla="*/ f238 1 f98"/>
                  <a:gd name="f333" fmla="*/ f239 1 f97"/>
                  <a:gd name="f334" fmla="*/ f240 1 f98"/>
                  <a:gd name="f335" fmla="*/ f241 1 f98"/>
                  <a:gd name="f336" fmla="*/ f242 1 f98"/>
                  <a:gd name="f337" fmla="*/ f243 1 f97"/>
                  <a:gd name="f338" fmla="*/ f244 1 f97"/>
                  <a:gd name="f339" fmla="*/ f245 1 f97"/>
                  <a:gd name="f340" fmla="*/ f246 1 f97"/>
                  <a:gd name="f341" fmla="*/ f247 1 f98"/>
                  <a:gd name="f342" fmla="*/ f248 1 f97"/>
                  <a:gd name="f343" fmla="*/ f249 1 f98"/>
                  <a:gd name="f344" fmla="*/ f250 1 f97"/>
                  <a:gd name="f345" fmla="*/ f251 1 f97"/>
                  <a:gd name="f346" fmla="*/ f252 1 f98"/>
                  <a:gd name="f347" fmla="*/ f253 1 f97"/>
                  <a:gd name="f348" fmla="*/ f254 1 f98"/>
                  <a:gd name="f349" fmla="*/ f255 1 f97"/>
                  <a:gd name="f350" fmla="*/ f256 1 f98"/>
                  <a:gd name="f351" fmla="*/ f257 1 f97"/>
                  <a:gd name="f352" fmla="*/ f258 1 f98"/>
                  <a:gd name="f353" fmla="*/ f259 1 f97"/>
                  <a:gd name="f354" fmla="*/ f260 1 f98"/>
                  <a:gd name="f355" fmla="*/ f261 1 f97"/>
                  <a:gd name="f356" fmla="*/ f262 1 f98"/>
                  <a:gd name="f357" fmla="*/ f263 1 f97"/>
                  <a:gd name="f358" fmla="*/ f264 1 f97"/>
                  <a:gd name="f359" fmla="*/ f265 1 f98"/>
                  <a:gd name="f360" fmla="*/ f266 1 f97"/>
                  <a:gd name="f361" fmla="*/ f267 1 f98"/>
                  <a:gd name="f362" fmla="*/ f268 1 f98"/>
                  <a:gd name="f363" fmla="*/ f269 1 f97"/>
                  <a:gd name="f364" fmla="*/ f270 1 f98"/>
                  <a:gd name="f365" fmla="*/ f271 1 f97"/>
                  <a:gd name="f366" fmla="*/ f272 1 f97"/>
                  <a:gd name="f367" fmla="*/ f273 1 f97"/>
                  <a:gd name="f368" fmla="*/ f274 1 f97"/>
                  <a:gd name="f369" fmla="*/ f275 1 f98"/>
                  <a:gd name="f370" fmla="*/ f276 1 f97"/>
                  <a:gd name="f371" fmla="*/ f277 1 f98"/>
                  <a:gd name="f372" fmla="*/ f278 1 f97"/>
                  <a:gd name="f373" fmla="*/ f279 1 f98"/>
                  <a:gd name="f374" fmla="*/ f280 f88 1"/>
                  <a:gd name="f375" fmla="*/ f281 f88 1"/>
                  <a:gd name="f376" fmla="*/ f283 f89 1"/>
                  <a:gd name="f377" fmla="*/ f282 f89 1"/>
                  <a:gd name="f378" fmla="*/ f284 f88 1"/>
                  <a:gd name="f379" fmla="*/ f285 f89 1"/>
                  <a:gd name="f380" fmla="*/ f286 f88 1"/>
                  <a:gd name="f381" fmla="*/ f287 f89 1"/>
                  <a:gd name="f382" fmla="*/ f288 f88 1"/>
                  <a:gd name="f383" fmla="*/ f289 f89 1"/>
                  <a:gd name="f384" fmla="*/ f290 f88 1"/>
                  <a:gd name="f385" fmla="*/ f291 f88 1"/>
                  <a:gd name="f386" fmla="*/ f292 f89 1"/>
                  <a:gd name="f387" fmla="*/ f293 f88 1"/>
                  <a:gd name="f388" fmla="*/ f294 f89 1"/>
                  <a:gd name="f389" fmla="*/ f295 f88 1"/>
                  <a:gd name="f390" fmla="*/ f296 f89 1"/>
                  <a:gd name="f391" fmla="*/ f297 f89 1"/>
                  <a:gd name="f392" fmla="*/ f298 f88 1"/>
                  <a:gd name="f393" fmla="*/ f299 f89 1"/>
                  <a:gd name="f394" fmla="*/ f300 f88 1"/>
                  <a:gd name="f395" fmla="*/ f301 f89 1"/>
                  <a:gd name="f396" fmla="*/ f302 f88 1"/>
                  <a:gd name="f397" fmla="*/ f303 f88 1"/>
                  <a:gd name="f398" fmla="*/ f304 f89 1"/>
                  <a:gd name="f399" fmla="*/ f305 f88 1"/>
                  <a:gd name="f400" fmla="*/ f306 f89 1"/>
                  <a:gd name="f401" fmla="*/ f307 f88 1"/>
                  <a:gd name="f402" fmla="*/ f308 f89 1"/>
                  <a:gd name="f403" fmla="*/ f309 f88 1"/>
                  <a:gd name="f404" fmla="*/ f310 f89 1"/>
                  <a:gd name="f405" fmla="*/ f311 f88 1"/>
                  <a:gd name="f406" fmla="*/ f312 f89 1"/>
                  <a:gd name="f407" fmla="*/ f313 f88 1"/>
                  <a:gd name="f408" fmla="*/ f314 f89 1"/>
                  <a:gd name="f409" fmla="*/ f315 f88 1"/>
                  <a:gd name="f410" fmla="*/ f316 f88 1"/>
                  <a:gd name="f411" fmla="*/ f317 f89 1"/>
                  <a:gd name="f412" fmla="*/ f318 f88 1"/>
                  <a:gd name="f413" fmla="*/ f319 f89 1"/>
                  <a:gd name="f414" fmla="*/ f320 f88 1"/>
                  <a:gd name="f415" fmla="*/ f321 f89 1"/>
                  <a:gd name="f416" fmla="*/ f322 f88 1"/>
                  <a:gd name="f417" fmla="*/ f323 f89 1"/>
                  <a:gd name="f418" fmla="*/ f324 f88 1"/>
                  <a:gd name="f419" fmla="*/ f325 f89 1"/>
                  <a:gd name="f420" fmla="*/ f326 f88 1"/>
                  <a:gd name="f421" fmla="*/ f327 f89 1"/>
                  <a:gd name="f422" fmla="*/ f328 f88 1"/>
                  <a:gd name="f423" fmla="*/ f329 f88 1"/>
                  <a:gd name="f424" fmla="*/ f330 f89 1"/>
                  <a:gd name="f425" fmla="*/ f331 f88 1"/>
                  <a:gd name="f426" fmla="*/ f332 f89 1"/>
                  <a:gd name="f427" fmla="*/ f333 f88 1"/>
                  <a:gd name="f428" fmla="*/ f334 f89 1"/>
                  <a:gd name="f429" fmla="*/ f335 f89 1"/>
                  <a:gd name="f430" fmla="*/ f336 f89 1"/>
                  <a:gd name="f431" fmla="*/ f337 f88 1"/>
                  <a:gd name="f432" fmla="*/ f338 f88 1"/>
                  <a:gd name="f433" fmla="*/ f339 f88 1"/>
                  <a:gd name="f434" fmla="*/ f340 f88 1"/>
                  <a:gd name="f435" fmla="*/ f341 f89 1"/>
                  <a:gd name="f436" fmla="*/ f342 f88 1"/>
                  <a:gd name="f437" fmla="*/ f343 f89 1"/>
                  <a:gd name="f438" fmla="*/ f344 f88 1"/>
                  <a:gd name="f439" fmla="*/ f345 f88 1"/>
                  <a:gd name="f440" fmla="*/ f346 f89 1"/>
                  <a:gd name="f441" fmla="*/ f347 f88 1"/>
                  <a:gd name="f442" fmla="*/ f348 f89 1"/>
                  <a:gd name="f443" fmla="*/ f349 f88 1"/>
                  <a:gd name="f444" fmla="*/ f350 f89 1"/>
                  <a:gd name="f445" fmla="*/ f351 f88 1"/>
                  <a:gd name="f446" fmla="*/ f352 f89 1"/>
                  <a:gd name="f447" fmla="*/ f353 f88 1"/>
                  <a:gd name="f448" fmla="*/ f354 f89 1"/>
                  <a:gd name="f449" fmla="*/ f355 f88 1"/>
                  <a:gd name="f450" fmla="*/ f356 f89 1"/>
                  <a:gd name="f451" fmla="*/ f357 f88 1"/>
                  <a:gd name="f452" fmla="*/ f358 f88 1"/>
                  <a:gd name="f453" fmla="*/ f359 f89 1"/>
                  <a:gd name="f454" fmla="*/ f360 f88 1"/>
                  <a:gd name="f455" fmla="*/ f361 f89 1"/>
                  <a:gd name="f456" fmla="*/ f362 f89 1"/>
                  <a:gd name="f457" fmla="*/ f363 f88 1"/>
                  <a:gd name="f458" fmla="*/ f364 f89 1"/>
                  <a:gd name="f459" fmla="*/ f365 f88 1"/>
                  <a:gd name="f460" fmla="*/ f366 f88 1"/>
                  <a:gd name="f461" fmla="*/ f367 f88 1"/>
                  <a:gd name="f462" fmla="*/ f368 f88 1"/>
                  <a:gd name="f463" fmla="*/ f369 f89 1"/>
                  <a:gd name="f464" fmla="*/ f370 f88 1"/>
                  <a:gd name="f465" fmla="*/ f371 f89 1"/>
                  <a:gd name="f466" fmla="*/ f372 f88 1"/>
                  <a:gd name="f467" fmla="*/ f373 f89 1"/>
                </a:gdLst>
                <a:ahLst/>
                <a:cxnLst>
                  <a:cxn ang="3cd4">
                    <a:pos x="hc" y="t"/>
                  </a:cxn>
                  <a:cxn ang="0">
                    <a:pos x="r" y="vc"/>
                  </a:cxn>
                  <a:cxn ang="cd4">
                    <a:pos x="hc" y="b"/>
                  </a:cxn>
                  <a:cxn ang="cd2">
                    <a:pos x="l" y="vc"/>
                  </a:cxn>
                  <a:cxn ang="f189">
                    <a:pos x="f378" y="f379"/>
                  </a:cxn>
                  <a:cxn ang="f189">
                    <a:pos x="f380" y="f381"/>
                  </a:cxn>
                  <a:cxn ang="f189">
                    <a:pos x="f382" y="f383"/>
                  </a:cxn>
                  <a:cxn ang="f189">
                    <a:pos x="f384" y="f381"/>
                  </a:cxn>
                  <a:cxn ang="f189">
                    <a:pos x="f385" y="f386"/>
                  </a:cxn>
                  <a:cxn ang="f189">
                    <a:pos x="f387" y="f388"/>
                  </a:cxn>
                  <a:cxn ang="f189">
                    <a:pos x="f389" y="f390"/>
                  </a:cxn>
                  <a:cxn ang="f189">
                    <a:pos x="f389" y="f391"/>
                  </a:cxn>
                  <a:cxn ang="f189">
                    <a:pos x="f392" y="f393"/>
                  </a:cxn>
                  <a:cxn ang="f189">
                    <a:pos x="f394" y="f395"/>
                  </a:cxn>
                  <a:cxn ang="f189">
                    <a:pos x="f396" y="f395"/>
                  </a:cxn>
                  <a:cxn ang="f189">
                    <a:pos x="f397" y="f398"/>
                  </a:cxn>
                  <a:cxn ang="f189">
                    <a:pos x="f399" y="f400"/>
                  </a:cxn>
                  <a:cxn ang="f189">
                    <a:pos x="f401" y="f402"/>
                  </a:cxn>
                  <a:cxn ang="f189">
                    <a:pos x="f403" y="f404"/>
                  </a:cxn>
                  <a:cxn ang="f189">
                    <a:pos x="f405" y="f406"/>
                  </a:cxn>
                  <a:cxn ang="f189">
                    <a:pos x="f382" y="f406"/>
                  </a:cxn>
                  <a:cxn ang="f189">
                    <a:pos x="f407" y="f408"/>
                  </a:cxn>
                  <a:cxn ang="f189">
                    <a:pos x="f409" y="f408"/>
                  </a:cxn>
                  <a:cxn ang="f189">
                    <a:pos x="f410" y="f411"/>
                  </a:cxn>
                  <a:cxn ang="f189">
                    <a:pos x="f412" y="f413"/>
                  </a:cxn>
                  <a:cxn ang="f189">
                    <a:pos x="f414" y="f415"/>
                  </a:cxn>
                  <a:cxn ang="f189">
                    <a:pos x="f416" y="f417"/>
                  </a:cxn>
                  <a:cxn ang="f189">
                    <a:pos x="f416" y="f417"/>
                  </a:cxn>
                  <a:cxn ang="f189">
                    <a:pos x="f418" y="f419"/>
                  </a:cxn>
                  <a:cxn ang="f189">
                    <a:pos x="f420" y="f421"/>
                  </a:cxn>
                  <a:cxn ang="f189">
                    <a:pos x="f422" y="f415"/>
                  </a:cxn>
                  <a:cxn ang="f189">
                    <a:pos x="f423" y="f424"/>
                  </a:cxn>
                  <a:cxn ang="f189">
                    <a:pos x="f425" y="f426"/>
                  </a:cxn>
                  <a:cxn ang="f189">
                    <a:pos x="f427" y="f428"/>
                  </a:cxn>
                  <a:cxn ang="f189">
                    <a:pos x="f427" y="f429"/>
                  </a:cxn>
                  <a:cxn ang="f189">
                    <a:pos x="f427" y="f430"/>
                  </a:cxn>
                  <a:cxn ang="f189">
                    <a:pos x="f431" y="f430"/>
                  </a:cxn>
                  <a:cxn ang="f189">
                    <a:pos x="f432" y="f429"/>
                  </a:cxn>
                  <a:cxn ang="f189">
                    <a:pos x="f433" y="f424"/>
                  </a:cxn>
                  <a:cxn ang="f189">
                    <a:pos x="f434" y="f435"/>
                  </a:cxn>
                  <a:cxn ang="f189">
                    <a:pos x="f436" y="f437"/>
                  </a:cxn>
                  <a:cxn ang="f189">
                    <a:pos x="f438" y="f437"/>
                  </a:cxn>
                  <a:cxn ang="f189">
                    <a:pos x="f438" y="f437"/>
                  </a:cxn>
                  <a:cxn ang="f189">
                    <a:pos x="f439" y="f440"/>
                  </a:cxn>
                  <a:cxn ang="f189">
                    <a:pos x="f441" y="f417"/>
                  </a:cxn>
                  <a:cxn ang="f189">
                    <a:pos x="f378" y="f442"/>
                  </a:cxn>
                  <a:cxn ang="f189">
                    <a:pos x="f443" y="f444"/>
                  </a:cxn>
                  <a:cxn ang="f189">
                    <a:pos x="f445" y="f446"/>
                  </a:cxn>
                  <a:cxn ang="f189">
                    <a:pos x="f447" y="f448"/>
                  </a:cxn>
                  <a:cxn ang="f189">
                    <a:pos x="f449" y="f450"/>
                  </a:cxn>
                  <a:cxn ang="f189">
                    <a:pos x="f451" y="f429"/>
                  </a:cxn>
                  <a:cxn ang="f189">
                    <a:pos x="f452" y="f453"/>
                  </a:cxn>
                  <a:cxn ang="f189">
                    <a:pos x="f452" y="f415"/>
                  </a:cxn>
                  <a:cxn ang="f189">
                    <a:pos x="f454" y="f455"/>
                  </a:cxn>
                  <a:cxn ang="f189">
                    <a:pos x="f454" y="f456"/>
                  </a:cxn>
                  <a:cxn ang="f189">
                    <a:pos x="f457" y="f458"/>
                  </a:cxn>
                  <a:cxn ang="f189">
                    <a:pos x="f459" y="f406"/>
                  </a:cxn>
                  <a:cxn ang="f189">
                    <a:pos x="f460" y="f406"/>
                  </a:cxn>
                  <a:cxn ang="f189">
                    <a:pos x="f461" y="f456"/>
                  </a:cxn>
                  <a:cxn ang="f189">
                    <a:pos x="f462" y="f463"/>
                  </a:cxn>
                  <a:cxn ang="f189">
                    <a:pos x="f464" y="f465"/>
                  </a:cxn>
                  <a:cxn ang="f189">
                    <a:pos x="f466" y="f467"/>
                  </a:cxn>
                  <a:cxn ang="f189">
                    <a:pos x="f466" y="f467"/>
                  </a:cxn>
                  <a:cxn ang="f189">
                    <a:pos x="f378" y="f379"/>
                  </a:cxn>
                </a:cxnLst>
                <a:rect l="f374" t="f377" r="f375" b="f376"/>
                <a:pathLst>
                  <a:path w="2822713" h="1137037">
                    <a:moveTo>
                      <a:pt x="f8" y="f9"/>
                    </a:moveTo>
                    <a:lnTo>
                      <a:pt x="f10" y="f11"/>
                    </a:lnTo>
                    <a:lnTo>
                      <a:pt x="f12" y="f7"/>
                    </a:lnTo>
                    <a:lnTo>
                      <a:pt x="f13" y="f11"/>
                    </a:lnTo>
                    <a:lnTo>
                      <a:pt x="f14" y="f15"/>
                    </a:lnTo>
                    <a:lnTo>
                      <a:pt x="f16" y="f17"/>
                    </a:lnTo>
                    <a:lnTo>
                      <a:pt x="f18" y="f19"/>
                    </a:lnTo>
                    <a:lnTo>
                      <a:pt x="f18" y="f20"/>
                    </a:lnTo>
                    <a:lnTo>
                      <a:pt x="f21" y="f22"/>
                    </a:lnTo>
                    <a:lnTo>
                      <a:pt x="f23" y="f24"/>
                    </a:lnTo>
                    <a:lnTo>
                      <a:pt x="f25" y="f24"/>
                    </a:lnTo>
                    <a:lnTo>
                      <a:pt x="f6" y="f26"/>
                    </a:lnTo>
                    <a:lnTo>
                      <a:pt x="f27" y="f28"/>
                    </a:lnTo>
                    <a:lnTo>
                      <a:pt x="f29" y="f30"/>
                    </a:lnTo>
                    <a:lnTo>
                      <a:pt x="f31" y="f32"/>
                    </a:lnTo>
                    <a:lnTo>
                      <a:pt x="f33" y="f34"/>
                    </a:lnTo>
                    <a:lnTo>
                      <a:pt x="f12" y="f34"/>
                    </a:lnTo>
                    <a:lnTo>
                      <a:pt x="f35" y="f36"/>
                    </a:lnTo>
                    <a:lnTo>
                      <a:pt x="f37" y="f36"/>
                    </a:lnTo>
                    <a:lnTo>
                      <a:pt x="f38" y="f39"/>
                    </a:lnTo>
                    <a:lnTo>
                      <a:pt x="f40" y="f41"/>
                    </a:lnTo>
                    <a:lnTo>
                      <a:pt x="f42" y="f43"/>
                    </a:lnTo>
                    <a:lnTo>
                      <a:pt x="f44" y="f45"/>
                    </a:lnTo>
                    <a:lnTo>
                      <a:pt x="f44" y="f45"/>
                    </a:lnTo>
                    <a:lnTo>
                      <a:pt x="f46" y="f47"/>
                    </a:lnTo>
                    <a:lnTo>
                      <a:pt x="f48" y="f49"/>
                    </a:lnTo>
                    <a:lnTo>
                      <a:pt x="f50" y="f43"/>
                    </a:lnTo>
                    <a:lnTo>
                      <a:pt x="f51" y="f52"/>
                    </a:lnTo>
                    <a:lnTo>
                      <a:pt x="f53" y="f54"/>
                    </a:lnTo>
                    <a:lnTo>
                      <a:pt x="f55" y="f56"/>
                    </a:lnTo>
                    <a:lnTo>
                      <a:pt x="f55" y="f57"/>
                    </a:lnTo>
                    <a:lnTo>
                      <a:pt x="f55" y="f58"/>
                    </a:lnTo>
                    <a:lnTo>
                      <a:pt x="f59" y="f58"/>
                    </a:lnTo>
                    <a:lnTo>
                      <a:pt x="f60" y="f57"/>
                    </a:lnTo>
                    <a:lnTo>
                      <a:pt x="f61" y="f52"/>
                    </a:lnTo>
                    <a:lnTo>
                      <a:pt x="f62" y="f63"/>
                    </a:lnTo>
                    <a:lnTo>
                      <a:pt x="f64" y="f65"/>
                    </a:lnTo>
                    <a:lnTo>
                      <a:pt x="f66" y="f65"/>
                    </a:lnTo>
                    <a:lnTo>
                      <a:pt x="f66" y="f65"/>
                    </a:lnTo>
                    <a:lnTo>
                      <a:pt x="f67" y="f68"/>
                    </a:lnTo>
                    <a:lnTo>
                      <a:pt x="f69" y="f45"/>
                    </a:lnTo>
                    <a:lnTo>
                      <a:pt x="f8" y="f70"/>
                    </a:lnTo>
                    <a:lnTo>
                      <a:pt x="f20" y="f71"/>
                    </a:lnTo>
                    <a:lnTo>
                      <a:pt x="f24" y="f72"/>
                    </a:lnTo>
                    <a:lnTo>
                      <a:pt x="f73" y="f74"/>
                    </a:lnTo>
                    <a:lnTo>
                      <a:pt x="f75" y="f5"/>
                    </a:lnTo>
                    <a:lnTo>
                      <a:pt x="f76" y="f57"/>
                    </a:lnTo>
                    <a:lnTo>
                      <a:pt x="f77" y="f78"/>
                    </a:lnTo>
                    <a:lnTo>
                      <a:pt x="f77" y="f43"/>
                    </a:lnTo>
                    <a:lnTo>
                      <a:pt x="f79" y="f80"/>
                    </a:lnTo>
                    <a:lnTo>
                      <a:pt x="f79" y="f79"/>
                    </a:lnTo>
                    <a:lnTo>
                      <a:pt x="f81" y="f82"/>
                    </a:lnTo>
                    <a:lnTo>
                      <a:pt x="f45" y="f34"/>
                    </a:lnTo>
                    <a:lnTo>
                      <a:pt x="f78" y="f34"/>
                    </a:lnTo>
                    <a:lnTo>
                      <a:pt x="f83" y="f79"/>
                    </a:lnTo>
                    <a:lnTo>
                      <a:pt x="f5" y="f84"/>
                    </a:lnTo>
                    <a:lnTo>
                      <a:pt x="f74" y="f85"/>
                    </a:lnTo>
                    <a:lnTo>
                      <a:pt x="f72" y="f86"/>
                    </a:lnTo>
                    <a:lnTo>
                      <a:pt x="f72" y="f86"/>
                    </a:lnTo>
                    <a:lnTo>
                      <a:pt x="f8" y="f9"/>
                    </a:lnTo>
                    <a:close/>
                  </a:path>
                </a:pathLst>
              </a:custGeom>
              <a:solidFill>
                <a:srgbClr val="00B0F0"/>
              </a:solidFill>
              <a:ln w="12701" cap="flat">
                <a:solidFill>
                  <a:srgbClr val="BDD7EE"/>
                </a:solidFill>
                <a:prstDash val="solid"/>
                <a:miter/>
              </a:ln>
            </p:spPr>
            <p:txBody>
              <a:bodyPr vert="horz" wrap="square" lIns="91440" tIns="45720" rIns="91440" bIns="45720" anchor="ctr" anchorCtr="1" compatLnSpc="1">
                <a:noAutofit/>
              </a:bodyPr>
              <a:lstStyle/>
              <a:p>
                <a:pPr algn="ctr" fontAlgn="auto" hangingPunct="1">
                  <a:spcBef>
                    <a:spcPts val="0"/>
                  </a:spcBef>
                  <a:spcAft>
                    <a:spcPts val="0"/>
                  </a:spcAft>
                </a:pPr>
                <a:endParaRPr lang="es-ES" sz="1800">
                  <a:solidFill>
                    <a:srgbClr val="FFFFFF"/>
                  </a:solidFill>
                  <a:latin typeface="Calibri"/>
                </a:endParaRPr>
              </a:p>
            </p:txBody>
          </p:sp>
          <p:sp>
            <p:nvSpPr>
              <p:cNvPr id="35" name="Forma libre: forma 74">
                <a:extLst>
                  <a:ext uri="{FF2B5EF4-FFF2-40B4-BE49-F238E27FC236}">
                    <a16:creationId xmlns:a16="http://schemas.microsoft.com/office/drawing/2014/main" id="{784D9052-0568-4702-9815-FE90413DD6C3}"/>
                  </a:ext>
                </a:extLst>
              </p:cNvPr>
              <p:cNvSpPr/>
              <p:nvPr/>
            </p:nvSpPr>
            <p:spPr>
              <a:xfrm>
                <a:off x="5981825" y="1779864"/>
                <a:ext cx="1494842" cy="747421"/>
              </a:xfrm>
              <a:custGeom>
                <a:avLst/>
                <a:gdLst>
                  <a:gd name="f0" fmla="val 10800000"/>
                  <a:gd name="f1" fmla="val 5400000"/>
                  <a:gd name="f2" fmla="val 180"/>
                  <a:gd name="f3" fmla="val w"/>
                  <a:gd name="f4" fmla="val h"/>
                  <a:gd name="f5" fmla="val 0"/>
                  <a:gd name="f6" fmla="val 1494846"/>
                  <a:gd name="f7" fmla="val 747423"/>
                  <a:gd name="f8" fmla="val 421419"/>
                  <a:gd name="f9" fmla="val 532738"/>
                  <a:gd name="f10" fmla="val 1296063"/>
                  <a:gd name="f11" fmla="val 691764"/>
                  <a:gd name="f12" fmla="val 1399430"/>
                  <a:gd name="f13" fmla="val 731520"/>
                  <a:gd name="f14" fmla="val 1463040"/>
                  <a:gd name="f15" fmla="val 1486894"/>
                  <a:gd name="f16" fmla="val 707667"/>
                  <a:gd name="f17" fmla="val 628153"/>
                  <a:gd name="f18" fmla="val 445273"/>
                  <a:gd name="f19" fmla="val 1423284"/>
                  <a:gd name="f20" fmla="val 397566"/>
                  <a:gd name="f21" fmla="val 1343771"/>
                  <a:gd name="f22" fmla="val 437322"/>
                  <a:gd name="f23" fmla="val 1304014"/>
                  <a:gd name="f24" fmla="val 1280160"/>
                  <a:gd name="f25" fmla="val 389614"/>
                  <a:gd name="f26" fmla="val 1240404"/>
                  <a:gd name="f27" fmla="val 326004"/>
                  <a:gd name="f28" fmla="val 1216550"/>
                  <a:gd name="f29" fmla="val 310101"/>
                  <a:gd name="f30" fmla="val 1184745"/>
                  <a:gd name="f31" fmla="val 294199"/>
                  <a:gd name="f32" fmla="val 1144988"/>
                  <a:gd name="f33" fmla="val 270345"/>
                  <a:gd name="f34" fmla="val 1089329"/>
                  <a:gd name="f35" fmla="val 1049573"/>
                  <a:gd name="f36" fmla="val 190832"/>
                  <a:gd name="f37" fmla="val 1017767"/>
                  <a:gd name="f38" fmla="val 159027"/>
                  <a:gd name="f39" fmla="val 985962"/>
                  <a:gd name="f40" fmla="val 143124"/>
                  <a:gd name="f41" fmla="val 938254"/>
                  <a:gd name="f42" fmla="val 874644"/>
                  <a:gd name="f43" fmla="val 826936"/>
                  <a:gd name="f44" fmla="val 230588"/>
                  <a:gd name="f45" fmla="val 771277"/>
                  <a:gd name="f46" fmla="val 723569"/>
                  <a:gd name="f47" fmla="val 715618"/>
                  <a:gd name="f48" fmla="val 166978"/>
                  <a:gd name="f49" fmla="val 659959"/>
                  <a:gd name="f50" fmla="val 111319"/>
                  <a:gd name="f51" fmla="val 71562"/>
                  <a:gd name="f52" fmla="val 556592"/>
                  <a:gd name="f53" fmla="val 103367"/>
                  <a:gd name="f54" fmla="val 524786"/>
                  <a:gd name="f55" fmla="val 47708"/>
                  <a:gd name="f56" fmla="val 254442"/>
                  <a:gd name="f57" fmla="val 15903"/>
                  <a:gd name="f58" fmla="val 31806"/>
                  <a:gd name="f59" fmla="val 127221"/>
                  <a:gd name="f60" fmla="val 87465"/>
                  <a:gd name="f61" fmla="val 79513"/>
                  <a:gd name="f62" fmla="val 182880"/>
                  <a:gd name="f63" fmla="val 246491"/>
                  <a:gd name="f64" fmla="val 341907"/>
                  <a:gd name="f65" fmla="val 421420"/>
                  <a:gd name="f66" fmla="val 453225"/>
                  <a:gd name="f67" fmla="val 95416"/>
                  <a:gd name="f68" fmla="val 485030"/>
                  <a:gd name="f69" fmla="val 262393"/>
                  <a:gd name="f70" fmla="val 508884"/>
                  <a:gd name="f71" fmla="+- 0 0 -90"/>
                  <a:gd name="f72" fmla="*/ f3 1 1494846"/>
                  <a:gd name="f73" fmla="*/ f4 1 747423"/>
                  <a:gd name="f74" fmla="val f5"/>
                  <a:gd name="f75" fmla="val f6"/>
                  <a:gd name="f76" fmla="val f7"/>
                  <a:gd name="f77" fmla="*/ f71 f0 1"/>
                  <a:gd name="f78" fmla="+- f76 0 f74"/>
                  <a:gd name="f79" fmla="+- f75 0 f74"/>
                  <a:gd name="f80" fmla="*/ f77 1 f2"/>
                  <a:gd name="f81" fmla="*/ f79 1 1494846"/>
                  <a:gd name="f82" fmla="*/ f78 1 747423"/>
                  <a:gd name="f83" fmla="*/ 421419 f79 1"/>
                  <a:gd name="f84" fmla="*/ 532738 f78 1"/>
                  <a:gd name="f85" fmla="*/ 1296063 f79 1"/>
                  <a:gd name="f86" fmla="*/ 691764 f78 1"/>
                  <a:gd name="f87" fmla="*/ 1399430 f79 1"/>
                  <a:gd name="f88" fmla="*/ 731520 f78 1"/>
                  <a:gd name="f89" fmla="*/ 1463040 f79 1"/>
                  <a:gd name="f90" fmla="*/ 747423 f78 1"/>
                  <a:gd name="f91" fmla="*/ 1486894 f79 1"/>
                  <a:gd name="f92" fmla="*/ 707667 f78 1"/>
                  <a:gd name="f93" fmla="*/ 628153 f78 1"/>
                  <a:gd name="f94" fmla="*/ 1494846 f79 1"/>
                  <a:gd name="f95" fmla="*/ 445273 f78 1"/>
                  <a:gd name="f96" fmla="*/ 1423284 f79 1"/>
                  <a:gd name="f97" fmla="*/ 397566 f78 1"/>
                  <a:gd name="f98" fmla="*/ 1343771 f79 1"/>
                  <a:gd name="f99" fmla="*/ 437322 f78 1"/>
                  <a:gd name="f100" fmla="*/ 1304014 f79 1"/>
                  <a:gd name="f101" fmla="*/ 1280160 f79 1"/>
                  <a:gd name="f102" fmla="*/ 389614 f78 1"/>
                  <a:gd name="f103" fmla="*/ 1240404 f79 1"/>
                  <a:gd name="f104" fmla="*/ 326004 f78 1"/>
                  <a:gd name="f105" fmla="*/ 1216550 f79 1"/>
                  <a:gd name="f106" fmla="*/ 310101 f78 1"/>
                  <a:gd name="f107" fmla="*/ 1184745 f79 1"/>
                  <a:gd name="f108" fmla="*/ 294199 f78 1"/>
                  <a:gd name="f109" fmla="*/ 1144988 f79 1"/>
                  <a:gd name="f110" fmla="*/ 270345 f78 1"/>
                  <a:gd name="f111" fmla="*/ 1089329 f79 1"/>
                  <a:gd name="f112" fmla="*/ 1049573 f79 1"/>
                  <a:gd name="f113" fmla="*/ 190832 f78 1"/>
                  <a:gd name="f114" fmla="*/ 1017767 f79 1"/>
                  <a:gd name="f115" fmla="*/ 159027 f78 1"/>
                  <a:gd name="f116" fmla="*/ 985962 f79 1"/>
                  <a:gd name="f117" fmla="*/ 143124 f78 1"/>
                  <a:gd name="f118" fmla="*/ 938254 f79 1"/>
                  <a:gd name="f119" fmla="*/ 874644 f79 1"/>
                  <a:gd name="f120" fmla="*/ 826936 f79 1"/>
                  <a:gd name="f121" fmla="*/ 230588 f78 1"/>
                  <a:gd name="f122" fmla="*/ 771277 f79 1"/>
                  <a:gd name="f123" fmla="*/ 747423 f79 1"/>
                  <a:gd name="f124" fmla="*/ 723569 f79 1"/>
                  <a:gd name="f125" fmla="*/ 715618 f79 1"/>
                  <a:gd name="f126" fmla="*/ 691764 f79 1"/>
                  <a:gd name="f127" fmla="*/ 166978 f78 1"/>
                  <a:gd name="f128" fmla="*/ 659959 f79 1"/>
                  <a:gd name="f129" fmla="*/ 111319 f78 1"/>
                  <a:gd name="f130" fmla="*/ 628153 f79 1"/>
                  <a:gd name="f131" fmla="*/ 71562 f78 1"/>
                  <a:gd name="f132" fmla="*/ 556592 f79 1"/>
                  <a:gd name="f133" fmla="*/ 103367 f78 1"/>
                  <a:gd name="f134" fmla="*/ 524786 f79 1"/>
                  <a:gd name="f135" fmla="*/ 47708 f78 1"/>
                  <a:gd name="f136" fmla="*/ 0 f78 1"/>
                  <a:gd name="f137" fmla="*/ 445273 f79 1"/>
                  <a:gd name="f138" fmla="*/ 389614 f79 1"/>
                  <a:gd name="f139" fmla="*/ 254442 f79 1"/>
                  <a:gd name="f140" fmla="*/ 15903 f78 1"/>
                  <a:gd name="f141" fmla="*/ 190832 f79 1"/>
                  <a:gd name="f142" fmla="*/ 31806 f78 1"/>
                  <a:gd name="f143" fmla="*/ 127221 f79 1"/>
                  <a:gd name="f144" fmla="*/ 87465 f79 1"/>
                  <a:gd name="f145" fmla="*/ 79513 f78 1"/>
                  <a:gd name="f146" fmla="*/ 143124 f79 1"/>
                  <a:gd name="f147" fmla="*/ 182880 f78 1"/>
                  <a:gd name="f148" fmla="*/ 246491 f78 1"/>
                  <a:gd name="f149" fmla="*/ 71562 f79 1"/>
                  <a:gd name="f150" fmla="*/ 341907 f78 1"/>
                  <a:gd name="f151" fmla="*/ 0 f79 1"/>
                  <a:gd name="f152" fmla="*/ 421420 f78 1"/>
                  <a:gd name="f153" fmla="*/ 31806 f79 1"/>
                  <a:gd name="f154" fmla="*/ 453225 f78 1"/>
                  <a:gd name="f155" fmla="*/ 95416 f79 1"/>
                  <a:gd name="f156" fmla="*/ 485030 f78 1"/>
                  <a:gd name="f157" fmla="*/ 262393 f79 1"/>
                  <a:gd name="f158" fmla="*/ 508884 f78 1"/>
                  <a:gd name="f159" fmla="+- f80 0 f1"/>
                  <a:gd name="f160" fmla="*/ f83 1 1494846"/>
                  <a:gd name="f161" fmla="*/ f84 1 747423"/>
                  <a:gd name="f162" fmla="*/ f85 1 1494846"/>
                  <a:gd name="f163" fmla="*/ f86 1 747423"/>
                  <a:gd name="f164" fmla="*/ f87 1 1494846"/>
                  <a:gd name="f165" fmla="*/ f88 1 747423"/>
                  <a:gd name="f166" fmla="*/ f89 1 1494846"/>
                  <a:gd name="f167" fmla="*/ f90 1 747423"/>
                  <a:gd name="f168" fmla="*/ f91 1 1494846"/>
                  <a:gd name="f169" fmla="*/ f92 1 747423"/>
                  <a:gd name="f170" fmla="*/ f93 1 747423"/>
                  <a:gd name="f171" fmla="*/ f94 1 1494846"/>
                  <a:gd name="f172" fmla="*/ f95 1 747423"/>
                  <a:gd name="f173" fmla="*/ f96 1 1494846"/>
                  <a:gd name="f174" fmla="*/ f97 1 747423"/>
                  <a:gd name="f175" fmla="*/ f98 1 1494846"/>
                  <a:gd name="f176" fmla="*/ f99 1 747423"/>
                  <a:gd name="f177" fmla="*/ f100 1 1494846"/>
                  <a:gd name="f178" fmla="*/ f101 1 1494846"/>
                  <a:gd name="f179" fmla="*/ f102 1 747423"/>
                  <a:gd name="f180" fmla="*/ f103 1 1494846"/>
                  <a:gd name="f181" fmla="*/ f104 1 747423"/>
                  <a:gd name="f182" fmla="*/ f105 1 1494846"/>
                  <a:gd name="f183" fmla="*/ f106 1 747423"/>
                  <a:gd name="f184" fmla="*/ f107 1 1494846"/>
                  <a:gd name="f185" fmla="*/ f108 1 747423"/>
                  <a:gd name="f186" fmla="*/ f109 1 1494846"/>
                  <a:gd name="f187" fmla="*/ f110 1 747423"/>
                  <a:gd name="f188" fmla="*/ f111 1 1494846"/>
                  <a:gd name="f189" fmla="*/ f112 1 1494846"/>
                  <a:gd name="f190" fmla="*/ f113 1 747423"/>
                  <a:gd name="f191" fmla="*/ f114 1 1494846"/>
                  <a:gd name="f192" fmla="*/ f115 1 747423"/>
                  <a:gd name="f193" fmla="*/ f116 1 1494846"/>
                  <a:gd name="f194" fmla="*/ f117 1 747423"/>
                  <a:gd name="f195" fmla="*/ f118 1 1494846"/>
                  <a:gd name="f196" fmla="*/ f119 1 1494846"/>
                  <a:gd name="f197" fmla="*/ f120 1 1494846"/>
                  <a:gd name="f198" fmla="*/ f121 1 747423"/>
                  <a:gd name="f199" fmla="*/ f122 1 1494846"/>
                  <a:gd name="f200" fmla="*/ f123 1 1494846"/>
                  <a:gd name="f201" fmla="*/ f124 1 1494846"/>
                  <a:gd name="f202" fmla="*/ f125 1 1494846"/>
                  <a:gd name="f203" fmla="*/ f126 1 1494846"/>
                  <a:gd name="f204" fmla="*/ f127 1 747423"/>
                  <a:gd name="f205" fmla="*/ f128 1 1494846"/>
                  <a:gd name="f206" fmla="*/ f129 1 747423"/>
                  <a:gd name="f207" fmla="*/ f130 1 1494846"/>
                  <a:gd name="f208" fmla="*/ f131 1 747423"/>
                  <a:gd name="f209" fmla="*/ f132 1 1494846"/>
                  <a:gd name="f210" fmla="*/ f133 1 747423"/>
                  <a:gd name="f211" fmla="*/ f134 1 1494846"/>
                  <a:gd name="f212" fmla="*/ f135 1 747423"/>
                  <a:gd name="f213" fmla="*/ f136 1 747423"/>
                  <a:gd name="f214" fmla="*/ f137 1 1494846"/>
                  <a:gd name="f215" fmla="*/ f138 1 1494846"/>
                  <a:gd name="f216" fmla="*/ f139 1 1494846"/>
                  <a:gd name="f217" fmla="*/ f140 1 747423"/>
                  <a:gd name="f218" fmla="*/ f141 1 1494846"/>
                  <a:gd name="f219" fmla="*/ f142 1 747423"/>
                  <a:gd name="f220" fmla="*/ f143 1 1494846"/>
                  <a:gd name="f221" fmla="*/ f144 1 1494846"/>
                  <a:gd name="f222" fmla="*/ f145 1 747423"/>
                  <a:gd name="f223" fmla="*/ f146 1 1494846"/>
                  <a:gd name="f224" fmla="*/ f147 1 747423"/>
                  <a:gd name="f225" fmla="*/ f148 1 747423"/>
                  <a:gd name="f226" fmla="*/ f149 1 1494846"/>
                  <a:gd name="f227" fmla="*/ f150 1 747423"/>
                  <a:gd name="f228" fmla="*/ f151 1 1494846"/>
                  <a:gd name="f229" fmla="*/ f152 1 747423"/>
                  <a:gd name="f230" fmla="*/ f153 1 1494846"/>
                  <a:gd name="f231" fmla="*/ f154 1 747423"/>
                  <a:gd name="f232" fmla="*/ f155 1 1494846"/>
                  <a:gd name="f233" fmla="*/ f156 1 747423"/>
                  <a:gd name="f234" fmla="*/ f157 1 1494846"/>
                  <a:gd name="f235" fmla="*/ f158 1 747423"/>
                  <a:gd name="f236" fmla="*/ f74 1 f81"/>
                  <a:gd name="f237" fmla="*/ f75 1 f81"/>
                  <a:gd name="f238" fmla="*/ f74 1 f82"/>
                  <a:gd name="f239" fmla="*/ f76 1 f82"/>
                  <a:gd name="f240" fmla="*/ f160 1 f81"/>
                  <a:gd name="f241" fmla="*/ f161 1 f82"/>
                  <a:gd name="f242" fmla="*/ f162 1 f81"/>
                  <a:gd name="f243" fmla="*/ f163 1 f82"/>
                  <a:gd name="f244" fmla="*/ f164 1 f81"/>
                  <a:gd name="f245" fmla="*/ f165 1 f82"/>
                  <a:gd name="f246" fmla="*/ f166 1 f81"/>
                  <a:gd name="f247" fmla="*/ f167 1 f82"/>
                  <a:gd name="f248" fmla="*/ f168 1 f81"/>
                  <a:gd name="f249" fmla="*/ f169 1 f82"/>
                  <a:gd name="f250" fmla="*/ f170 1 f82"/>
                  <a:gd name="f251" fmla="*/ f171 1 f81"/>
                  <a:gd name="f252" fmla="*/ f172 1 f82"/>
                  <a:gd name="f253" fmla="*/ f173 1 f81"/>
                  <a:gd name="f254" fmla="*/ f174 1 f82"/>
                  <a:gd name="f255" fmla="*/ f175 1 f81"/>
                  <a:gd name="f256" fmla="*/ f176 1 f82"/>
                  <a:gd name="f257" fmla="*/ f177 1 f81"/>
                  <a:gd name="f258" fmla="*/ f178 1 f81"/>
                  <a:gd name="f259" fmla="*/ f179 1 f82"/>
                  <a:gd name="f260" fmla="*/ f180 1 f81"/>
                  <a:gd name="f261" fmla="*/ f181 1 f82"/>
                  <a:gd name="f262" fmla="*/ f182 1 f81"/>
                  <a:gd name="f263" fmla="*/ f183 1 f82"/>
                  <a:gd name="f264" fmla="*/ f184 1 f81"/>
                  <a:gd name="f265" fmla="*/ f185 1 f82"/>
                  <a:gd name="f266" fmla="*/ f186 1 f81"/>
                  <a:gd name="f267" fmla="*/ f187 1 f82"/>
                  <a:gd name="f268" fmla="*/ f188 1 f81"/>
                  <a:gd name="f269" fmla="*/ f189 1 f81"/>
                  <a:gd name="f270" fmla="*/ f190 1 f82"/>
                  <a:gd name="f271" fmla="*/ f191 1 f81"/>
                  <a:gd name="f272" fmla="*/ f192 1 f82"/>
                  <a:gd name="f273" fmla="*/ f193 1 f81"/>
                  <a:gd name="f274" fmla="*/ f194 1 f82"/>
                  <a:gd name="f275" fmla="*/ f195 1 f81"/>
                  <a:gd name="f276" fmla="*/ f196 1 f81"/>
                  <a:gd name="f277" fmla="*/ f197 1 f81"/>
                  <a:gd name="f278" fmla="*/ f198 1 f82"/>
                  <a:gd name="f279" fmla="*/ f199 1 f81"/>
                  <a:gd name="f280" fmla="*/ f200 1 f81"/>
                  <a:gd name="f281" fmla="*/ f201 1 f81"/>
                  <a:gd name="f282" fmla="*/ f202 1 f81"/>
                  <a:gd name="f283" fmla="*/ f203 1 f81"/>
                  <a:gd name="f284" fmla="*/ f204 1 f82"/>
                  <a:gd name="f285" fmla="*/ f205 1 f81"/>
                  <a:gd name="f286" fmla="*/ f206 1 f82"/>
                  <a:gd name="f287" fmla="*/ f207 1 f81"/>
                  <a:gd name="f288" fmla="*/ f208 1 f82"/>
                  <a:gd name="f289" fmla="*/ f209 1 f81"/>
                  <a:gd name="f290" fmla="*/ f210 1 f82"/>
                  <a:gd name="f291" fmla="*/ f211 1 f81"/>
                  <a:gd name="f292" fmla="*/ f212 1 f82"/>
                  <a:gd name="f293" fmla="*/ f213 1 f82"/>
                  <a:gd name="f294" fmla="*/ f214 1 f81"/>
                  <a:gd name="f295" fmla="*/ f215 1 f81"/>
                  <a:gd name="f296" fmla="*/ f216 1 f81"/>
                  <a:gd name="f297" fmla="*/ f217 1 f82"/>
                  <a:gd name="f298" fmla="*/ f218 1 f81"/>
                  <a:gd name="f299" fmla="*/ f219 1 f82"/>
                  <a:gd name="f300" fmla="*/ f220 1 f81"/>
                  <a:gd name="f301" fmla="*/ f221 1 f81"/>
                  <a:gd name="f302" fmla="*/ f222 1 f82"/>
                  <a:gd name="f303" fmla="*/ f223 1 f81"/>
                  <a:gd name="f304" fmla="*/ f224 1 f82"/>
                  <a:gd name="f305" fmla="*/ f225 1 f82"/>
                  <a:gd name="f306" fmla="*/ f226 1 f81"/>
                  <a:gd name="f307" fmla="*/ f227 1 f82"/>
                  <a:gd name="f308" fmla="*/ f228 1 f81"/>
                  <a:gd name="f309" fmla="*/ f229 1 f82"/>
                  <a:gd name="f310" fmla="*/ f230 1 f81"/>
                  <a:gd name="f311" fmla="*/ f231 1 f82"/>
                  <a:gd name="f312" fmla="*/ f232 1 f81"/>
                  <a:gd name="f313" fmla="*/ f233 1 f82"/>
                  <a:gd name="f314" fmla="*/ f234 1 f81"/>
                  <a:gd name="f315" fmla="*/ f235 1 f82"/>
                  <a:gd name="f316" fmla="*/ f236 f72 1"/>
                  <a:gd name="f317" fmla="*/ f237 f72 1"/>
                  <a:gd name="f318" fmla="*/ f239 f73 1"/>
                  <a:gd name="f319" fmla="*/ f238 f73 1"/>
                  <a:gd name="f320" fmla="*/ f240 f72 1"/>
                  <a:gd name="f321" fmla="*/ f241 f73 1"/>
                  <a:gd name="f322" fmla="*/ f242 f72 1"/>
                  <a:gd name="f323" fmla="*/ f243 f73 1"/>
                  <a:gd name="f324" fmla="*/ f244 f72 1"/>
                  <a:gd name="f325" fmla="*/ f245 f73 1"/>
                  <a:gd name="f326" fmla="*/ f246 f72 1"/>
                  <a:gd name="f327" fmla="*/ f247 f73 1"/>
                  <a:gd name="f328" fmla="*/ f248 f72 1"/>
                  <a:gd name="f329" fmla="*/ f249 f73 1"/>
                  <a:gd name="f330" fmla="*/ f250 f73 1"/>
                  <a:gd name="f331" fmla="*/ f251 f72 1"/>
                  <a:gd name="f332" fmla="*/ f252 f73 1"/>
                  <a:gd name="f333" fmla="*/ f253 f72 1"/>
                  <a:gd name="f334" fmla="*/ f254 f73 1"/>
                  <a:gd name="f335" fmla="*/ f255 f72 1"/>
                  <a:gd name="f336" fmla="*/ f256 f73 1"/>
                  <a:gd name="f337" fmla="*/ f257 f72 1"/>
                  <a:gd name="f338" fmla="*/ f258 f72 1"/>
                  <a:gd name="f339" fmla="*/ f259 f73 1"/>
                  <a:gd name="f340" fmla="*/ f260 f72 1"/>
                  <a:gd name="f341" fmla="*/ f261 f73 1"/>
                  <a:gd name="f342" fmla="*/ f262 f72 1"/>
                  <a:gd name="f343" fmla="*/ f263 f73 1"/>
                  <a:gd name="f344" fmla="*/ f264 f72 1"/>
                  <a:gd name="f345" fmla="*/ f265 f73 1"/>
                  <a:gd name="f346" fmla="*/ f266 f72 1"/>
                  <a:gd name="f347" fmla="*/ f267 f73 1"/>
                  <a:gd name="f348" fmla="*/ f268 f72 1"/>
                  <a:gd name="f349" fmla="*/ f269 f72 1"/>
                  <a:gd name="f350" fmla="*/ f270 f73 1"/>
                  <a:gd name="f351" fmla="*/ f271 f72 1"/>
                  <a:gd name="f352" fmla="*/ f272 f73 1"/>
                  <a:gd name="f353" fmla="*/ f273 f72 1"/>
                  <a:gd name="f354" fmla="*/ f274 f73 1"/>
                  <a:gd name="f355" fmla="*/ f275 f72 1"/>
                  <a:gd name="f356" fmla="*/ f276 f72 1"/>
                  <a:gd name="f357" fmla="*/ f277 f72 1"/>
                  <a:gd name="f358" fmla="*/ f278 f73 1"/>
                  <a:gd name="f359" fmla="*/ f279 f72 1"/>
                  <a:gd name="f360" fmla="*/ f280 f72 1"/>
                  <a:gd name="f361" fmla="*/ f281 f72 1"/>
                  <a:gd name="f362" fmla="*/ f282 f72 1"/>
                  <a:gd name="f363" fmla="*/ f283 f72 1"/>
                  <a:gd name="f364" fmla="*/ f284 f73 1"/>
                  <a:gd name="f365" fmla="*/ f285 f72 1"/>
                  <a:gd name="f366" fmla="*/ f286 f73 1"/>
                  <a:gd name="f367" fmla="*/ f287 f72 1"/>
                  <a:gd name="f368" fmla="*/ f288 f73 1"/>
                  <a:gd name="f369" fmla="*/ f289 f72 1"/>
                  <a:gd name="f370" fmla="*/ f290 f73 1"/>
                  <a:gd name="f371" fmla="*/ f291 f72 1"/>
                  <a:gd name="f372" fmla="*/ f292 f73 1"/>
                  <a:gd name="f373" fmla="*/ f293 f73 1"/>
                  <a:gd name="f374" fmla="*/ f294 f72 1"/>
                  <a:gd name="f375" fmla="*/ f295 f72 1"/>
                  <a:gd name="f376" fmla="*/ f296 f72 1"/>
                  <a:gd name="f377" fmla="*/ f297 f73 1"/>
                  <a:gd name="f378" fmla="*/ f298 f72 1"/>
                  <a:gd name="f379" fmla="*/ f299 f73 1"/>
                  <a:gd name="f380" fmla="*/ f300 f72 1"/>
                  <a:gd name="f381" fmla="*/ f301 f72 1"/>
                  <a:gd name="f382" fmla="*/ f302 f73 1"/>
                  <a:gd name="f383" fmla="*/ f303 f72 1"/>
                  <a:gd name="f384" fmla="*/ f304 f73 1"/>
                  <a:gd name="f385" fmla="*/ f305 f73 1"/>
                  <a:gd name="f386" fmla="*/ f306 f72 1"/>
                  <a:gd name="f387" fmla="*/ f307 f73 1"/>
                  <a:gd name="f388" fmla="*/ f308 f72 1"/>
                  <a:gd name="f389" fmla="*/ f309 f73 1"/>
                  <a:gd name="f390" fmla="*/ f310 f72 1"/>
                  <a:gd name="f391" fmla="*/ f311 f73 1"/>
                  <a:gd name="f392" fmla="*/ f312 f72 1"/>
                  <a:gd name="f393" fmla="*/ f313 f73 1"/>
                  <a:gd name="f394" fmla="*/ f314 f72 1"/>
                  <a:gd name="f395" fmla="*/ f315 f73 1"/>
                </a:gdLst>
                <a:ahLst/>
                <a:cxnLst>
                  <a:cxn ang="3cd4">
                    <a:pos x="hc" y="t"/>
                  </a:cxn>
                  <a:cxn ang="0">
                    <a:pos x="r" y="vc"/>
                  </a:cxn>
                  <a:cxn ang="cd4">
                    <a:pos x="hc" y="b"/>
                  </a:cxn>
                  <a:cxn ang="cd2">
                    <a:pos x="l" y="vc"/>
                  </a:cxn>
                  <a:cxn ang="f159">
                    <a:pos x="f320" y="f321"/>
                  </a:cxn>
                  <a:cxn ang="f159">
                    <a:pos x="f322" y="f323"/>
                  </a:cxn>
                  <a:cxn ang="f159">
                    <a:pos x="f324" y="f325"/>
                  </a:cxn>
                  <a:cxn ang="f159">
                    <a:pos x="f326" y="f327"/>
                  </a:cxn>
                  <a:cxn ang="f159">
                    <a:pos x="f328" y="f329"/>
                  </a:cxn>
                  <a:cxn ang="f159">
                    <a:pos x="f328" y="f330"/>
                  </a:cxn>
                  <a:cxn ang="f159">
                    <a:pos x="f331" y="f332"/>
                  </a:cxn>
                  <a:cxn ang="f159">
                    <a:pos x="f331" y="f332"/>
                  </a:cxn>
                  <a:cxn ang="f159">
                    <a:pos x="f333" y="f334"/>
                  </a:cxn>
                  <a:cxn ang="f159">
                    <a:pos x="f335" y="f334"/>
                  </a:cxn>
                  <a:cxn ang="f159">
                    <a:pos x="f335" y="f336"/>
                  </a:cxn>
                  <a:cxn ang="f159">
                    <a:pos x="f337" y="f336"/>
                  </a:cxn>
                  <a:cxn ang="f159">
                    <a:pos x="f338" y="f339"/>
                  </a:cxn>
                  <a:cxn ang="f159">
                    <a:pos x="f340" y="f341"/>
                  </a:cxn>
                  <a:cxn ang="f159">
                    <a:pos x="f342" y="f343"/>
                  </a:cxn>
                  <a:cxn ang="f159">
                    <a:pos x="f344" y="f345"/>
                  </a:cxn>
                  <a:cxn ang="f159">
                    <a:pos x="f346" y="f347"/>
                  </a:cxn>
                  <a:cxn ang="f159">
                    <a:pos x="f348" y="f347"/>
                  </a:cxn>
                  <a:cxn ang="f159">
                    <a:pos x="f348" y="f347"/>
                  </a:cxn>
                  <a:cxn ang="f159">
                    <a:pos x="f349" y="f350"/>
                  </a:cxn>
                  <a:cxn ang="f159">
                    <a:pos x="f351" y="f352"/>
                  </a:cxn>
                  <a:cxn ang="f159">
                    <a:pos x="f353" y="f354"/>
                  </a:cxn>
                  <a:cxn ang="f159">
                    <a:pos x="f355" y="f354"/>
                  </a:cxn>
                  <a:cxn ang="f159">
                    <a:pos x="f356" y="f350"/>
                  </a:cxn>
                  <a:cxn ang="f159">
                    <a:pos x="f357" y="f358"/>
                  </a:cxn>
                  <a:cxn ang="f159">
                    <a:pos x="f357" y="f358"/>
                  </a:cxn>
                  <a:cxn ang="f159">
                    <a:pos x="f359" y="f352"/>
                  </a:cxn>
                  <a:cxn ang="f159">
                    <a:pos x="f360" y="f352"/>
                  </a:cxn>
                  <a:cxn ang="f159">
                    <a:pos x="f361" y="f352"/>
                  </a:cxn>
                  <a:cxn ang="f159">
                    <a:pos x="f362" y="f352"/>
                  </a:cxn>
                  <a:cxn ang="f159">
                    <a:pos x="f363" y="f364"/>
                  </a:cxn>
                  <a:cxn ang="f159">
                    <a:pos x="f365" y="f366"/>
                  </a:cxn>
                  <a:cxn ang="f159">
                    <a:pos x="f367" y="f368"/>
                  </a:cxn>
                  <a:cxn ang="f159">
                    <a:pos x="f369" y="f370"/>
                  </a:cxn>
                  <a:cxn ang="f159">
                    <a:pos x="f369" y="f370"/>
                  </a:cxn>
                  <a:cxn ang="f159">
                    <a:pos x="f371" y="f372"/>
                  </a:cxn>
                  <a:cxn ang="f159">
                    <a:pos x="f371" y="f373"/>
                  </a:cxn>
                  <a:cxn ang="f159">
                    <a:pos x="f374" y="f373"/>
                  </a:cxn>
                  <a:cxn ang="f159">
                    <a:pos x="f375" y="f373"/>
                  </a:cxn>
                  <a:cxn ang="f159">
                    <a:pos x="f376" y="f377"/>
                  </a:cxn>
                  <a:cxn ang="f159">
                    <a:pos x="f378" y="f379"/>
                  </a:cxn>
                  <a:cxn ang="f159">
                    <a:pos x="f380" y="f379"/>
                  </a:cxn>
                  <a:cxn ang="f159">
                    <a:pos x="f381" y="f382"/>
                  </a:cxn>
                  <a:cxn ang="f159">
                    <a:pos x="f383" y="f384"/>
                  </a:cxn>
                  <a:cxn ang="f159">
                    <a:pos x="f383" y="f385"/>
                  </a:cxn>
                  <a:cxn ang="f159">
                    <a:pos x="f386" y="f387"/>
                  </a:cxn>
                  <a:cxn ang="f159">
                    <a:pos x="f388" y="f389"/>
                  </a:cxn>
                  <a:cxn ang="f159">
                    <a:pos x="f390" y="f391"/>
                  </a:cxn>
                  <a:cxn ang="f159">
                    <a:pos x="f392" y="f393"/>
                  </a:cxn>
                  <a:cxn ang="f159">
                    <a:pos x="f394" y="f395"/>
                  </a:cxn>
                  <a:cxn ang="f159">
                    <a:pos x="f320" y="f321"/>
                  </a:cxn>
                </a:cxnLst>
                <a:rect l="f316" t="f319" r="f317" b="f318"/>
                <a:pathLst>
                  <a:path w="1494846" h="747423">
                    <a:moveTo>
                      <a:pt x="f8" y="f9"/>
                    </a:moveTo>
                    <a:lnTo>
                      <a:pt x="f10" y="f11"/>
                    </a:lnTo>
                    <a:lnTo>
                      <a:pt x="f12" y="f13"/>
                    </a:lnTo>
                    <a:lnTo>
                      <a:pt x="f14" y="f7"/>
                    </a:lnTo>
                    <a:lnTo>
                      <a:pt x="f15" y="f16"/>
                    </a:lnTo>
                    <a:lnTo>
                      <a:pt x="f15" y="f17"/>
                    </a:lnTo>
                    <a:lnTo>
                      <a:pt x="f6" y="f18"/>
                    </a:lnTo>
                    <a:lnTo>
                      <a:pt x="f6" y="f18"/>
                    </a:lnTo>
                    <a:lnTo>
                      <a:pt x="f19" y="f20"/>
                    </a:lnTo>
                    <a:lnTo>
                      <a:pt x="f21" y="f20"/>
                    </a:lnTo>
                    <a:lnTo>
                      <a:pt x="f21" y="f22"/>
                    </a:lnTo>
                    <a:lnTo>
                      <a:pt x="f23" y="f22"/>
                    </a:lnTo>
                    <a:lnTo>
                      <a:pt x="f24" y="f25"/>
                    </a:lnTo>
                    <a:lnTo>
                      <a:pt x="f26" y="f27"/>
                    </a:lnTo>
                    <a:lnTo>
                      <a:pt x="f28" y="f29"/>
                    </a:lnTo>
                    <a:lnTo>
                      <a:pt x="f30" y="f31"/>
                    </a:lnTo>
                    <a:lnTo>
                      <a:pt x="f32" y="f33"/>
                    </a:lnTo>
                    <a:lnTo>
                      <a:pt x="f34" y="f33"/>
                    </a:lnTo>
                    <a:lnTo>
                      <a:pt x="f34" y="f33"/>
                    </a:lnTo>
                    <a:lnTo>
                      <a:pt x="f35" y="f36"/>
                    </a:lnTo>
                    <a:lnTo>
                      <a:pt x="f37" y="f38"/>
                    </a:lnTo>
                    <a:lnTo>
                      <a:pt x="f39" y="f40"/>
                    </a:lnTo>
                    <a:lnTo>
                      <a:pt x="f41" y="f40"/>
                    </a:lnTo>
                    <a:lnTo>
                      <a:pt x="f42" y="f36"/>
                    </a:lnTo>
                    <a:lnTo>
                      <a:pt x="f43" y="f44"/>
                    </a:lnTo>
                    <a:lnTo>
                      <a:pt x="f43" y="f44"/>
                    </a:lnTo>
                    <a:lnTo>
                      <a:pt x="f45" y="f38"/>
                    </a:lnTo>
                    <a:lnTo>
                      <a:pt x="f7" y="f38"/>
                    </a:lnTo>
                    <a:lnTo>
                      <a:pt x="f46" y="f38"/>
                    </a:lnTo>
                    <a:lnTo>
                      <a:pt x="f47" y="f38"/>
                    </a:lnTo>
                    <a:lnTo>
                      <a:pt x="f11" y="f48"/>
                    </a:lnTo>
                    <a:lnTo>
                      <a:pt x="f49" y="f50"/>
                    </a:lnTo>
                    <a:lnTo>
                      <a:pt x="f17" y="f51"/>
                    </a:lnTo>
                    <a:lnTo>
                      <a:pt x="f52" y="f53"/>
                    </a:lnTo>
                    <a:lnTo>
                      <a:pt x="f52" y="f53"/>
                    </a:lnTo>
                    <a:lnTo>
                      <a:pt x="f54" y="f55"/>
                    </a:lnTo>
                    <a:lnTo>
                      <a:pt x="f54" y="f5"/>
                    </a:lnTo>
                    <a:lnTo>
                      <a:pt x="f18" y="f5"/>
                    </a:lnTo>
                    <a:lnTo>
                      <a:pt x="f25" y="f5"/>
                    </a:lnTo>
                    <a:lnTo>
                      <a:pt x="f56" y="f57"/>
                    </a:lnTo>
                    <a:lnTo>
                      <a:pt x="f36" y="f58"/>
                    </a:lnTo>
                    <a:lnTo>
                      <a:pt x="f59" y="f58"/>
                    </a:lnTo>
                    <a:lnTo>
                      <a:pt x="f60" y="f61"/>
                    </a:lnTo>
                    <a:lnTo>
                      <a:pt x="f40" y="f62"/>
                    </a:lnTo>
                    <a:lnTo>
                      <a:pt x="f40" y="f63"/>
                    </a:lnTo>
                    <a:lnTo>
                      <a:pt x="f51" y="f64"/>
                    </a:lnTo>
                    <a:lnTo>
                      <a:pt x="f5" y="f65"/>
                    </a:lnTo>
                    <a:lnTo>
                      <a:pt x="f58" y="f66"/>
                    </a:lnTo>
                    <a:lnTo>
                      <a:pt x="f67" y="f68"/>
                    </a:lnTo>
                    <a:lnTo>
                      <a:pt x="f69" y="f70"/>
                    </a:lnTo>
                    <a:lnTo>
                      <a:pt x="f8" y="f9"/>
                    </a:lnTo>
                    <a:close/>
                  </a:path>
                </a:pathLst>
              </a:custGeom>
              <a:solidFill>
                <a:srgbClr val="BDD7EE"/>
              </a:solidFill>
              <a:ln w="12701" cap="flat">
                <a:solidFill>
                  <a:srgbClr val="BDD7EE"/>
                </a:solidFill>
                <a:prstDash val="solid"/>
                <a:miter/>
              </a:ln>
            </p:spPr>
            <p:txBody>
              <a:bodyPr vert="horz" wrap="square" lIns="91440" tIns="45720" rIns="91440" bIns="45720" anchor="ctr" anchorCtr="1" compatLnSpc="1">
                <a:noAutofit/>
              </a:bodyPr>
              <a:lstStyle/>
              <a:p>
                <a:pPr algn="ctr"/>
                <a:endParaRPr lang="es-ES" sz="1800">
                  <a:solidFill>
                    <a:srgbClr val="FFFFFF"/>
                  </a:solidFill>
                  <a:latin typeface="Calibri"/>
                </a:endParaRPr>
              </a:p>
            </p:txBody>
          </p:sp>
          <p:sp>
            <p:nvSpPr>
              <p:cNvPr id="36" name="CuadroTexto 75">
                <a:extLst>
                  <a:ext uri="{FF2B5EF4-FFF2-40B4-BE49-F238E27FC236}">
                    <a16:creationId xmlns:a16="http://schemas.microsoft.com/office/drawing/2014/main" id="{0B689BD7-9D74-4D64-A78C-C46223DCC185}"/>
                  </a:ext>
                </a:extLst>
              </p:cNvPr>
              <p:cNvSpPr txBox="1"/>
              <p:nvPr/>
            </p:nvSpPr>
            <p:spPr>
              <a:xfrm>
                <a:off x="4435675" y="1545741"/>
                <a:ext cx="1182363" cy="3306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Usaquén </a:t>
                </a:r>
              </a:p>
            </p:txBody>
          </p:sp>
          <p:sp>
            <p:nvSpPr>
              <p:cNvPr id="37" name="CuadroTexto 76">
                <a:extLst>
                  <a:ext uri="{FF2B5EF4-FFF2-40B4-BE49-F238E27FC236}">
                    <a16:creationId xmlns:a16="http://schemas.microsoft.com/office/drawing/2014/main" id="{6D95D38B-DFB2-4543-A75C-C90608A0899E}"/>
                  </a:ext>
                </a:extLst>
              </p:cNvPr>
              <p:cNvSpPr txBox="1"/>
              <p:nvPr/>
            </p:nvSpPr>
            <p:spPr>
              <a:xfrm>
                <a:off x="4749490" y="2498674"/>
                <a:ext cx="810926" cy="3306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Suba </a:t>
                </a:r>
              </a:p>
            </p:txBody>
          </p:sp>
          <p:sp>
            <p:nvSpPr>
              <p:cNvPr id="38" name="CuadroTexto 77">
                <a:extLst>
                  <a:ext uri="{FF2B5EF4-FFF2-40B4-BE49-F238E27FC236}">
                    <a16:creationId xmlns:a16="http://schemas.microsoft.com/office/drawing/2014/main" id="{958C23E5-1332-4879-B157-B336C02D15EC}"/>
                  </a:ext>
                </a:extLst>
              </p:cNvPr>
              <p:cNvSpPr txBox="1"/>
              <p:nvPr/>
            </p:nvSpPr>
            <p:spPr>
              <a:xfrm>
                <a:off x="5141162" y="3435633"/>
                <a:ext cx="1546149" cy="33217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Engativá </a:t>
                </a:r>
              </a:p>
            </p:txBody>
          </p:sp>
          <p:sp>
            <p:nvSpPr>
              <p:cNvPr id="39" name="CuadroTexto 78">
                <a:extLst>
                  <a:ext uri="{FF2B5EF4-FFF2-40B4-BE49-F238E27FC236}">
                    <a16:creationId xmlns:a16="http://schemas.microsoft.com/office/drawing/2014/main" id="{E3A57ADD-698A-4AA5-BEFD-FA61AF90DB39}"/>
                  </a:ext>
                </a:extLst>
              </p:cNvPr>
              <p:cNvSpPr txBox="1"/>
              <p:nvPr/>
            </p:nvSpPr>
            <p:spPr>
              <a:xfrm>
                <a:off x="5500612" y="4266556"/>
                <a:ext cx="1304297" cy="33217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Fontibón </a:t>
                </a:r>
              </a:p>
            </p:txBody>
          </p:sp>
          <p:sp>
            <p:nvSpPr>
              <p:cNvPr id="40" name="CuadroTexto 79">
                <a:extLst>
                  <a:ext uri="{FF2B5EF4-FFF2-40B4-BE49-F238E27FC236}">
                    <a16:creationId xmlns:a16="http://schemas.microsoft.com/office/drawing/2014/main" id="{B6175161-616A-466C-8122-AC988AE68738}"/>
                  </a:ext>
                </a:extLst>
              </p:cNvPr>
              <p:cNvSpPr txBox="1"/>
              <p:nvPr/>
            </p:nvSpPr>
            <p:spPr>
              <a:xfrm>
                <a:off x="6013826" y="1999022"/>
                <a:ext cx="1546149" cy="33217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Chapinero </a:t>
                </a:r>
              </a:p>
            </p:txBody>
          </p:sp>
          <p:sp>
            <p:nvSpPr>
              <p:cNvPr id="41" name="CuadroTexto 80">
                <a:extLst>
                  <a:ext uri="{FF2B5EF4-FFF2-40B4-BE49-F238E27FC236}">
                    <a16:creationId xmlns:a16="http://schemas.microsoft.com/office/drawing/2014/main" id="{819D1A2C-44DF-4432-81FF-14DBE04F832B}"/>
                  </a:ext>
                </a:extLst>
              </p:cNvPr>
              <p:cNvSpPr txBox="1"/>
              <p:nvPr/>
            </p:nvSpPr>
            <p:spPr>
              <a:xfrm>
                <a:off x="5976314" y="2359567"/>
                <a:ext cx="833905" cy="477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1200" cap="none" spc="0" baseline="0" dirty="0">
                    <a:solidFill>
                      <a:srgbClr val="FFFFFF"/>
                    </a:solidFill>
                    <a:uFillTx/>
                    <a:latin typeface="Varela Round"/>
                    <a:cs typeface="Varela Round"/>
                  </a:rPr>
                  <a:t>Barrios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000" b="1" i="0" u="none" strike="noStrike" kern="1200" cap="none" spc="0" baseline="0" dirty="0">
                    <a:solidFill>
                      <a:srgbClr val="FFFFFF"/>
                    </a:solidFill>
                    <a:uFillTx/>
                    <a:latin typeface="Varela Round"/>
                    <a:cs typeface="Varela Round"/>
                  </a:rPr>
                  <a:t>Unidos </a:t>
                </a:r>
              </a:p>
            </p:txBody>
          </p:sp>
          <p:sp>
            <p:nvSpPr>
              <p:cNvPr id="42" name="CuadroTexto 81">
                <a:extLst>
                  <a:ext uri="{FF2B5EF4-FFF2-40B4-BE49-F238E27FC236}">
                    <a16:creationId xmlns:a16="http://schemas.microsoft.com/office/drawing/2014/main" id="{BB6EC9A3-F54A-488D-9C31-9FA2E412AD15}"/>
                  </a:ext>
                </a:extLst>
              </p:cNvPr>
              <p:cNvSpPr txBox="1"/>
              <p:nvPr/>
            </p:nvSpPr>
            <p:spPr>
              <a:xfrm rot="20190874">
                <a:off x="6367032" y="2719499"/>
                <a:ext cx="1253293" cy="3306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Teusaquillo </a:t>
                </a:r>
              </a:p>
            </p:txBody>
          </p:sp>
          <p:sp>
            <p:nvSpPr>
              <p:cNvPr id="43" name="CuadroTexto 82">
                <a:extLst>
                  <a:ext uri="{FF2B5EF4-FFF2-40B4-BE49-F238E27FC236}">
                    <a16:creationId xmlns:a16="http://schemas.microsoft.com/office/drawing/2014/main" id="{4D2293BA-B969-403A-8823-C126A9DB6228}"/>
                  </a:ext>
                </a:extLst>
              </p:cNvPr>
              <p:cNvSpPr txBox="1"/>
              <p:nvPr/>
            </p:nvSpPr>
            <p:spPr>
              <a:xfrm rot="1524538">
                <a:off x="7536301" y="2440010"/>
                <a:ext cx="1047331" cy="3306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chemeClr val="bg1"/>
                    </a:solidFill>
                    <a:uFillTx/>
                    <a:latin typeface="Varela Round"/>
                    <a:cs typeface="Varela Round"/>
                  </a:rPr>
                  <a:t>Santa Fe </a:t>
                </a:r>
                <a:r>
                  <a:rPr lang="es-ES" sz="1200" i="0" u="none" strike="noStrike" kern="1200" cap="none" spc="0" baseline="0" dirty="0">
                    <a:solidFill>
                      <a:schemeClr val="tx1"/>
                    </a:solidFill>
                    <a:uFillTx/>
                    <a:latin typeface="Varela Round"/>
                    <a:cs typeface="Varela Round"/>
                  </a:rPr>
                  <a:t> </a:t>
                </a:r>
              </a:p>
            </p:txBody>
          </p:sp>
          <p:sp>
            <p:nvSpPr>
              <p:cNvPr id="44" name="CuadroTexto 84">
                <a:extLst>
                  <a:ext uri="{FF2B5EF4-FFF2-40B4-BE49-F238E27FC236}">
                    <a16:creationId xmlns:a16="http://schemas.microsoft.com/office/drawing/2014/main" id="{E7854437-451D-45A5-941C-4B0B9747205C}"/>
                  </a:ext>
                </a:extLst>
              </p:cNvPr>
              <p:cNvSpPr txBox="1"/>
              <p:nvPr/>
            </p:nvSpPr>
            <p:spPr>
              <a:xfrm>
                <a:off x="7229979" y="3163007"/>
                <a:ext cx="894030" cy="55114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Puente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Aranda</a:t>
                </a:r>
              </a:p>
            </p:txBody>
          </p:sp>
          <p:sp>
            <p:nvSpPr>
              <p:cNvPr id="45" name="CuadroTexto 85">
                <a:extLst>
                  <a:ext uri="{FF2B5EF4-FFF2-40B4-BE49-F238E27FC236}">
                    <a16:creationId xmlns:a16="http://schemas.microsoft.com/office/drawing/2014/main" id="{2412BD09-86A5-4FED-8011-3A08E7900E52}"/>
                  </a:ext>
                </a:extLst>
              </p:cNvPr>
              <p:cNvSpPr txBox="1"/>
              <p:nvPr/>
            </p:nvSpPr>
            <p:spPr>
              <a:xfrm>
                <a:off x="8174338" y="2074064"/>
                <a:ext cx="1271416" cy="330690"/>
              </a:xfrm>
              <a:prstGeom prst="rect">
                <a:avLst/>
              </a:prstGeom>
              <a:noFill/>
              <a:ln cap="flat">
                <a:noFill/>
              </a:ln>
            </p:spPr>
            <p:txBody>
              <a:bodyPr vert="horz" wrap="square" lIns="91440" tIns="45720" rIns="91440" bIns="45720" anchor="t" anchorCtr="0" compatLnSpc="1">
                <a:spAutoFit/>
              </a:bodyPr>
              <a:lstStyle>
                <a:defPPr marR="0" lvl="0" algn="l" rtl="0">
                  <a:lnSpc>
                    <a:spcPct val="100000"/>
                  </a:lnSpc>
                  <a:spcBef>
                    <a:spcPts val="0"/>
                  </a:spcBef>
                  <a:spcAft>
                    <a:spcPts val="0"/>
                  </a:spcAft>
                </a:defPPr>
                <a:lvl1pPr marL="0" marR="0" lvl="0" indent="0" defTabSz="914400" fontAlgn="auto" hangingPunct="1">
                  <a:lnSpc>
                    <a:spcPct val="100000"/>
                  </a:lnSpc>
                  <a:spcBef>
                    <a:spcPts val="0"/>
                  </a:spcBef>
                  <a:spcAft>
                    <a:spcPts val="0"/>
                  </a:spcAft>
                  <a:buClr>
                    <a:srgbClr val="000000"/>
                  </a:buClr>
                  <a:buFont typeface="Arial"/>
                  <a:buNone/>
                  <a:tabLst/>
                  <a:defRPr sz="1200" b="1" i="0" u="none" strike="noStrike" cap="none" spc="0" baseline="0">
                    <a:solidFill>
                      <a:srgbClr val="A3C7E7"/>
                    </a:solidFill>
                    <a:uFillTx/>
                    <a:latin typeface="Varela Round"/>
                    <a:ea typeface="Arial"/>
                    <a:cs typeface="Varela Round"/>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0" dirty="0">
                    <a:solidFill>
                      <a:schemeClr val="tx1"/>
                    </a:solidFill>
                  </a:rPr>
                  <a:t>Candelaria </a:t>
                </a:r>
              </a:p>
            </p:txBody>
          </p:sp>
          <p:sp>
            <p:nvSpPr>
              <p:cNvPr id="46" name="CuadroTexto 15">
                <a:extLst>
                  <a:ext uri="{FF2B5EF4-FFF2-40B4-BE49-F238E27FC236}">
                    <a16:creationId xmlns:a16="http://schemas.microsoft.com/office/drawing/2014/main" id="{44A22411-4572-4ED9-91F3-618ACF088CC7}"/>
                  </a:ext>
                </a:extLst>
              </p:cNvPr>
              <p:cNvSpPr txBox="1"/>
              <p:nvPr/>
            </p:nvSpPr>
            <p:spPr>
              <a:xfrm>
                <a:off x="7360108" y="4286061"/>
                <a:ext cx="933956" cy="3306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Kennedy </a:t>
                </a:r>
              </a:p>
            </p:txBody>
          </p:sp>
          <p:sp>
            <p:nvSpPr>
              <p:cNvPr id="47" name="CuadroTexto 86">
                <a:extLst>
                  <a:ext uri="{FF2B5EF4-FFF2-40B4-BE49-F238E27FC236}">
                    <a16:creationId xmlns:a16="http://schemas.microsoft.com/office/drawing/2014/main" id="{14E83A87-F5E3-4CCF-A42B-5DADF6088472}"/>
                  </a:ext>
                </a:extLst>
              </p:cNvPr>
              <p:cNvSpPr txBox="1"/>
              <p:nvPr/>
            </p:nvSpPr>
            <p:spPr>
              <a:xfrm>
                <a:off x="7559975" y="5610222"/>
                <a:ext cx="699708" cy="3306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Bosa </a:t>
                </a:r>
              </a:p>
            </p:txBody>
          </p:sp>
          <p:sp>
            <p:nvSpPr>
              <p:cNvPr id="48" name="CuadroTexto 87">
                <a:extLst>
                  <a:ext uri="{FF2B5EF4-FFF2-40B4-BE49-F238E27FC236}">
                    <a16:creationId xmlns:a16="http://schemas.microsoft.com/office/drawing/2014/main" id="{230D8248-92DA-4D13-B431-B19AD460DE3F}"/>
                  </a:ext>
                </a:extLst>
              </p:cNvPr>
              <p:cNvSpPr txBox="1"/>
              <p:nvPr/>
            </p:nvSpPr>
            <p:spPr>
              <a:xfrm>
                <a:off x="9129184" y="4261106"/>
                <a:ext cx="811009" cy="55363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Ciudad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Bolívar</a:t>
                </a:r>
              </a:p>
            </p:txBody>
          </p:sp>
          <p:sp>
            <p:nvSpPr>
              <p:cNvPr id="49" name="CuadroTexto 88">
                <a:extLst>
                  <a:ext uri="{FF2B5EF4-FFF2-40B4-BE49-F238E27FC236}">
                    <a16:creationId xmlns:a16="http://schemas.microsoft.com/office/drawing/2014/main" id="{A6917474-28A5-4210-9EC4-D27F976FBC94}"/>
                  </a:ext>
                </a:extLst>
              </p:cNvPr>
              <p:cNvSpPr txBox="1"/>
              <p:nvPr/>
            </p:nvSpPr>
            <p:spPr>
              <a:xfrm>
                <a:off x="8263872" y="4045686"/>
                <a:ext cx="1119734" cy="3306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Tunjuelito </a:t>
                </a:r>
              </a:p>
            </p:txBody>
          </p:sp>
          <p:sp>
            <p:nvSpPr>
              <p:cNvPr id="50" name="CuadroTexto 89">
                <a:extLst>
                  <a:ext uri="{FF2B5EF4-FFF2-40B4-BE49-F238E27FC236}">
                    <a16:creationId xmlns:a16="http://schemas.microsoft.com/office/drawing/2014/main" id="{24EAF6EB-D789-480A-9E11-AE11BCF85179}"/>
                  </a:ext>
                </a:extLst>
              </p:cNvPr>
              <p:cNvSpPr txBox="1"/>
              <p:nvPr/>
            </p:nvSpPr>
            <p:spPr>
              <a:xfrm>
                <a:off x="8481457" y="3403874"/>
                <a:ext cx="768838" cy="55114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Rafael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Uribe </a:t>
                </a:r>
              </a:p>
            </p:txBody>
          </p:sp>
          <p:sp>
            <p:nvSpPr>
              <p:cNvPr id="51" name="CuadroTexto 90">
                <a:extLst>
                  <a:ext uri="{FF2B5EF4-FFF2-40B4-BE49-F238E27FC236}">
                    <a16:creationId xmlns:a16="http://schemas.microsoft.com/office/drawing/2014/main" id="{8683D2EC-EB9D-4C13-A2B7-A3ACED392473}"/>
                  </a:ext>
                </a:extLst>
              </p:cNvPr>
              <p:cNvSpPr txBox="1"/>
              <p:nvPr/>
            </p:nvSpPr>
            <p:spPr>
              <a:xfrm>
                <a:off x="9772177" y="3396918"/>
                <a:ext cx="1546149" cy="33217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Usme </a:t>
                </a:r>
              </a:p>
            </p:txBody>
          </p:sp>
          <p:sp>
            <p:nvSpPr>
              <p:cNvPr id="52" name="CuadroTexto 91">
                <a:extLst>
                  <a:ext uri="{FF2B5EF4-FFF2-40B4-BE49-F238E27FC236}">
                    <a16:creationId xmlns:a16="http://schemas.microsoft.com/office/drawing/2014/main" id="{CEF60587-8714-485F-9A98-D72DBFC8EC10}"/>
                  </a:ext>
                </a:extLst>
              </p:cNvPr>
              <p:cNvSpPr txBox="1"/>
              <p:nvPr/>
            </p:nvSpPr>
            <p:spPr>
              <a:xfrm>
                <a:off x="8810046" y="2801870"/>
                <a:ext cx="1546150" cy="33069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San Cristóbal </a:t>
                </a:r>
              </a:p>
            </p:txBody>
          </p:sp>
          <p:sp>
            <p:nvSpPr>
              <p:cNvPr id="53" name="CuadroTexto 92">
                <a:extLst>
                  <a:ext uri="{FF2B5EF4-FFF2-40B4-BE49-F238E27FC236}">
                    <a16:creationId xmlns:a16="http://schemas.microsoft.com/office/drawing/2014/main" id="{D5B8847E-B383-43AA-A03F-034D189B41F5}"/>
                  </a:ext>
                </a:extLst>
              </p:cNvPr>
              <p:cNvSpPr txBox="1"/>
              <p:nvPr/>
            </p:nvSpPr>
            <p:spPr>
              <a:xfrm rot="18672912">
                <a:off x="8105902" y="3064941"/>
                <a:ext cx="760714" cy="40747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1200" cap="none" spc="0" baseline="0" dirty="0">
                    <a:solidFill>
                      <a:srgbClr val="FFFFFF"/>
                    </a:solidFill>
                    <a:uFillTx/>
                    <a:latin typeface="Varela Round"/>
                    <a:cs typeface="Varela Round"/>
                  </a:rPr>
                  <a:t>Antonio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900" b="1" i="0" u="none" strike="noStrike" kern="1200" cap="none" spc="0" baseline="0" dirty="0">
                    <a:solidFill>
                      <a:srgbClr val="FFFFFF"/>
                    </a:solidFill>
                    <a:uFillTx/>
                    <a:latin typeface="Varela Round"/>
                    <a:cs typeface="Varela Round"/>
                  </a:rPr>
                  <a:t>Nariño</a:t>
                </a:r>
              </a:p>
            </p:txBody>
          </p:sp>
          <p:sp>
            <p:nvSpPr>
              <p:cNvPr id="54" name="CuadroTexto 53">
                <a:extLst>
                  <a:ext uri="{FF2B5EF4-FFF2-40B4-BE49-F238E27FC236}">
                    <a16:creationId xmlns:a16="http://schemas.microsoft.com/office/drawing/2014/main" id="{9CDA688E-D6EE-4E3E-862A-33974BD98D89}"/>
                  </a:ext>
                </a:extLst>
              </p:cNvPr>
              <p:cNvSpPr txBox="1"/>
              <p:nvPr/>
            </p:nvSpPr>
            <p:spPr>
              <a:xfrm>
                <a:off x="6040166" y="820264"/>
                <a:ext cx="831400" cy="445948"/>
              </a:xfrm>
              <a:prstGeom prst="rect">
                <a:avLst/>
              </a:prstGeom>
              <a:noFill/>
            </p:spPr>
            <p:txBody>
              <a:bodyPr wrap="square" rtlCol="0">
                <a:spAutoFit/>
              </a:bodyPr>
              <a:lstStyle/>
              <a:p>
                <a:endParaRPr lang="es-CO" sz="2000" b="1" dirty="0">
                  <a:solidFill>
                    <a:srgbClr val="00B0F0"/>
                  </a:solidFill>
                </a:endParaRPr>
              </a:p>
            </p:txBody>
          </p:sp>
          <p:sp>
            <p:nvSpPr>
              <p:cNvPr id="55" name="CuadroTexto 54">
                <a:extLst>
                  <a:ext uri="{FF2B5EF4-FFF2-40B4-BE49-F238E27FC236}">
                    <a16:creationId xmlns:a16="http://schemas.microsoft.com/office/drawing/2014/main" id="{0CFCA234-15B9-4A25-9B2A-04A6DB8BDE09}"/>
                  </a:ext>
                </a:extLst>
              </p:cNvPr>
              <p:cNvSpPr txBox="1"/>
              <p:nvPr/>
            </p:nvSpPr>
            <p:spPr>
              <a:xfrm>
                <a:off x="9934530" y="4211031"/>
                <a:ext cx="843330" cy="460191"/>
              </a:xfrm>
              <a:prstGeom prst="rect">
                <a:avLst/>
              </a:prstGeom>
              <a:noFill/>
            </p:spPr>
            <p:txBody>
              <a:bodyPr wrap="square" rtlCol="0">
                <a:spAutoFit/>
              </a:bodyPr>
              <a:lstStyle/>
              <a:p>
                <a:endParaRPr lang="es-CO" sz="2000" b="1" dirty="0">
                  <a:solidFill>
                    <a:srgbClr val="002060"/>
                  </a:solidFill>
                </a:endParaRPr>
              </a:p>
            </p:txBody>
          </p:sp>
          <p:sp>
            <p:nvSpPr>
              <p:cNvPr id="56" name="CuadroTexto 83">
                <a:extLst>
                  <a:ext uri="{FF2B5EF4-FFF2-40B4-BE49-F238E27FC236}">
                    <a16:creationId xmlns:a16="http://schemas.microsoft.com/office/drawing/2014/main" id="{3C924861-3ECF-4482-94F8-A1B1FEE3C637}"/>
                  </a:ext>
                </a:extLst>
              </p:cNvPr>
              <p:cNvSpPr txBox="1"/>
              <p:nvPr/>
            </p:nvSpPr>
            <p:spPr>
              <a:xfrm rot="2173275">
                <a:off x="7501971" y="2820207"/>
                <a:ext cx="1025662" cy="3123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100" b="1" i="0" u="none" strike="noStrike" kern="1200" cap="none" spc="0" baseline="0" dirty="0">
                    <a:solidFill>
                      <a:srgbClr val="FFFFFF"/>
                    </a:solidFill>
                    <a:uFillTx/>
                    <a:latin typeface="Varela Round"/>
                    <a:cs typeface="Varela Round"/>
                  </a:rPr>
                  <a:t>Mártires </a:t>
                </a:r>
              </a:p>
            </p:txBody>
          </p:sp>
        </p:grpSp>
        <p:sp>
          <p:nvSpPr>
            <p:cNvPr id="65" name="CuadroTexto 85">
              <a:extLst>
                <a:ext uri="{FF2B5EF4-FFF2-40B4-BE49-F238E27FC236}">
                  <a16:creationId xmlns:a16="http://schemas.microsoft.com/office/drawing/2014/main" id="{56482BAE-AF49-4C10-A795-5A9751D9E71B}"/>
                </a:ext>
              </a:extLst>
            </p:cNvPr>
            <p:cNvSpPr txBox="1"/>
            <p:nvPr/>
          </p:nvSpPr>
          <p:spPr>
            <a:xfrm>
              <a:off x="1900260" y="4613056"/>
              <a:ext cx="916942" cy="338554"/>
            </a:xfrm>
            <a:prstGeom prst="rect">
              <a:avLst/>
            </a:prstGeom>
            <a:noFill/>
            <a:ln cap="flat">
              <a:noFill/>
            </a:ln>
          </p:spPr>
          <p:txBody>
            <a:bodyPr vert="horz" wrap="square" lIns="91440" tIns="45720" rIns="91440" bIns="45720" anchor="t" anchorCtr="0" compatLnSpc="1">
              <a:spAutoFit/>
            </a:bodyPr>
            <a:lstStyle>
              <a:defPPr marR="0" lvl="0" algn="l" rtl="0">
                <a:lnSpc>
                  <a:spcPct val="100000"/>
                </a:lnSpc>
                <a:spcBef>
                  <a:spcPts val="0"/>
                </a:spcBef>
                <a:spcAft>
                  <a:spcPts val="0"/>
                </a:spcAft>
              </a:defPPr>
              <a:lvl1pPr marL="0" marR="0" lvl="0" indent="0" defTabSz="914400" fontAlgn="auto" hangingPunct="1">
                <a:lnSpc>
                  <a:spcPct val="100000"/>
                </a:lnSpc>
                <a:spcBef>
                  <a:spcPts val="0"/>
                </a:spcBef>
                <a:spcAft>
                  <a:spcPts val="0"/>
                </a:spcAft>
                <a:buClr>
                  <a:srgbClr val="000000"/>
                </a:buClr>
                <a:buFont typeface="Arial"/>
                <a:buNone/>
                <a:tabLst/>
                <a:defRPr sz="1200" b="1" i="0" u="none" strike="noStrike" cap="none" spc="0" baseline="0">
                  <a:solidFill>
                    <a:srgbClr val="A3C7E7"/>
                  </a:solidFill>
                  <a:uFillTx/>
                  <a:latin typeface="Varela Round"/>
                  <a:ea typeface="Arial"/>
                  <a:cs typeface="Varela Round"/>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600" dirty="0">
                  <a:solidFill>
                    <a:srgbClr val="BDD7EE"/>
                  </a:solidFill>
                </a:rPr>
                <a:t>0,36</a:t>
              </a:r>
            </a:p>
          </p:txBody>
        </p:sp>
        <p:sp>
          <p:nvSpPr>
            <p:cNvPr id="66" name="Elipse 65">
              <a:extLst>
                <a:ext uri="{FF2B5EF4-FFF2-40B4-BE49-F238E27FC236}">
                  <a16:creationId xmlns:a16="http://schemas.microsoft.com/office/drawing/2014/main" id="{4CC9C1A6-3F35-4EB6-941D-69C7383562E2}"/>
                </a:ext>
              </a:extLst>
            </p:cNvPr>
            <p:cNvSpPr/>
            <p:nvPr/>
          </p:nvSpPr>
          <p:spPr>
            <a:xfrm>
              <a:off x="1984352" y="4479828"/>
              <a:ext cx="774200" cy="542001"/>
            </a:xfrm>
            <a:prstGeom prst="ellipse">
              <a:avLst/>
            </a:prstGeom>
            <a:noFill/>
            <a:ln w="28575">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02060"/>
                </a:solidFill>
              </a:endParaRPr>
            </a:p>
          </p:txBody>
        </p:sp>
      </p:grpSp>
      <p:cxnSp>
        <p:nvCxnSpPr>
          <p:cNvPr id="67" name="Conector recto 66">
            <a:extLst>
              <a:ext uri="{FF2B5EF4-FFF2-40B4-BE49-F238E27FC236}">
                <a16:creationId xmlns:a16="http://schemas.microsoft.com/office/drawing/2014/main" id="{F9664970-CFFE-49D9-A2A3-FDD6421567FA}"/>
              </a:ext>
            </a:extLst>
          </p:cNvPr>
          <p:cNvCxnSpPr>
            <a:cxnSpLocks/>
            <a:endCxn id="66" idx="7"/>
          </p:cNvCxnSpPr>
          <p:nvPr/>
        </p:nvCxnSpPr>
        <p:spPr>
          <a:xfrm flipH="1">
            <a:off x="2388989" y="4252220"/>
            <a:ext cx="520571" cy="259118"/>
          </a:xfrm>
          <a:prstGeom prst="line">
            <a:avLst/>
          </a:prstGeom>
          <a:ln w="25400">
            <a:solidFill>
              <a:srgbClr val="BDD7E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9"/>
          <p:cNvSpPr txBox="1"/>
          <p:nvPr/>
        </p:nvSpPr>
        <p:spPr>
          <a:xfrm>
            <a:off x="510787" y="680115"/>
            <a:ext cx="1126155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O" sz="2400" b="1" i="0" u="none" strike="noStrike" cap="none" dirty="0">
                <a:solidFill>
                  <a:srgbClr val="007EB1"/>
                </a:solidFill>
                <a:latin typeface="Verdana"/>
                <a:ea typeface="Verdana"/>
                <a:cs typeface="Verdana"/>
                <a:sym typeface="Verdana"/>
              </a:rPr>
              <a:t>Índice cultural de relaciones libres de machismo Bogotá por localidad 2017 </a:t>
            </a:r>
            <a:endParaRPr dirty="0"/>
          </a:p>
        </p:txBody>
      </p:sp>
      <p:sp>
        <p:nvSpPr>
          <p:cNvPr id="478" name="Google Shape;478;p39"/>
          <p:cNvSpPr txBox="1"/>
          <p:nvPr/>
        </p:nvSpPr>
        <p:spPr>
          <a:xfrm>
            <a:off x="493295" y="2567488"/>
            <a:ext cx="311640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1600" b="1" i="0" u="none" strike="noStrike" cap="none" dirty="0">
                <a:solidFill>
                  <a:srgbClr val="007EB1"/>
                </a:solidFill>
                <a:latin typeface="Verdana"/>
                <a:ea typeface="Verdana"/>
                <a:cs typeface="Verdana"/>
                <a:sym typeface="Verdana"/>
              </a:rPr>
              <a:t>Según localidad</a:t>
            </a:r>
            <a:endParaRPr dirty="0"/>
          </a:p>
        </p:txBody>
      </p:sp>
      <p:pic>
        <p:nvPicPr>
          <p:cNvPr id="479" name="Google Shape;479;p39"/>
          <p:cNvPicPr preferRelativeResize="0"/>
          <p:nvPr/>
        </p:nvPicPr>
        <p:blipFill rotWithShape="1">
          <a:blip r:embed="rId3">
            <a:alphaModFix/>
          </a:blip>
          <a:srcRect b="15516"/>
          <a:stretch/>
        </p:blipFill>
        <p:spPr>
          <a:xfrm>
            <a:off x="2734233" y="1798788"/>
            <a:ext cx="6863901" cy="887199"/>
          </a:xfrm>
          <a:prstGeom prst="rect">
            <a:avLst/>
          </a:prstGeom>
          <a:noFill/>
          <a:ln>
            <a:noFill/>
          </a:ln>
        </p:spPr>
      </p:pic>
      <p:sp>
        <p:nvSpPr>
          <p:cNvPr id="480" name="Google Shape;480;p39"/>
          <p:cNvSpPr txBox="1"/>
          <p:nvPr/>
        </p:nvSpPr>
        <p:spPr>
          <a:xfrm>
            <a:off x="700781" y="1528741"/>
            <a:ext cx="2114607" cy="461665"/>
          </a:xfrm>
          <a:prstGeom prst="rect">
            <a:avLst/>
          </a:prstGeom>
          <a:solidFill>
            <a:srgbClr val="00B0F0"/>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s-CO" sz="1200" b="1" i="0" u="none" strike="noStrike" cap="none" dirty="0">
                <a:solidFill>
                  <a:schemeClr val="lt1"/>
                </a:solidFill>
                <a:latin typeface="Verdana"/>
                <a:ea typeface="Verdana"/>
                <a:cs typeface="Verdana"/>
                <a:sym typeface="Verdana"/>
              </a:rPr>
              <a:t>Relaciones libres de machismo</a:t>
            </a:r>
            <a:endParaRPr dirty="0"/>
          </a:p>
        </p:txBody>
      </p:sp>
      <p:sp>
        <p:nvSpPr>
          <p:cNvPr id="481" name="Google Shape;481;p39"/>
          <p:cNvSpPr txBox="1"/>
          <p:nvPr/>
        </p:nvSpPr>
        <p:spPr>
          <a:xfrm>
            <a:off x="9516978" y="1582065"/>
            <a:ext cx="2237873" cy="461665"/>
          </a:xfrm>
          <a:prstGeom prst="rect">
            <a:avLst/>
          </a:prstGeom>
          <a:solidFill>
            <a:srgbClr val="0C37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1200" b="1" i="0" u="none" strike="noStrike" cap="none" dirty="0">
                <a:solidFill>
                  <a:schemeClr val="lt1"/>
                </a:solidFill>
                <a:latin typeface="Verdana"/>
                <a:ea typeface="Verdana"/>
                <a:cs typeface="Verdana"/>
                <a:sym typeface="Verdana"/>
              </a:rPr>
              <a:t>Relaciones mediadas por el  machismo</a:t>
            </a:r>
            <a:endParaRPr dirty="0"/>
          </a:p>
        </p:txBody>
      </p:sp>
      <p:sp>
        <p:nvSpPr>
          <p:cNvPr id="483" name="Google Shape;483;p39"/>
          <p:cNvSpPr/>
          <p:nvPr/>
        </p:nvSpPr>
        <p:spPr>
          <a:xfrm>
            <a:off x="3077029" y="3193858"/>
            <a:ext cx="774900" cy="480884"/>
          </a:xfrm>
          <a:prstGeom prst="ellipse">
            <a:avLst/>
          </a:prstGeom>
          <a:noFill/>
          <a:ln w="25400" cap="flat" cmpd="sng">
            <a:solidFill>
              <a:schemeClr val="accent5">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dirty="0">
              <a:solidFill>
                <a:schemeClr val="lt1"/>
              </a:solidFill>
              <a:latin typeface="Arial"/>
              <a:ea typeface="Arial"/>
              <a:cs typeface="Arial"/>
              <a:sym typeface="Arial"/>
            </a:endParaRPr>
          </a:p>
        </p:txBody>
      </p:sp>
      <p:sp>
        <p:nvSpPr>
          <p:cNvPr id="484" name="Google Shape;484;p39"/>
          <p:cNvSpPr/>
          <p:nvPr/>
        </p:nvSpPr>
        <p:spPr>
          <a:xfrm>
            <a:off x="320975" y="30628"/>
            <a:ext cx="1072228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CO" sz="2800" b="1" i="0" u="none" strike="noStrike" cap="none">
                <a:solidFill>
                  <a:schemeClr val="lt1"/>
                </a:solidFill>
                <a:latin typeface="Tahoma"/>
                <a:ea typeface="Tahoma"/>
                <a:cs typeface="Tahoma"/>
                <a:sym typeface="Tahoma"/>
              </a:rPr>
              <a:t>Actitudes ante las violencias de género  </a:t>
            </a:r>
            <a:endParaRPr/>
          </a:p>
        </p:txBody>
      </p:sp>
      <p:sp>
        <p:nvSpPr>
          <p:cNvPr id="485" name="Google Shape;485;p39"/>
          <p:cNvSpPr txBox="1"/>
          <p:nvPr/>
        </p:nvSpPr>
        <p:spPr>
          <a:xfrm>
            <a:off x="6445626" y="6592151"/>
            <a:ext cx="5728447" cy="2308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s-CO" sz="900" b="0" i="0" u="none" strike="noStrike" cap="none">
                <a:solidFill>
                  <a:srgbClr val="595959"/>
                </a:solidFill>
                <a:latin typeface="Verdana"/>
                <a:ea typeface="Verdana"/>
                <a:cs typeface="Verdana"/>
                <a:sym typeface="Verdana"/>
              </a:rPr>
              <a:t>Fuente: Secretaría Distrital de Cultura, Recreación y Deporte</a:t>
            </a:r>
            <a:endParaRPr/>
          </a:p>
        </p:txBody>
      </p:sp>
      <p:graphicFrame>
        <p:nvGraphicFramePr>
          <p:cNvPr id="11" name="Gráfico 10">
            <a:extLst>
              <a:ext uri="{FF2B5EF4-FFF2-40B4-BE49-F238E27FC236}">
                <a16:creationId xmlns:a16="http://schemas.microsoft.com/office/drawing/2014/main" id="{819A3516-7D55-4CF9-9A45-A0C2B4E59FFC}"/>
              </a:ext>
            </a:extLst>
          </p:cNvPr>
          <p:cNvGraphicFramePr>
            <a:graphicFrameLocks/>
          </p:cNvGraphicFramePr>
          <p:nvPr>
            <p:extLst/>
          </p:nvPr>
        </p:nvGraphicFramePr>
        <p:xfrm>
          <a:off x="493295" y="2956034"/>
          <a:ext cx="11015688" cy="37714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974E00-EE78-4AAA-93B8-D75B2C03EFFE}"/>
              </a:ext>
            </a:extLst>
          </p:cNvPr>
          <p:cNvSpPr txBox="1"/>
          <p:nvPr/>
        </p:nvSpPr>
        <p:spPr>
          <a:xfrm>
            <a:off x="355663" y="1786604"/>
            <a:ext cx="6409557" cy="2123658"/>
          </a:xfrm>
          <a:prstGeom prst="rect">
            <a:avLst/>
          </a:prstGeom>
          <a:noFill/>
        </p:spPr>
        <p:txBody>
          <a:bodyPr wrap="square" rtlCol="0">
            <a:spAutoFit/>
          </a:bodyPr>
          <a:lstStyle/>
          <a:p>
            <a:pPr algn="ctr"/>
            <a:r>
              <a:rPr lang="es-CO" sz="4400" b="1" dirty="0">
                <a:solidFill>
                  <a:srgbClr val="003F64"/>
                </a:solidFill>
                <a:latin typeface="Tahoma" panose="020B0604030504040204" pitchFamily="34" charset="0"/>
                <a:ea typeface="Tahoma" panose="020B0604030504040204" pitchFamily="34" charset="0"/>
                <a:cs typeface="Tahoma" panose="020B0604030504040204" pitchFamily="34" charset="0"/>
              </a:rPr>
              <a:t>Relaciones ciudadanas en clave de una ciudad con</a:t>
            </a:r>
            <a:endParaRPr lang="es-CO" sz="4400" b="1" dirty="0">
              <a:solidFill>
                <a:srgbClr val="007EB1"/>
              </a:solidFill>
              <a:latin typeface="Varela Round" panose="020B0604020202020204" charset="-79"/>
              <a:cs typeface="Varela Round" panose="020B0604020202020204" charset="-79"/>
            </a:endParaRPr>
          </a:p>
        </p:txBody>
      </p:sp>
      <p:sp>
        <p:nvSpPr>
          <p:cNvPr id="2" name="Rectángulo 1">
            <a:extLst>
              <a:ext uri="{FF2B5EF4-FFF2-40B4-BE49-F238E27FC236}">
                <a16:creationId xmlns:a16="http://schemas.microsoft.com/office/drawing/2014/main" id="{CB275DCE-CF5B-4E74-A001-61F106E50E91}"/>
              </a:ext>
            </a:extLst>
          </p:cNvPr>
          <p:cNvSpPr/>
          <p:nvPr/>
        </p:nvSpPr>
        <p:spPr>
          <a:xfrm>
            <a:off x="645695" y="3807965"/>
            <a:ext cx="5870335" cy="1938992"/>
          </a:xfrm>
          <a:prstGeom prst="rect">
            <a:avLst/>
          </a:prstGeom>
        </p:spPr>
        <p:txBody>
          <a:bodyPr wrap="square">
            <a:spAutoFit/>
          </a:bodyPr>
          <a:lstStyle/>
          <a:p>
            <a:pPr algn="ctr"/>
            <a:r>
              <a:rPr lang="es-CO" sz="6000" b="1" dirty="0">
                <a:solidFill>
                  <a:srgbClr val="00B0F0"/>
                </a:solidFill>
                <a:latin typeface="Tahoma" panose="020B0604030504040204" pitchFamily="34" charset="0"/>
                <a:ea typeface="Tahoma" panose="020B0604030504040204" pitchFamily="34" charset="0"/>
                <a:cs typeface="Tahoma" panose="020B0604030504040204" pitchFamily="34" charset="0"/>
              </a:rPr>
              <a:t>convivencia pacífica</a:t>
            </a:r>
          </a:p>
        </p:txBody>
      </p:sp>
      <p:pic>
        <p:nvPicPr>
          <p:cNvPr id="7" name="Imagen 6">
            <a:extLst>
              <a:ext uri="{FF2B5EF4-FFF2-40B4-BE49-F238E27FC236}">
                <a16:creationId xmlns:a16="http://schemas.microsoft.com/office/drawing/2014/main" id="{4430B792-AB98-41BD-A99C-B0C4504BFA8D}"/>
              </a:ext>
            </a:extLst>
          </p:cNvPr>
          <p:cNvPicPr>
            <a:picLocks noChangeAspect="1"/>
          </p:cNvPicPr>
          <p:nvPr/>
        </p:nvPicPr>
        <p:blipFill>
          <a:blip r:embed="rId2"/>
          <a:stretch>
            <a:fillRect/>
          </a:stretch>
        </p:blipFill>
        <p:spPr>
          <a:xfrm>
            <a:off x="6921304" y="886467"/>
            <a:ext cx="4582035" cy="24192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agen 8">
            <a:extLst>
              <a:ext uri="{FF2B5EF4-FFF2-40B4-BE49-F238E27FC236}">
                <a16:creationId xmlns:a16="http://schemas.microsoft.com/office/drawing/2014/main" id="{52080E1F-EE5A-4F59-B925-777080A9B4C4}"/>
              </a:ext>
            </a:extLst>
          </p:cNvPr>
          <p:cNvPicPr>
            <a:picLocks noChangeAspect="1"/>
          </p:cNvPicPr>
          <p:nvPr/>
        </p:nvPicPr>
        <p:blipFill>
          <a:blip r:embed="rId3"/>
          <a:stretch>
            <a:fillRect/>
          </a:stretch>
        </p:blipFill>
        <p:spPr>
          <a:xfrm>
            <a:off x="6806062" y="3871949"/>
            <a:ext cx="4582036" cy="27683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1274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213D9E48-2B1F-4D1A-A37B-C9470B517809}"/>
              </a:ext>
            </a:extLst>
          </p:cNvPr>
          <p:cNvSpPr txBox="1"/>
          <p:nvPr/>
        </p:nvSpPr>
        <p:spPr>
          <a:xfrm>
            <a:off x="1080143" y="3787712"/>
            <a:ext cx="10891463" cy="2123658"/>
          </a:xfrm>
          <a:prstGeom prst="rect">
            <a:avLst/>
          </a:prstGeom>
          <a:noFill/>
        </p:spPr>
        <p:txBody>
          <a:bodyPr wrap="square" rtlCol="0">
            <a:spAutoFit/>
          </a:bodyPr>
          <a:lstStyle/>
          <a:p>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Diseño muestral</a:t>
            </a:r>
            <a:r>
              <a:rPr lang="es-CO" sz="2000" dirty="0">
                <a:solidFill>
                  <a:srgbClr val="007EB1"/>
                </a:solidFill>
                <a:latin typeface="Verdana" panose="020B0604030504040204" pitchFamily="34" charset="0"/>
                <a:ea typeface="Verdana" panose="020B0604030504040204" pitchFamily="34" charset="0"/>
                <a:cs typeface="Verdana" panose="020B0604030504040204" pitchFamily="34" charset="0"/>
              </a:rPr>
              <a:t>: </a:t>
            </a:r>
            <a:r>
              <a:rPr lang="es-CO" sz="2000" dirty="0">
                <a:latin typeface="Verdana" panose="020B0604030504040204" pitchFamily="34" charset="0"/>
                <a:ea typeface="Verdana" panose="020B0604030504040204" pitchFamily="34" charset="0"/>
                <a:cs typeface="Verdana" panose="020B0604030504040204" pitchFamily="34" charset="0"/>
              </a:rPr>
              <a:t>Muestreo probabilístico, estratificado, </a:t>
            </a:r>
            <a:r>
              <a:rPr lang="es-CO" sz="2000" dirty="0" err="1">
                <a:latin typeface="Verdana" panose="020B0604030504040204" pitchFamily="34" charset="0"/>
                <a:ea typeface="Verdana" panose="020B0604030504040204" pitchFamily="34" charset="0"/>
                <a:cs typeface="Verdana" panose="020B0604030504040204" pitchFamily="34" charset="0"/>
              </a:rPr>
              <a:t>multietápico</a:t>
            </a:r>
            <a:endParaRPr lang="es-E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Tamaño de muestra</a:t>
            </a:r>
            <a:r>
              <a:rPr lang="es-CO" sz="2000" dirty="0">
                <a:solidFill>
                  <a:srgbClr val="007EB1"/>
                </a:solidFill>
                <a:latin typeface="Verdana" panose="020B0604030504040204" pitchFamily="34" charset="0"/>
                <a:ea typeface="Verdana" panose="020B0604030504040204" pitchFamily="34" charset="0"/>
                <a:cs typeface="Verdana" panose="020B0604030504040204" pitchFamily="34" charset="0"/>
              </a:rPr>
              <a:t>:  </a:t>
            </a:r>
            <a:r>
              <a:rPr lang="es-CO" sz="3200" b="1" dirty="0">
                <a:solidFill>
                  <a:srgbClr val="0C3760"/>
                </a:solidFill>
                <a:latin typeface="Verdana" panose="020B0604030504040204" pitchFamily="34" charset="0"/>
                <a:ea typeface="Verdana" panose="020B0604030504040204" pitchFamily="34" charset="0"/>
                <a:cs typeface="Verdana" panose="020B0604030504040204" pitchFamily="34" charset="0"/>
              </a:rPr>
              <a:t>16.312</a:t>
            </a:r>
            <a:r>
              <a:rPr lang="es-CO" sz="2000" b="1" dirty="0">
                <a:latin typeface="Verdana" panose="020B0604030504040204" pitchFamily="34" charset="0"/>
                <a:ea typeface="Verdana" panose="020B0604030504040204" pitchFamily="34" charset="0"/>
                <a:cs typeface="Verdana" panose="020B0604030504040204" pitchFamily="34" charset="0"/>
              </a:rPr>
              <a:t> </a:t>
            </a:r>
            <a:r>
              <a:rPr lang="es-CO" sz="2000" dirty="0">
                <a:latin typeface="Verdana" panose="020B0604030504040204" pitchFamily="34" charset="0"/>
                <a:ea typeface="Verdana" panose="020B0604030504040204" pitchFamily="34" charset="0"/>
                <a:cs typeface="Verdana" panose="020B0604030504040204" pitchFamily="34" charset="0"/>
              </a:rPr>
              <a:t>personas </a:t>
            </a:r>
            <a:r>
              <a:rPr lang="es-CO" sz="2000" dirty="0">
                <a:latin typeface="Varela Round" panose="020B0604020202020204" charset="-79"/>
                <a:cs typeface="Varela Round" panose="020B0604020202020204" charset="-79"/>
              </a:rPr>
              <a:t>(Suba: </a:t>
            </a:r>
            <a:r>
              <a:rPr lang="es-CO" sz="3200" b="1" dirty="0">
                <a:solidFill>
                  <a:srgbClr val="0C3760"/>
                </a:solidFill>
                <a:latin typeface="Verdana" panose="020B0604030504040204" pitchFamily="34" charset="0"/>
                <a:ea typeface="Verdana" panose="020B0604030504040204" pitchFamily="34" charset="0"/>
              </a:rPr>
              <a:t>1.004</a:t>
            </a:r>
            <a:r>
              <a:rPr lang="es-CO" sz="2000" dirty="0">
                <a:latin typeface="Varela Round" panose="020B0604020202020204" charset="-79"/>
                <a:cs typeface="Varela Round" panose="020B0604020202020204" charset="-79"/>
              </a:rPr>
              <a:t> personas)</a:t>
            </a:r>
            <a:endParaRPr lang="es-CO" sz="2000" dirty="0">
              <a:latin typeface="Verdana" panose="020B0604030504040204" pitchFamily="34" charset="0"/>
              <a:ea typeface="Verdana" panose="020B0604030504040204" pitchFamily="34" charset="0"/>
              <a:cs typeface="Verdana" panose="020B0604030504040204" pitchFamily="34" charset="0"/>
            </a:endParaRPr>
          </a:p>
          <a:p>
            <a:r>
              <a:rPr lang="es-ES" sz="2000" b="1" dirty="0">
                <a:solidFill>
                  <a:srgbClr val="007EB1"/>
                </a:solidFill>
                <a:latin typeface="Verdana" panose="020B0604030504040204" pitchFamily="34" charset="0"/>
                <a:ea typeface="Verdana" panose="020B0604030504040204" pitchFamily="34" charset="0"/>
                <a:cs typeface="Verdana" panose="020B0604030504040204" pitchFamily="34" charset="0"/>
              </a:rPr>
              <a:t>Confiabilidad</a:t>
            </a:r>
            <a:r>
              <a:rPr lang="es-CO" sz="2000" dirty="0">
                <a:solidFill>
                  <a:srgbClr val="007EB1"/>
                </a:solidFill>
                <a:latin typeface="Verdana" panose="020B0604030504040204" pitchFamily="34" charset="0"/>
                <a:ea typeface="Verdana" panose="020B0604030504040204" pitchFamily="34" charset="0"/>
                <a:cs typeface="Verdana" panose="020B0604030504040204" pitchFamily="34" charset="0"/>
              </a:rPr>
              <a:t>: </a:t>
            </a:r>
            <a:r>
              <a:rPr lang="es-ES" sz="2000" dirty="0">
                <a:latin typeface="Verdana" panose="020B0604030504040204" pitchFamily="34" charset="0"/>
                <a:ea typeface="Verdana" panose="020B0604030504040204" pitchFamily="34" charset="0"/>
                <a:cs typeface="Verdana" panose="020B0604030504040204" pitchFamily="34" charset="0"/>
              </a:rPr>
              <a:t>95%</a:t>
            </a:r>
            <a:endParaRPr lang="es-CO" sz="2000" dirty="0">
              <a:latin typeface="Verdana" panose="020B0604030504040204" pitchFamily="34" charset="0"/>
              <a:ea typeface="Verdana" panose="020B0604030504040204" pitchFamily="34" charset="0"/>
              <a:cs typeface="Verdana" panose="020B0604030504040204" pitchFamily="34" charset="0"/>
            </a:endParaRPr>
          </a:p>
          <a:p>
            <a:r>
              <a:rPr lang="es-ES" sz="2000" b="1" dirty="0">
                <a:solidFill>
                  <a:srgbClr val="007EB1"/>
                </a:solidFill>
                <a:latin typeface="Verdana" panose="020B0604030504040204" pitchFamily="34" charset="0"/>
                <a:ea typeface="Verdana" panose="020B0604030504040204" pitchFamily="34" charset="0"/>
                <a:cs typeface="Verdana" panose="020B0604030504040204" pitchFamily="34" charset="0"/>
              </a:rPr>
              <a:t>Error de muestreo</a:t>
            </a:r>
            <a:r>
              <a:rPr lang="es-CO" sz="2000" dirty="0">
                <a:solidFill>
                  <a:srgbClr val="007EB1"/>
                </a:solidFill>
                <a:latin typeface="Verdana" panose="020B0604030504040204" pitchFamily="34" charset="0"/>
                <a:ea typeface="Verdana" panose="020B0604030504040204" pitchFamily="34" charset="0"/>
                <a:cs typeface="Verdana" panose="020B0604030504040204" pitchFamily="34" charset="0"/>
              </a:rPr>
              <a:t>: </a:t>
            </a:r>
            <a:r>
              <a:rPr lang="es-CO" sz="2000" dirty="0">
                <a:latin typeface="Verdana" panose="020B0604030504040204" pitchFamily="34" charset="0"/>
                <a:ea typeface="Verdana" panose="020B0604030504040204" pitchFamily="34" charset="0"/>
                <a:cs typeface="Verdana" panose="020B0604030504040204" pitchFamily="34" charset="0"/>
              </a:rPr>
              <a:t>Para estimaciones superiores al 50% con respecto al total, el error de muestreo es del 1,3%. Estimaciones inferiores al 1,1% tendrán errores superiores al 10%.</a:t>
            </a:r>
          </a:p>
        </p:txBody>
      </p:sp>
      <p:sp>
        <p:nvSpPr>
          <p:cNvPr id="5" name="CuadroTexto 4">
            <a:extLst>
              <a:ext uri="{FF2B5EF4-FFF2-40B4-BE49-F238E27FC236}">
                <a16:creationId xmlns:a16="http://schemas.microsoft.com/office/drawing/2014/main" id="{DB6F2EF6-E5EB-4837-9733-12185D12AF59}"/>
              </a:ext>
            </a:extLst>
          </p:cNvPr>
          <p:cNvSpPr txBox="1"/>
          <p:nvPr/>
        </p:nvSpPr>
        <p:spPr>
          <a:xfrm>
            <a:off x="1057838" y="809261"/>
            <a:ext cx="6741456" cy="769441"/>
          </a:xfrm>
          <a:prstGeom prst="rect">
            <a:avLst/>
          </a:prstGeom>
          <a:noFill/>
        </p:spPr>
        <p:txBody>
          <a:bodyPr wrap="square" rtlCol="0">
            <a:spAutoFit/>
          </a:bodyPr>
          <a:lstStyle/>
          <a:p>
            <a:r>
              <a:rPr lang="es-CO" sz="4400" b="1" dirty="0">
                <a:solidFill>
                  <a:srgbClr val="007EB1"/>
                </a:solidFill>
                <a:latin typeface="Verdana" panose="020B0604030504040204" pitchFamily="34" charset="0"/>
                <a:ea typeface="Verdana" panose="020B0604030504040204" pitchFamily="34" charset="0"/>
                <a:cs typeface="Verdana" panose="020B0604030504040204" pitchFamily="34" charset="0"/>
              </a:rPr>
              <a:t>FICHA TÉCNICA</a:t>
            </a:r>
          </a:p>
        </p:txBody>
      </p:sp>
      <p:sp>
        <p:nvSpPr>
          <p:cNvPr id="7" name="CuadroTexto 6">
            <a:extLst>
              <a:ext uri="{FF2B5EF4-FFF2-40B4-BE49-F238E27FC236}">
                <a16:creationId xmlns:a16="http://schemas.microsoft.com/office/drawing/2014/main" id="{12A7DBF6-1477-4765-BD49-CC435EE6676B}"/>
              </a:ext>
            </a:extLst>
          </p:cNvPr>
          <p:cNvSpPr txBox="1"/>
          <p:nvPr/>
        </p:nvSpPr>
        <p:spPr>
          <a:xfrm>
            <a:off x="1057838" y="2175741"/>
            <a:ext cx="10778922" cy="1631216"/>
          </a:xfrm>
          <a:prstGeom prst="rect">
            <a:avLst/>
          </a:prstGeom>
          <a:noFill/>
        </p:spPr>
        <p:txBody>
          <a:bodyPr wrap="square" rtlCol="0">
            <a:spAutoFit/>
          </a:bodyPr>
          <a:lstStyle/>
          <a:p>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Lugar de recolección: </a:t>
            </a:r>
            <a:r>
              <a:rPr lang="pt-BR" sz="2000" dirty="0">
                <a:latin typeface="Verdana" panose="020B0604030504040204" pitchFamily="34" charset="0"/>
                <a:ea typeface="Verdana" panose="020B0604030504040204" pitchFamily="34" charset="0"/>
                <a:cs typeface="Verdana" panose="020B0604030504040204" pitchFamily="34" charset="0"/>
              </a:rPr>
              <a:t>Zona urbana residencial estratificada de Bogotá</a:t>
            </a:r>
            <a:endParaRPr lang="es-CO" sz="2000" dirty="0">
              <a:latin typeface="Verdana" panose="020B0604030504040204" pitchFamily="34" charset="0"/>
              <a:ea typeface="Verdana" panose="020B0604030504040204" pitchFamily="34" charset="0"/>
              <a:cs typeface="Verdana" panose="020B0604030504040204" pitchFamily="34" charset="0"/>
            </a:endParaRPr>
          </a:p>
          <a:p>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Periodo de recolección</a:t>
            </a:r>
            <a:r>
              <a:rPr lang="es-CO" sz="2000" dirty="0">
                <a:solidFill>
                  <a:srgbClr val="007EB1"/>
                </a:solidFill>
                <a:latin typeface="Verdana" panose="020B0604030504040204" pitchFamily="34" charset="0"/>
                <a:ea typeface="Verdana" panose="020B0604030504040204" pitchFamily="34" charset="0"/>
                <a:cs typeface="Verdana" panose="020B0604030504040204" pitchFamily="34" charset="0"/>
              </a:rPr>
              <a:t>: </a:t>
            </a:r>
            <a:r>
              <a:rPr lang="es-CO" sz="2000" dirty="0">
                <a:latin typeface="Verdana" panose="020B0604030504040204" pitchFamily="34" charset="0"/>
                <a:ea typeface="Verdana" panose="020B0604030504040204" pitchFamily="34" charset="0"/>
                <a:cs typeface="Verdana" panose="020B0604030504040204" pitchFamily="34" charset="0"/>
              </a:rPr>
              <a:t>Agosto a Diciembre de 2017</a:t>
            </a:r>
          </a:p>
          <a:p>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Población objetivo</a:t>
            </a:r>
            <a:r>
              <a:rPr lang="es-CO" sz="2000" dirty="0">
                <a:solidFill>
                  <a:srgbClr val="007EB1"/>
                </a:solidFill>
                <a:latin typeface="Verdana" panose="020B0604030504040204" pitchFamily="34" charset="0"/>
                <a:ea typeface="Verdana" panose="020B0604030504040204" pitchFamily="34" charset="0"/>
                <a:cs typeface="Verdana" panose="020B0604030504040204" pitchFamily="34" charset="0"/>
              </a:rPr>
              <a:t>: </a:t>
            </a:r>
            <a:r>
              <a:rPr lang="es-CO" sz="2000" dirty="0">
                <a:latin typeface="Verdana" panose="020B0604030504040204" pitchFamily="34" charset="0"/>
                <a:ea typeface="Verdana" panose="020B0604030504040204" pitchFamily="34" charset="0"/>
                <a:cs typeface="Verdana" panose="020B0604030504040204" pitchFamily="34" charset="0"/>
              </a:rPr>
              <a:t>Personas de 13 años o más</a:t>
            </a:r>
          </a:p>
          <a:p>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Metodología de aplicación</a:t>
            </a:r>
            <a:r>
              <a:rPr lang="es-CO" sz="2000" dirty="0">
                <a:solidFill>
                  <a:srgbClr val="007EB1"/>
                </a:solidFill>
                <a:latin typeface="Verdana" panose="020B0604030504040204" pitchFamily="34" charset="0"/>
                <a:ea typeface="Verdana" panose="020B0604030504040204" pitchFamily="34" charset="0"/>
                <a:cs typeface="Verdana" panose="020B0604030504040204" pitchFamily="34" charset="0"/>
              </a:rPr>
              <a:t>: </a:t>
            </a:r>
            <a:r>
              <a:rPr lang="es-CO" sz="2000" dirty="0">
                <a:latin typeface="Verdana" panose="020B0604030504040204" pitchFamily="34" charset="0"/>
                <a:ea typeface="Verdana" panose="020B0604030504040204" pitchFamily="34" charset="0"/>
                <a:cs typeface="Verdana" panose="020B0604030504040204" pitchFamily="34" charset="0"/>
              </a:rPr>
              <a:t>Entrevista directa</a:t>
            </a:r>
          </a:p>
          <a:p>
            <a:r>
              <a:rPr lang="es-ES" sz="2000" b="1" dirty="0">
                <a:solidFill>
                  <a:srgbClr val="007EB1"/>
                </a:solidFill>
                <a:latin typeface="Verdana" panose="020B0604030504040204" pitchFamily="34" charset="0"/>
                <a:ea typeface="Verdana" panose="020B0604030504040204" pitchFamily="34" charset="0"/>
                <a:cs typeface="Verdana" panose="020B0604030504040204" pitchFamily="34" charset="0"/>
              </a:rPr>
              <a:t>Tipo de instrumento</a:t>
            </a:r>
            <a:r>
              <a:rPr lang="es-CO" sz="2000" dirty="0">
                <a:solidFill>
                  <a:srgbClr val="007EB1"/>
                </a:solidFill>
                <a:latin typeface="Verdana" panose="020B0604030504040204" pitchFamily="34" charset="0"/>
                <a:ea typeface="Verdana" panose="020B0604030504040204" pitchFamily="34" charset="0"/>
                <a:cs typeface="Verdana" panose="020B0604030504040204" pitchFamily="34" charset="0"/>
              </a:rPr>
              <a:t>: </a:t>
            </a:r>
            <a:r>
              <a:rPr lang="es-CO" sz="2000" dirty="0">
                <a:latin typeface="Verdana" panose="020B0604030504040204" pitchFamily="34" charset="0"/>
                <a:ea typeface="Verdana" panose="020B0604030504040204" pitchFamily="34" charset="0"/>
                <a:cs typeface="Verdana" panose="020B0604030504040204" pitchFamily="34" charset="0"/>
              </a:rPr>
              <a:t>Encuesta semiestructurada</a:t>
            </a:r>
          </a:p>
        </p:txBody>
      </p:sp>
      <p:cxnSp>
        <p:nvCxnSpPr>
          <p:cNvPr id="9" name="Conector recto 8">
            <a:extLst>
              <a:ext uri="{FF2B5EF4-FFF2-40B4-BE49-F238E27FC236}">
                <a16:creationId xmlns:a16="http://schemas.microsoft.com/office/drawing/2014/main" id="{164AB10B-0EAB-4272-9FB9-96214E6FF692}"/>
              </a:ext>
            </a:extLst>
          </p:cNvPr>
          <p:cNvCxnSpPr>
            <a:cxnSpLocks/>
          </p:cNvCxnSpPr>
          <p:nvPr/>
        </p:nvCxnSpPr>
        <p:spPr>
          <a:xfrm>
            <a:off x="1080143" y="1775926"/>
            <a:ext cx="10413162" cy="0"/>
          </a:xfrm>
          <a:prstGeom prst="line">
            <a:avLst/>
          </a:prstGeom>
          <a:noFill/>
          <a:ln w="57150">
            <a:solidFill>
              <a:srgbClr val="00A1D3"/>
            </a:solidFill>
          </a:ln>
        </p:spPr>
        <p:style>
          <a:lnRef idx="2">
            <a:schemeClr val="accent1">
              <a:shade val="50000"/>
            </a:schemeClr>
          </a:lnRef>
          <a:fillRef idx="1">
            <a:schemeClr val="accent1"/>
          </a:fillRef>
          <a:effectRef idx="0">
            <a:schemeClr val="accent1"/>
          </a:effectRef>
          <a:fontRef idx="minor">
            <a:schemeClr val="lt1"/>
          </a:fontRef>
        </p:style>
      </p:cxnSp>
      <p:cxnSp>
        <p:nvCxnSpPr>
          <p:cNvPr id="10" name="Conector recto 9">
            <a:extLst>
              <a:ext uri="{FF2B5EF4-FFF2-40B4-BE49-F238E27FC236}">
                <a16:creationId xmlns:a16="http://schemas.microsoft.com/office/drawing/2014/main" id="{D4DDB22E-065B-4BD6-9BD4-4D8392D3DF34}"/>
              </a:ext>
            </a:extLst>
          </p:cNvPr>
          <p:cNvCxnSpPr>
            <a:cxnSpLocks/>
          </p:cNvCxnSpPr>
          <p:nvPr/>
        </p:nvCxnSpPr>
        <p:spPr>
          <a:xfrm>
            <a:off x="1057838" y="6220941"/>
            <a:ext cx="10576144" cy="0"/>
          </a:xfrm>
          <a:prstGeom prst="line">
            <a:avLst/>
          </a:prstGeom>
          <a:noFill/>
          <a:ln w="57150">
            <a:solidFill>
              <a:srgbClr val="00A1D3"/>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932168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áfico 19">
            <a:extLst>
              <a:ext uri="{FF2B5EF4-FFF2-40B4-BE49-F238E27FC236}">
                <a16:creationId xmlns:a16="http://schemas.microsoft.com/office/drawing/2014/main" id="{76DD940E-9B28-449E-9D06-0DCE64223A5C}"/>
              </a:ext>
            </a:extLst>
          </p:cNvPr>
          <p:cNvGraphicFramePr>
            <a:graphicFrameLocks/>
          </p:cNvGraphicFramePr>
          <p:nvPr>
            <p:extLst>
              <p:ext uri="{D42A27DB-BD31-4B8C-83A1-F6EECF244321}">
                <p14:modId xmlns:p14="http://schemas.microsoft.com/office/powerpoint/2010/main" val="4032562192"/>
              </p:ext>
            </p:extLst>
          </p:nvPr>
        </p:nvGraphicFramePr>
        <p:xfrm>
          <a:off x="5944948" y="3861723"/>
          <a:ext cx="6162675" cy="27098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6D78BC0F-CCF7-44E2-8FF5-3236B18BB69B}"/>
              </a:ext>
            </a:extLst>
          </p:cNvPr>
          <p:cNvGraphicFramePr>
            <a:graphicFrameLocks/>
          </p:cNvGraphicFramePr>
          <p:nvPr>
            <p:extLst>
              <p:ext uri="{D42A27DB-BD31-4B8C-83A1-F6EECF244321}">
                <p14:modId xmlns:p14="http://schemas.microsoft.com/office/powerpoint/2010/main" val="2519682641"/>
              </p:ext>
            </p:extLst>
          </p:nvPr>
        </p:nvGraphicFramePr>
        <p:xfrm>
          <a:off x="256466" y="667779"/>
          <a:ext cx="7962900" cy="2833688"/>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ángulo 7">
            <a:extLst>
              <a:ext uri="{FF2B5EF4-FFF2-40B4-BE49-F238E27FC236}">
                <a16:creationId xmlns:a16="http://schemas.microsoft.com/office/drawing/2014/main" id="{107F0DB0-227D-4BA8-89E3-B66AC373F749}"/>
              </a:ext>
            </a:extLst>
          </p:cNvPr>
          <p:cNvSpPr/>
          <p:nvPr/>
        </p:nvSpPr>
        <p:spPr>
          <a:xfrm>
            <a:off x="107034" y="589270"/>
            <a:ext cx="12084966" cy="830997"/>
          </a:xfrm>
          <a:prstGeom prst="rect">
            <a:avLst/>
          </a:prstGeom>
          <a:noFill/>
        </p:spPr>
        <p:txBody>
          <a:bodyPr wrap="square" rtlCol="0">
            <a:spAutoFit/>
          </a:bodyPr>
          <a:lstStyle/>
          <a:p>
            <a:pPr algn="ctr"/>
            <a:r>
              <a:rPr lang="es-CO" sz="2400" b="1" dirty="0">
                <a:solidFill>
                  <a:srgbClr val="007EB1"/>
                </a:solidFill>
                <a:latin typeface="Verdana" panose="020B0604030504040204" pitchFamily="34" charset="0"/>
                <a:ea typeface="Verdana" panose="020B0604030504040204" pitchFamily="34" charset="0"/>
                <a:cs typeface="Verdana" panose="020B0604030504040204" pitchFamily="34" charset="0"/>
              </a:rPr>
              <a:t>Frente a personas de costumbres distintas a las suyas o de las de su hogar, usted normalmente se </a:t>
            </a:r>
            <a:r>
              <a:rPr lang="es-CO" sz="2400" b="1" u="sng" dirty="0">
                <a:solidFill>
                  <a:srgbClr val="007EB1"/>
                </a:solidFill>
                <a:latin typeface="Verdana" panose="020B0604030504040204" pitchFamily="34" charset="0"/>
                <a:ea typeface="Verdana" panose="020B0604030504040204" pitchFamily="34" charset="0"/>
                <a:cs typeface="Verdana" panose="020B0604030504040204" pitchFamily="34" charset="0"/>
              </a:rPr>
              <a:t>relaciona de manera fresca</a:t>
            </a:r>
          </a:p>
        </p:txBody>
      </p:sp>
      <p:sp>
        <p:nvSpPr>
          <p:cNvPr id="16" name="CuadroTexto 15">
            <a:extLst>
              <a:ext uri="{FF2B5EF4-FFF2-40B4-BE49-F238E27FC236}">
                <a16:creationId xmlns:a16="http://schemas.microsoft.com/office/drawing/2014/main" id="{E38F6996-847C-4341-B1AF-F30F7325F866}"/>
              </a:ext>
            </a:extLst>
          </p:cNvPr>
          <p:cNvSpPr txBox="1"/>
          <p:nvPr/>
        </p:nvSpPr>
        <p:spPr>
          <a:xfrm>
            <a:off x="169812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Relaciones interpersonales</a:t>
            </a:r>
          </a:p>
        </p:txBody>
      </p:sp>
      <p:grpSp>
        <p:nvGrpSpPr>
          <p:cNvPr id="14" name="Grupo 13">
            <a:extLst>
              <a:ext uri="{FF2B5EF4-FFF2-40B4-BE49-F238E27FC236}">
                <a16:creationId xmlns:a16="http://schemas.microsoft.com/office/drawing/2014/main" id="{C30DC539-B075-46EA-B27F-3AB9B80C0C8E}"/>
              </a:ext>
            </a:extLst>
          </p:cNvPr>
          <p:cNvGrpSpPr/>
          <p:nvPr/>
        </p:nvGrpSpPr>
        <p:grpSpPr>
          <a:xfrm>
            <a:off x="7572371" y="1769128"/>
            <a:ext cx="3631122" cy="1431662"/>
            <a:chOff x="-841392" y="5135454"/>
            <a:chExt cx="5421958" cy="1793461"/>
          </a:xfrm>
        </p:grpSpPr>
        <p:pic>
          <p:nvPicPr>
            <p:cNvPr id="15" name="Picture 8" descr="Women icon">
              <a:extLst>
                <a:ext uri="{FF2B5EF4-FFF2-40B4-BE49-F238E27FC236}">
                  <a16:creationId xmlns:a16="http://schemas.microsoft.com/office/drawing/2014/main" id="{6482DCF4-172C-426C-A9E9-AAA99184C32D}"/>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2102992" y="5149729"/>
              <a:ext cx="1248651"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Men icon">
              <a:extLst>
                <a:ext uri="{FF2B5EF4-FFF2-40B4-BE49-F238E27FC236}">
                  <a16:creationId xmlns:a16="http://schemas.microsoft.com/office/drawing/2014/main" id="{84E93688-CE81-4DBE-BA22-524558F5AE43}"/>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7857" y="5135454"/>
              <a:ext cx="1436381" cy="1098471"/>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C8BEAFC2-3C6A-4CC9-AB4F-86BAFE40BD09}"/>
                </a:ext>
              </a:extLst>
            </p:cNvPr>
            <p:cNvSpPr txBox="1"/>
            <p:nvPr/>
          </p:nvSpPr>
          <p:spPr>
            <a:xfrm>
              <a:off x="-841392" y="6196360"/>
              <a:ext cx="5421958" cy="732555"/>
            </a:xfrm>
            <a:prstGeom prst="rect">
              <a:avLst/>
            </a:prstGeom>
            <a:noFill/>
          </p:spPr>
          <p:txBody>
            <a:bodyPr wrap="non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50%  52%</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49%  50%</a:t>
              </a:r>
            </a:p>
          </p:txBody>
        </p:sp>
      </p:grpSp>
      <p:sp>
        <p:nvSpPr>
          <p:cNvPr id="11" name="CuadroTexto 10">
            <a:extLst>
              <a:ext uri="{FF2B5EF4-FFF2-40B4-BE49-F238E27FC236}">
                <a16:creationId xmlns:a16="http://schemas.microsoft.com/office/drawing/2014/main" id="{97E02C38-4B92-4E33-A7A9-EAE55D93C0ED}"/>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pic>
        <p:nvPicPr>
          <p:cNvPr id="3" name="Imagen 2">
            <a:extLst>
              <a:ext uri="{FF2B5EF4-FFF2-40B4-BE49-F238E27FC236}">
                <a16:creationId xmlns:a16="http://schemas.microsoft.com/office/drawing/2014/main" id="{8C7C99CB-C83C-4BCB-B4A5-4CA67792D38C}"/>
              </a:ext>
            </a:extLst>
          </p:cNvPr>
          <p:cNvPicPr>
            <a:picLocks noChangeAspect="1"/>
          </p:cNvPicPr>
          <p:nvPr/>
        </p:nvPicPr>
        <p:blipFill>
          <a:blip r:embed="rId8"/>
          <a:stretch>
            <a:fillRect/>
          </a:stretch>
        </p:blipFill>
        <p:spPr>
          <a:xfrm>
            <a:off x="384946" y="3146123"/>
            <a:ext cx="5608610" cy="3577406"/>
          </a:xfrm>
          <a:prstGeom prst="rect">
            <a:avLst/>
          </a:prstGeom>
        </p:spPr>
      </p:pic>
    </p:spTree>
    <p:extLst>
      <p:ext uri="{BB962C8B-B14F-4D97-AF65-F5344CB8AC3E}">
        <p14:creationId xmlns:p14="http://schemas.microsoft.com/office/powerpoint/2010/main" val="3606577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áfico 13">
            <a:extLst>
              <a:ext uri="{FF2B5EF4-FFF2-40B4-BE49-F238E27FC236}">
                <a16:creationId xmlns:a16="http://schemas.microsoft.com/office/drawing/2014/main" id="{975935F9-E6E1-4CF4-902C-E2E6982CCB67}"/>
              </a:ext>
            </a:extLst>
          </p:cNvPr>
          <p:cNvGraphicFramePr>
            <a:graphicFrameLocks/>
          </p:cNvGraphicFramePr>
          <p:nvPr>
            <p:extLst>
              <p:ext uri="{D42A27DB-BD31-4B8C-83A1-F6EECF244321}">
                <p14:modId xmlns:p14="http://schemas.microsoft.com/office/powerpoint/2010/main" val="1764294327"/>
              </p:ext>
            </p:extLst>
          </p:nvPr>
        </p:nvGraphicFramePr>
        <p:xfrm>
          <a:off x="237800" y="3747095"/>
          <a:ext cx="6772275" cy="27098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a:extLst>
              <a:ext uri="{FF2B5EF4-FFF2-40B4-BE49-F238E27FC236}">
                <a16:creationId xmlns:a16="http://schemas.microsoft.com/office/drawing/2014/main" id="{107F0DB0-227D-4BA8-89E3-B66AC373F749}"/>
              </a:ext>
            </a:extLst>
          </p:cNvPr>
          <p:cNvSpPr/>
          <p:nvPr/>
        </p:nvSpPr>
        <p:spPr>
          <a:xfrm>
            <a:off x="107034" y="501222"/>
            <a:ext cx="12084966" cy="830997"/>
          </a:xfrm>
          <a:prstGeom prst="rect">
            <a:avLst/>
          </a:prstGeom>
          <a:noFill/>
        </p:spPr>
        <p:txBody>
          <a:bodyPr wrap="square" rtlCol="0">
            <a:spAutoFit/>
          </a:bodyPr>
          <a:lstStyle/>
          <a:p>
            <a:pPr algn="ctr"/>
            <a:r>
              <a:rPr lang="es-CO" sz="2400" b="1" u="sng" dirty="0">
                <a:solidFill>
                  <a:srgbClr val="007EB1"/>
                </a:solidFill>
                <a:latin typeface="Verdana" panose="020B0604030504040204" pitchFamily="34" charset="0"/>
                <a:ea typeface="Verdana" panose="020B0604030504040204" pitchFamily="34" charset="0"/>
                <a:cs typeface="Verdana" panose="020B0604030504040204" pitchFamily="34" charset="0"/>
              </a:rPr>
              <a:t>Sí aceptaría </a:t>
            </a:r>
            <a:r>
              <a:rPr lang="es-CO" sz="2400" b="1" dirty="0">
                <a:solidFill>
                  <a:srgbClr val="007EB1"/>
                </a:solidFill>
                <a:latin typeface="Verdana" panose="020B0604030504040204" pitchFamily="34" charset="0"/>
                <a:ea typeface="Verdana" panose="020B0604030504040204" pitchFamily="34" charset="0"/>
                <a:cs typeface="Verdana" panose="020B0604030504040204" pitchFamily="34" charset="0"/>
              </a:rPr>
              <a:t>una persona desmovilizada que llegara a vivir a su vecindario</a:t>
            </a:r>
          </a:p>
        </p:txBody>
      </p:sp>
      <p:sp>
        <p:nvSpPr>
          <p:cNvPr id="16" name="CuadroTexto 15">
            <a:extLst>
              <a:ext uri="{FF2B5EF4-FFF2-40B4-BE49-F238E27FC236}">
                <a16:creationId xmlns:a16="http://schemas.microsoft.com/office/drawing/2014/main" id="{E38F6996-847C-4341-B1AF-F30F7325F866}"/>
              </a:ext>
            </a:extLst>
          </p:cNvPr>
          <p:cNvSpPr txBox="1"/>
          <p:nvPr/>
        </p:nvSpPr>
        <p:spPr>
          <a:xfrm>
            <a:off x="169812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Relaciones con los demás</a:t>
            </a:r>
          </a:p>
        </p:txBody>
      </p:sp>
      <p:sp>
        <p:nvSpPr>
          <p:cNvPr id="11" name="CuadroTexto 10">
            <a:extLst>
              <a:ext uri="{FF2B5EF4-FFF2-40B4-BE49-F238E27FC236}">
                <a16:creationId xmlns:a16="http://schemas.microsoft.com/office/drawing/2014/main" id="{E362CF35-20CF-4423-9339-CD2957219B5C}"/>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pSp>
        <p:nvGrpSpPr>
          <p:cNvPr id="17" name="Grupo 16">
            <a:extLst>
              <a:ext uri="{FF2B5EF4-FFF2-40B4-BE49-F238E27FC236}">
                <a16:creationId xmlns:a16="http://schemas.microsoft.com/office/drawing/2014/main" id="{62E790DC-A6AA-46F0-B336-12CA581ECE13}"/>
              </a:ext>
            </a:extLst>
          </p:cNvPr>
          <p:cNvGrpSpPr/>
          <p:nvPr/>
        </p:nvGrpSpPr>
        <p:grpSpPr>
          <a:xfrm>
            <a:off x="4497142" y="5093410"/>
            <a:ext cx="3896967" cy="1682973"/>
            <a:chOff x="-841392" y="5108059"/>
            <a:chExt cx="4012598" cy="1667802"/>
          </a:xfrm>
        </p:grpSpPr>
        <p:pic>
          <p:nvPicPr>
            <p:cNvPr id="18" name="Picture 8" descr="Women icon">
              <a:extLst>
                <a:ext uri="{FF2B5EF4-FFF2-40B4-BE49-F238E27FC236}">
                  <a16:creationId xmlns:a16="http://schemas.microsoft.com/office/drawing/2014/main" id="{4AEFF7D2-19AD-457D-8721-DE102D723CA2}"/>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196871" y="5108059"/>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Men icon">
              <a:extLst>
                <a:ext uri="{FF2B5EF4-FFF2-40B4-BE49-F238E27FC236}">
                  <a16:creationId xmlns:a16="http://schemas.microsoft.com/office/drawing/2014/main" id="{2B9A7128-CDEB-4227-A6A3-F1016120F869}"/>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22554" y="5121839"/>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05870E98-DBBE-4A00-97C0-9627BC4C5BCC}"/>
                </a:ext>
              </a:extLst>
            </p:cNvPr>
            <p:cNvSpPr txBox="1"/>
            <p:nvPr/>
          </p:nvSpPr>
          <p:spPr>
            <a:xfrm>
              <a:off x="-841392" y="6196358"/>
              <a:ext cx="3910525" cy="579503"/>
            </a:xfrm>
            <a:prstGeom prst="rect">
              <a:avLst/>
            </a:prstGeom>
            <a:noFill/>
          </p:spPr>
          <p:txBody>
            <a:bodyPr wrap="non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52%   54%</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51%   60%</a:t>
              </a:r>
            </a:p>
          </p:txBody>
        </p:sp>
      </p:grpSp>
      <p:graphicFrame>
        <p:nvGraphicFramePr>
          <p:cNvPr id="12" name="Gráfico 11">
            <a:extLst>
              <a:ext uri="{FF2B5EF4-FFF2-40B4-BE49-F238E27FC236}">
                <a16:creationId xmlns:a16="http://schemas.microsoft.com/office/drawing/2014/main" id="{3A58AD90-BE7E-4555-9D99-7FEC85839AC3}"/>
              </a:ext>
            </a:extLst>
          </p:cNvPr>
          <p:cNvGraphicFramePr>
            <a:graphicFrameLocks/>
          </p:cNvGraphicFramePr>
          <p:nvPr>
            <p:extLst>
              <p:ext uri="{D42A27DB-BD31-4B8C-83A1-F6EECF244321}">
                <p14:modId xmlns:p14="http://schemas.microsoft.com/office/powerpoint/2010/main" val="1998329308"/>
              </p:ext>
            </p:extLst>
          </p:nvPr>
        </p:nvGraphicFramePr>
        <p:xfrm>
          <a:off x="504127" y="1030608"/>
          <a:ext cx="4572000" cy="2743200"/>
        </p:xfrm>
        <a:graphic>
          <a:graphicData uri="http://schemas.openxmlformats.org/drawingml/2006/chart">
            <c:chart xmlns:c="http://schemas.openxmlformats.org/drawingml/2006/chart" xmlns:r="http://schemas.openxmlformats.org/officeDocument/2006/relationships" r:id="rId7"/>
          </a:graphicData>
        </a:graphic>
      </p:graphicFrame>
      <p:pic>
        <p:nvPicPr>
          <p:cNvPr id="2" name="Imagen 1">
            <a:extLst>
              <a:ext uri="{FF2B5EF4-FFF2-40B4-BE49-F238E27FC236}">
                <a16:creationId xmlns:a16="http://schemas.microsoft.com/office/drawing/2014/main" id="{5E625DAF-5893-4BA6-9D58-58F9AE435702}"/>
              </a:ext>
            </a:extLst>
          </p:cNvPr>
          <p:cNvPicPr>
            <a:picLocks noChangeAspect="1"/>
          </p:cNvPicPr>
          <p:nvPr/>
        </p:nvPicPr>
        <p:blipFill>
          <a:blip r:embed="rId8"/>
          <a:stretch>
            <a:fillRect/>
          </a:stretch>
        </p:blipFill>
        <p:spPr>
          <a:xfrm>
            <a:off x="5277121" y="1401847"/>
            <a:ext cx="7010675" cy="4379147"/>
          </a:xfrm>
          <a:prstGeom prst="rect">
            <a:avLst/>
          </a:prstGeom>
        </p:spPr>
      </p:pic>
    </p:spTree>
    <p:extLst>
      <p:ext uri="{BB962C8B-B14F-4D97-AF65-F5344CB8AC3E}">
        <p14:creationId xmlns:p14="http://schemas.microsoft.com/office/powerpoint/2010/main" val="2695255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áfico 15">
            <a:extLst>
              <a:ext uri="{FF2B5EF4-FFF2-40B4-BE49-F238E27FC236}">
                <a16:creationId xmlns:a16="http://schemas.microsoft.com/office/drawing/2014/main" id="{74613F91-634C-4F89-95DB-C1258EEED112}"/>
              </a:ext>
            </a:extLst>
          </p:cNvPr>
          <p:cNvGraphicFramePr>
            <a:graphicFrameLocks/>
          </p:cNvGraphicFramePr>
          <p:nvPr>
            <p:extLst>
              <p:ext uri="{D42A27DB-BD31-4B8C-83A1-F6EECF244321}">
                <p14:modId xmlns:p14="http://schemas.microsoft.com/office/powerpoint/2010/main" val="3947828798"/>
              </p:ext>
            </p:extLst>
          </p:nvPr>
        </p:nvGraphicFramePr>
        <p:xfrm>
          <a:off x="363354" y="3343780"/>
          <a:ext cx="11694445" cy="3143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a:extLst>
              <a:ext uri="{FF2B5EF4-FFF2-40B4-BE49-F238E27FC236}">
                <a16:creationId xmlns:a16="http://schemas.microsoft.com/office/drawing/2014/main" id="{6DA73988-ABEB-42D1-803C-D1AC5E954E6A}"/>
              </a:ext>
            </a:extLst>
          </p:cNvPr>
          <p:cNvGraphicFramePr>
            <a:graphicFrameLocks/>
          </p:cNvGraphicFramePr>
          <p:nvPr>
            <p:extLst>
              <p:ext uri="{D42A27DB-BD31-4B8C-83A1-F6EECF244321}">
                <p14:modId xmlns:p14="http://schemas.microsoft.com/office/powerpoint/2010/main" val="649350161"/>
              </p:ext>
            </p:extLst>
          </p:nvPr>
        </p:nvGraphicFramePr>
        <p:xfrm>
          <a:off x="363354" y="943642"/>
          <a:ext cx="11694445"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ángulo 10">
            <a:extLst>
              <a:ext uri="{FF2B5EF4-FFF2-40B4-BE49-F238E27FC236}">
                <a16:creationId xmlns:a16="http://schemas.microsoft.com/office/drawing/2014/main" id="{E302D874-9EE7-4FFC-9FE5-8DDE6AD035B8}"/>
              </a:ext>
            </a:extLst>
          </p:cNvPr>
          <p:cNvSpPr/>
          <p:nvPr/>
        </p:nvSpPr>
        <p:spPr>
          <a:xfrm>
            <a:off x="53517" y="562368"/>
            <a:ext cx="12084966" cy="338554"/>
          </a:xfrm>
          <a:prstGeom prst="rect">
            <a:avLst/>
          </a:prstGeom>
          <a:noFill/>
        </p:spPr>
        <p:txBody>
          <a:bodyPr wrap="square" rtlCol="0">
            <a:spAutoFit/>
          </a:bodyPr>
          <a:lstStyle/>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En muchos barrios, conjuntos y edificios de Bogotá se presentan problemas entre vecinos por: </a:t>
            </a:r>
          </a:p>
        </p:txBody>
      </p:sp>
      <p:sp>
        <p:nvSpPr>
          <p:cNvPr id="79" name="CuadroTexto 78">
            <a:extLst>
              <a:ext uri="{FF2B5EF4-FFF2-40B4-BE49-F238E27FC236}">
                <a16:creationId xmlns:a16="http://schemas.microsoft.com/office/drawing/2014/main" id="{CADC40BB-0927-48B5-9051-019F0C0BBEE2}"/>
              </a:ext>
            </a:extLst>
          </p:cNvPr>
          <p:cNvSpPr txBox="1"/>
          <p:nvPr/>
        </p:nvSpPr>
        <p:spPr>
          <a:xfrm>
            <a:off x="169812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Problemáticas en el vecindario</a:t>
            </a:r>
          </a:p>
        </p:txBody>
      </p:sp>
      <p:sp>
        <p:nvSpPr>
          <p:cNvPr id="3" name="Rectángulo: esquinas redondeadas 2">
            <a:extLst>
              <a:ext uri="{FF2B5EF4-FFF2-40B4-BE49-F238E27FC236}">
                <a16:creationId xmlns:a16="http://schemas.microsoft.com/office/drawing/2014/main" id="{09CA1FE8-9304-4F48-A1FB-8C2D851BA5B4}"/>
              </a:ext>
            </a:extLst>
          </p:cNvPr>
          <p:cNvSpPr/>
          <p:nvPr/>
        </p:nvSpPr>
        <p:spPr>
          <a:xfrm>
            <a:off x="5196880" y="960025"/>
            <a:ext cx="801858" cy="590843"/>
          </a:xfrm>
          <a:prstGeom prst="roundRect">
            <a:avLst/>
          </a:prstGeom>
          <a:noFill/>
          <a:ln w="28575">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2BF77CC1-6BF2-4889-8DB3-AE24E0F5CA28}"/>
              </a:ext>
            </a:extLst>
          </p:cNvPr>
          <p:cNvSpPr/>
          <p:nvPr/>
        </p:nvSpPr>
        <p:spPr>
          <a:xfrm>
            <a:off x="5059885" y="2547267"/>
            <a:ext cx="1124595" cy="661587"/>
          </a:xfrm>
          <a:prstGeom prst="roundRect">
            <a:avLst/>
          </a:prstGeom>
          <a:solidFill>
            <a:srgbClr val="FF9999">
              <a:alpha val="2784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esquinas redondeadas 21">
            <a:extLst>
              <a:ext uri="{FF2B5EF4-FFF2-40B4-BE49-F238E27FC236}">
                <a16:creationId xmlns:a16="http://schemas.microsoft.com/office/drawing/2014/main" id="{685CA97A-CABF-4EEE-9002-13624CD2F313}"/>
              </a:ext>
            </a:extLst>
          </p:cNvPr>
          <p:cNvSpPr/>
          <p:nvPr/>
        </p:nvSpPr>
        <p:spPr>
          <a:xfrm>
            <a:off x="5221254" y="4081394"/>
            <a:ext cx="801858" cy="590843"/>
          </a:xfrm>
          <a:prstGeom prst="roundRect">
            <a:avLst/>
          </a:prstGeom>
          <a:noFill/>
          <a:ln w="28575">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esquinas redondeadas 22">
            <a:extLst>
              <a:ext uri="{FF2B5EF4-FFF2-40B4-BE49-F238E27FC236}">
                <a16:creationId xmlns:a16="http://schemas.microsoft.com/office/drawing/2014/main" id="{6AAA3D9A-F47B-41BB-B970-7DDEE87817BB}"/>
              </a:ext>
            </a:extLst>
          </p:cNvPr>
          <p:cNvSpPr/>
          <p:nvPr/>
        </p:nvSpPr>
        <p:spPr>
          <a:xfrm>
            <a:off x="5059885" y="5235805"/>
            <a:ext cx="1160585" cy="799841"/>
          </a:xfrm>
          <a:prstGeom prst="roundRect">
            <a:avLst/>
          </a:prstGeom>
          <a:solidFill>
            <a:srgbClr val="FF9999">
              <a:alpha val="2784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lecha: hacia arriba 4">
            <a:extLst>
              <a:ext uri="{FF2B5EF4-FFF2-40B4-BE49-F238E27FC236}">
                <a16:creationId xmlns:a16="http://schemas.microsoft.com/office/drawing/2014/main" id="{0BEEBBF3-1690-4028-89CE-4BDB26CAF061}"/>
              </a:ext>
            </a:extLst>
          </p:cNvPr>
          <p:cNvSpPr/>
          <p:nvPr/>
        </p:nvSpPr>
        <p:spPr>
          <a:xfrm>
            <a:off x="5360722" y="3235010"/>
            <a:ext cx="345829" cy="82333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E126AA99-3F28-43D4-B5D2-214F601368BA}"/>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spTree>
    <p:extLst>
      <p:ext uri="{BB962C8B-B14F-4D97-AF65-F5344CB8AC3E}">
        <p14:creationId xmlns:p14="http://schemas.microsoft.com/office/powerpoint/2010/main" val="258208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áfico 18">
            <a:extLst>
              <a:ext uri="{FF2B5EF4-FFF2-40B4-BE49-F238E27FC236}">
                <a16:creationId xmlns:a16="http://schemas.microsoft.com/office/drawing/2014/main" id="{62DFA929-C316-42BE-954C-DF4731A4A64D}"/>
              </a:ext>
            </a:extLst>
          </p:cNvPr>
          <p:cNvGraphicFramePr>
            <a:graphicFrameLocks/>
          </p:cNvGraphicFramePr>
          <p:nvPr>
            <p:extLst>
              <p:ext uri="{D42A27DB-BD31-4B8C-83A1-F6EECF244321}">
                <p14:modId xmlns:p14="http://schemas.microsoft.com/office/powerpoint/2010/main" val="658919227"/>
              </p:ext>
            </p:extLst>
          </p:nvPr>
        </p:nvGraphicFramePr>
        <p:xfrm>
          <a:off x="501967" y="3709148"/>
          <a:ext cx="7896225" cy="27098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a:extLst>
              <a:ext uri="{FF2B5EF4-FFF2-40B4-BE49-F238E27FC236}">
                <a16:creationId xmlns:a16="http://schemas.microsoft.com/office/drawing/2014/main" id="{107F0DB0-227D-4BA8-89E3-B66AC373F749}"/>
              </a:ext>
            </a:extLst>
          </p:cNvPr>
          <p:cNvSpPr/>
          <p:nvPr/>
        </p:nvSpPr>
        <p:spPr>
          <a:xfrm>
            <a:off x="422103" y="642113"/>
            <a:ext cx="11386273" cy="677108"/>
          </a:xfrm>
          <a:prstGeom prst="rect">
            <a:avLst/>
          </a:prstGeom>
          <a:noFill/>
        </p:spPr>
        <p:txBody>
          <a:bodyPr wrap="square" rtlCol="0">
            <a:spAutoFit/>
          </a:bodyPr>
          <a:lstStyle/>
          <a:p>
            <a:pPr algn="ctr"/>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Personas que están </a:t>
            </a:r>
            <a:r>
              <a:rPr lang="es-CO" sz="2000" b="1" u="sng" dirty="0">
                <a:solidFill>
                  <a:srgbClr val="007EB1"/>
                </a:solidFill>
                <a:latin typeface="Verdana" panose="020B0604030504040204" pitchFamily="34" charset="0"/>
                <a:ea typeface="Verdana" panose="020B0604030504040204" pitchFamily="34" charset="0"/>
                <a:cs typeface="Verdana" panose="020B0604030504040204" pitchFamily="34" charset="0"/>
              </a:rPr>
              <a:t>Completamente de acuerdo y De acuerdo </a:t>
            </a:r>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con la frase: </a:t>
            </a:r>
          </a:p>
          <a:p>
            <a:pPr algn="ctr"/>
            <a:r>
              <a:rPr lang="es-CO" sz="1800" b="1" u="sng" dirty="0">
                <a:solidFill>
                  <a:srgbClr val="007EB1"/>
                </a:solidFill>
                <a:latin typeface="Verdana" panose="020B0604030504040204" pitchFamily="34" charset="0"/>
                <a:ea typeface="Verdana" panose="020B0604030504040204" pitchFamily="34" charset="0"/>
                <a:cs typeface="Verdana" panose="020B0604030504040204" pitchFamily="34" charset="0"/>
              </a:rPr>
              <a:t>“Pensando en la inseguridad de la ciudad, lo mejor es tener un arma para protegerse”</a:t>
            </a:r>
          </a:p>
        </p:txBody>
      </p:sp>
      <p:sp>
        <p:nvSpPr>
          <p:cNvPr id="16" name="CuadroTexto 15">
            <a:extLst>
              <a:ext uri="{FF2B5EF4-FFF2-40B4-BE49-F238E27FC236}">
                <a16:creationId xmlns:a16="http://schemas.microsoft.com/office/drawing/2014/main" id="{E38F6996-847C-4341-B1AF-F30F7325F866}"/>
              </a:ext>
            </a:extLst>
          </p:cNvPr>
          <p:cNvSpPr txBox="1"/>
          <p:nvPr/>
        </p:nvSpPr>
        <p:spPr>
          <a:xfrm>
            <a:off x="169812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Violencia social</a:t>
            </a:r>
          </a:p>
        </p:txBody>
      </p:sp>
      <p:sp>
        <p:nvSpPr>
          <p:cNvPr id="11" name="CuadroTexto 10">
            <a:extLst>
              <a:ext uri="{FF2B5EF4-FFF2-40B4-BE49-F238E27FC236}">
                <a16:creationId xmlns:a16="http://schemas.microsoft.com/office/drawing/2014/main" id="{AE7C0F0A-63DA-44B4-BEB5-CD049A5D739C}"/>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pSp>
        <p:nvGrpSpPr>
          <p:cNvPr id="14" name="Grupo 13">
            <a:extLst>
              <a:ext uri="{FF2B5EF4-FFF2-40B4-BE49-F238E27FC236}">
                <a16:creationId xmlns:a16="http://schemas.microsoft.com/office/drawing/2014/main" id="{6FEE7E55-2717-46D8-9690-AA9944700582}"/>
              </a:ext>
            </a:extLst>
          </p:cNvPr>
          <p:cNvGrpSpPr/>
          <p:nvPr/>
        </p:nvGrpSpPr>
        <p:grpSpPr>
          <a:xfrm>
            <a:off x="2882250" y="4822336"/>
            <a:ext cx="3902098" cy="1683245"/>
            <a:chOff x="-841392" y="5097888"/>
            <a:chExt cx="3902098" cy="1683245"/>
          </a:xfrm>
        </p:grpSpPr>
        <p:pic>
          <p:nvPicPr>
            <p:cNvPr id="15" name="Picture 8" descr="Women icon">
              <a:extLst>
                <a:ext uri="{FF2B5EF4-FFF2-40B4-BE49-F238E27FC236}">
                  <a16:creationId xmlns:a16="http://schemas.microsoft.com/office/drawing/2014/main" id="{0DB04AAE-DBEF-452B-BD2F-42C5A2120860}"/>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225457" y="5097888"/>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Men icon">
              <a:extLst>
                <a:ext uri="{FF2B5EF4-FFF2-40B4-BE49-F238E27FC236}">
                  <a16:creationId xmlns:a16="http://schemas.microsoft.com/office/drawing/2014/main" id="{347AA66F-507A-4CFF-877E-C74DE0CB949A}"/>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12054" y="5097888"/>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71A69A10-5216-4BB8-8FBA-C341C2B8C392}"/>
                </a:ext>
              </a:extLst>
            </p:cNvPr>
            <p:cNvSpPr txBox="1"/>
            <p:nvPr/>
          </p:nvSpPr>
          <p:spPr>
            <a:xfrm>
              <a:off x="-841392" y="6196358"/>
              <a:ext cx="3768980" cy="584775"/>
            </a:xfrm>
            <a:prstGeom prst="rect">
              <a:avLst/>
            </a:prstGeom>
            <a:noFill/>
          </p:spPr>
          <p:txBody>
            <a:bodyPr wrap="non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16%  30%</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14%  30%</a:t>
              </a:r>
            </a:p>
          </p:txBody>
        </p:sp>
      </p:grpSp>
      <p:graphicFrame>
        <p:nvGraphicFramePr>
          <p:cNvPr id="12" name="Gráfico 11">
            <a:extLst>
              <a:ext uri="{FF2B5EF4-FFF2-40B4-BE49-F238E27FC236}">
                <a16:creationId xmlns:a16="http://schemas.microsoft.com/office/drawing/2014/main" id="{BF9C162F-2060-4829-80BC-09DEBE2B940A}"/>
              </a:ext>
            </a:extLst>
          </p:cNvPr>
          <p:cNvGraphicFramePr>
            <a:graphicFrameLocks/>
          </p:cNvGraphicFramePr>
          <p:nvPr>
            <p:extLst>
              <p:ext uri="{D42A27DB-BD31-4B8C-83A1-F6EECF244321}">
                <p14:modId xmlns:p14="http://schemas.microsoft.com/office/powerpoint/2010/main" val="3782139298"/>
              </p:ext>
            </p:extLst>
          </p:nvPr>
        </p:nvGraphicFramePr>
        <p:xfrm>
          <a:off x="202884" y="1376559"/>
          <a:ext cx="4936044" cy="2290185"/>
        </p:xfrm>
        <a:graphic>
          <a:graphicData uri="http://schemas.openxmlformats.org/drawingml/2006/chart">
            <c:chart xmlns:c="http://schemas.openxmlformats.org/drawingml/2006/chart" xmlns:r="http://schemas.openxmlformats.org/officeDocument/2006/relationships" r:id="rId7"/>
          </a:graphicData>
        </a:graphic>
      </p:graphicFrame>
      <p:pic>
        <p:nvPicPr>
          <p:cNvPr id="2" name="Imagen 1">
            <a:extLst>
              <a:ext uri="{FF2B5EF4-FFF2-40B4-BE49-F238E27FC236}">
                <a16:creationId xmlns:a16="http://schemas.microsoft.com/office/drawing/2014/main" id="{C536D592-84A5-4229-97A7-4CE1FDCC601F}"/>
              </a:ext>
            </a:extLst>
          </p:cNvPr>
          <p:cNvPicPr>
            <a:picLocks noChangeAspect="1"/>
          </p:cNvPicPr>
          <p:nvPr/>
        </p:nvPicPr>
        <p:blipFill>
          <a:blip r:embed="rId8"/>
          <a:stretch>
            <a:fillRect/>
          </a:stretch>
        </p:blipFill>
        <p:spPr>
          <a:xfrm>
            <a:off x="4949099" y="1376559"/>
            <a:ext cx="7196689" cy="4285373"/>
          </a:xfrm>
          <a:prstGeom prst="rect">
            <a:avLst/>
          </a:prstGeom>
        </p:spPr>
      </p:pic>
    </p:spTree>
    <p:extLst>
      <p:ext uri="{BB962C8B-B14F-4D97-AF65-F5344CB8AC3E}">
        <p14:creationId xmlns:p14="http://schemas.microsoft.com/office/powerpoint/2010/main" val="1749802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áfico 21">
            <a:extLst>
              <a:ext uri="{FF2B5EF4-FFF2-40B4-BE49-F238E27FC236}">
                <a16:creationId xmlns:a16="http://schemas.microsoft.com/office/drawing/2014/main" id="{8657CA2F-F80A-4EC3-BB76-D3AA91567EAC}"/>
              </a:ext>
            </a:extLst>
          </p:cNvPr>
          <p:cNvGraphicFramePr>
            <a:graphicFrameLocks/>
          </p:cNvGraphicFramePr>
          <p:nvPr>
            <p:extLst>
              <p:ext uri="{D42A27DB-BD31-4B8C-83A1-F6EECF244321}">
                <p14:modId xmlns:p14="http://schemas.microsoft.com/office/powerpoint/2010/main" val="4180788886"/>
              </p:ext>
            </p:extLst>
          </p:nvPr>
        </p:nvGraphicFramePr>
        <p:xfrm>
          <a:off x="324917" y="3780057"/>
          <a:ext cx="7953375" cy="2709863"/>
        </p:xfrm>
        <a:graphic>
          <a:graphicData uri="http://schemas.openxmlformats.org/drawingml/2006/chart">
            <c:chart xmlns:c="http://schemas.openxmlformats.org/drawingml/2006/chart" xmlns:r="http://schemas.openxmlformats.org/officeDocument/2006/relationships" r:id="rId3"/>
          </a:graphicData>
        </a:graphic>
      </p:graphicFrame>
      <p:sp>
        <p:nvSpPr>
          <p:cNvPr id="16" name="CuadroTexto 15">
            <a:extLst>
              <a:ext uri="{FF2B5EF4-FFF2-40B4-BE49-F238E27FC236}">
                <a16:creationId xmlns:a16="http://schemas.microsoft.com/office/drawing/2014/main" id="{E38F6996-847C-4341-B1AF-F30F7325F866}"/>
              </a:ext>
            </a:extLst>
          </p:cNvPr>
          <p:cNvSpPr txBox="1"/>
          <p:nvPr/>
        </p:nvSpPr>
        <p:spPr>
          <a:xfrm>
            <a:off x="169812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Violencia social</a:t>
            </a:r>
          </a:p>
        </p:txBody>
      </p:sp>
      <p:sp>
        <p:nvSpPr>
          <p:cNvPr id="13" name="Rectángulo 12">
            <a:extLst>
              <a:ext uri="{FF2B5EF4-FFF2-40B4-BE49-F238E27FC236}">
                <a16:creationId xmlns:a16="http://schemas.microsoft.com/office/drawing/2014/main" id="{BE47B3B6-175C-4371-8A0D-1E0C1DA6B74E}"/>
              </a:ext>
            </a:extLst>
          </p:cNvPr>
          <p:cNvSpPr/>
          <p:nvPr/>
        </p:nvSpPr>
        <p:spPr>
          <a:xfrm>
            <a:off x="760904" y="584775"/>
            <a:ext cx="11096180" cy="677108"/>
          </a:xfrm>
          <a:prstGeom prst="rect">
            <a:avLst/>
          </a:prstGeom>
          <a:noFill/>
        </p:spPr>
        <p:txBody>
          <a:bodyPr wrap="square" rtlCol="0">
            <a:spAutoFit/>
          </a:bodyPr>
          <a:lstStyle/>
          <a:p>
            <a:pPr algn="ctr"/>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Personas que están </a:t>
            </a:r>
            <a:r>
              <a:rPr lang="es-CO" sz="2000" b="1" u="sng" dirty="0">
                <a:solidFill>
                  <a:srgbClr val="007EB1"/>
                </a:solidFill>
                <a:latin typeface="Verdana" panose="020B0604030504040204" pitchFamily="34" charset="0"/>
                <a:ea typeface="Verdana" panose="020B0604030504040204" pitchFamily="34" charset="0"/>
                <a:cs typeface="Verdana" panose="020B0604030504040204" pitchFamily="34" charset="0"/>
              </a:rPr>
              <a:t>Completamente de acuerdo y De acuerdo </a:t>
            </a:r>
            <a:r>
              <a:rPr lang="es-CO" sz="2000" b="1" dirty="0">
                <a:solidFill>
                  <a:srgbClr val="007EB1"/>
                </a:solidFill>
                <a:latin typeface="Verdana" panose="020B0604030504040204" pitchFamily="34" charset="0"/>
                <a:ea typeface="Verdana" panose="020B0604030504040204" pitchFamily="34" charset="0"/>
                <a:cs typeface="Verdana" panose="020B0604030504040204" pitchFamily="34" charset="0"/>
              </a:rPr>
              <a:t>con la frase: </a:t>
            </a:r>
          </a:p>
          <a:p>
            <a:pPr algn="ctr"/>
            <a:r>
              <a:rPr lang="es-CO" sz="1800" b="1" u="sng" dirty="0">
                <a:solidFill>
                  <a:srgbClr val="007EB1"/>
                </a:solidFill>
                <a:latin typeface="Verdana" panose="020B0604030504040204" pitchFamily="34" charset="0"/>
                <a:ea typeface="Verdana" panose="020B0604030504040204" pitchFamily="34" charset="0"/>
                <a:cs typeface="Verdana" panose="020B0604030504040204" pitchFamily="34" charset="0"/>
              </a:rPr>
              <a:t>“Matar o mandar matar a un criminal no debería ser considerado un delito”</a:t>
            </a:r>
          </a:p>
        </p:txBody>
      </p:sp>
      <p:grpSp>
        <p:nvGrpSpPr>
          <p:cNvPr id="14" name="Grupo 13">
            <a:extLst>
              <a:ext uri="{FF2B5EF4-FFF2-40B4-BE49-F238E27FC236}">
                <a16:creationId xmlns:a16="http://schemas.microsoft.com/office/drawing/2014/main" id="{DE57F5D9-1AF9-4F2E-AD10-B9DEDD9F34A8}"/>
              </a:ext>
            </a:extLst>
          </p:cNvPr>
          <p:cNvGrpSpPr/>
          <p:nvPr/>
        </p:nvGrpSpPr>
        <p:grpSpPr>
          <a:xfrm>
            <a:off x="3790276" y="4786405"/>
            <a:ext cx="3858032" cy="1703515"/>
            <a:chOff x="-841392" y="5077618"/>
            <a:chExt cx="3858032" cy="1703515"/>
          </a:xfrm>
        </p:grpSpPr>
        <p:pic>
          <p:nvPicPr>
            <p:cNvPr id="15" name="Picture 8" descr="Women icon">
              <a:extLst>
                <a:ext uri="{FF2B5EF4-FFF2-40B4-BE49-F238E27FC236}">
                  <a16:creationId xmlns:a16="http://schemas.microsoft.com/office/drawing/2014/main" id="{7176122D-4C0E-4C6E-962B-DF8D51512B42}"/>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132428" y="5077618"/>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Men icon">
              <a:extLst>
                <a:ext uri="{FF2B5EF4-FFF2-40B4-BE49-F238E27FC236}">
                  <a16:creationId xmlns:a16="http://schemas.microsoft.com/office/drawing/2014/main" id="{CD61029E-3E89-4013-9C6E-CB511EF4EB91}"/>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7988" y="5087753"/>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BF451AD8-D013-4EC6-9AC1-A6F0FA49DB2B}"/>
                </a:ext>
              </a:extLst>
            </p:cNvPr>
            <p:cNvSpPr txBox="1"/>
            <p:nvPr/>
          </p:nvSpPr>
          <p:spPr>
            <a:xfrm>
              <a:off x="-841392" y="6196358"/>
              <a:ext cx="3727302" cy="584775"/>
            </a:xfrm>
            <a:prstGeom prst="rect">
              <a:avLst/>
            </a:prstGeom>
            <a:noFill/>
          </p:spPr>
          <p:txBody>
            <a:bodyPr wrap="non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36%  39%</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42%  41%</a:t>
              </a:r>
            </a:p>
          </p:txBody>
        </p:sp>
      </p:grpSp>
      <p:sp>
        <p:nvSpPr>
          <p:cNvPr id="12" name="CuadroTexto 11">
            <a:extLst>
              <a:ext uri="{FF2B5EF4-FFF2-40B4-BE49-F238E27FC236}">
                <a16:creationId xmlns:a16="http://schemas.microsoft.com/office/drawing/2014/main" id="{3F7A3730-F36E-41F0-9F30-3443535F7C58}"/>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aphicFrame>
        <p:nvGraphicFramePr>
          <p:cNvPr id="19" name="Gráfico 18">
            <a:extLst>
              <a:ext uri="{FF2B5EF4-FFF2-40B4-BE49-F238E27FC236}">
                <a16:creationId xmlns:a16="http://schemas.microsoft.com/office/drawing/2014/main" id="{11CD72C4-0CD9-497D-A490-038BE19DA1D0}"/>
              </a:ext>
            </a:extLst>
          </p:cNvPr>
          <p:cNvGraphicFramePr>
            <a:graphicFrameLocks/>
          </p:cNvGraphicFramePr>
          <p:nvPr>
            <p:extLst>
              <p:ext uri="{D42A27DB-BD31-4B8C-83A1-F6EECF244321}">
                <p14:modId xmlns:p14="http://schemas.microsoft.com/office/powerpoint/2010/main" val="675646017"/>
              </p:ext>
            </p:extLst>
          </p:nvPr>
        </p:nvGraphicFramePr>
        <p:xfrm>
          <a:off x="324917" y="1401437"/>
          <a:ext cx="5394375" cy="2356206"/>
        </p:xfrm>
        <a:graphic>
          <a:graphicData uri="http://schemas.openxmlformats.org/drawingml/2006/chart">
            <c:chart xmlns:c="http://schemas.openxmlformats.org/drawingml/2006/chart" xmlns:r="http://schemas.openxmlformats.org/officeDocument/2006/relationships" r:id="rId7"/>
          </a:graphicData>
        </a:graphic>
      </p:graphicFrame>
      <p:pic>
        <p:nvPicPr>
          <p:cNvPr id="2" name="Imagen 1">
            <a:extLst>
              <a:ext uri="{FF2B5EF4-FFF2-40B4-BE49-F238E27FC236}">
                <a16:creationId xmlns:a16="http://schemas.microsoft.com/office/drawing/2014/main" id="{88644A9F-1AD9-4A75-A1B5-D95129C45134}"/>
              </a:ext>
            </a:extLst>
          </p:cNvPr>
          <p:cNvPicPr>
            <a:picLocks noChangeAspect="1"/>
          </p:cNvPicPr>
          <p:nvPr/>
        </p:nvPicPr>
        <p:blipFill>
          <a:blip r:embed="rId8"/>
          <a:stretch>
            <a:fillRect/>
          </a:stretch>
        </p:blipFill>
        <p:spPr>
          <a:xfrm>
            <a:off x="5339727" y="1441082"/>
            <a:ext cx="7036187" cy="4094789"/>
          </a:xfrm>
          <a:prstGeom prst="rect">
            <a:avLst/>
          </a:prstGeom>
        </p:spPr>
      </p:pic>
    </p:spTree>
    <p:extLst>
      <p:ext uri="{BB962C8B-B14F-4D97-AF65-F5344CB8AC3E}">
        <p14:creationId xmlns:p14="http://schemas.microsoft.com/office/powerpoint/2010/main" val="502598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974E00-EE78-4AAA-93B8-D75B2C03EFFE}"/>
              </a:ext>
            </a:extLst>
          </p:cNvPr>
          <p:cNvSpPr txBox="1"/>
          <p:nvPr/>
        </p:nvSpPr>
        <p:spPr>
          <a:xfrm>
            <a:off x="0" y="2012146"/>
            <a:ext cx="7802107" cy="3539430"/>
          </a:xfrm>
          <a:prstGeom prst="rect">
            <a:avLst/>
          </a:prstGeom>
          <a:noFill/>
        </p:spPr>
        <p:txBody>
          <a:bodyPr wrap="square" rtlCol="0">
            <a:spAutoFit/>
          </a:bodyPr>
          <a:lstStyle/>
          <a:p>
            <a:pPr algn="ctr"/>
            <a:r>
              <a:rPr lang="es-CO" sz="4400" b="1" dirty="0">
                <a:solidFill>
                  <a:srgbClr val="003F64"/>
                </a:solidFill>
                <a:latin typeface="Tahoma" panose="020B0604030504040204" pitchFamily="34" charset="0"/>
                <a:ea typeface="Tahoma" panose="020B0604030504040204" pitchFamily="34" charset="0"/>
                <a:cs typeface="Tahoma" panose="020B0604030504040204" pitchFamily="34" charset="0"/>
              </a:rPr>
              <a:t>Prácticas </a:t>
            </a:r>
          </a:p>
          <a:p>
            <a:pPr algn="ctr"/>
            <a:r>
              <a:rPr lang="es-CO" sz="6000" b="1" dirty="0">
                <a:solidFill>
                  <a:srgbClr val="00B0F0"/>
                </a:solidFill>
                <a:latin typeface="Tahoma" panose="020B0604030504040204" pitchFamily="34" charset="0"/>
                <a:ea typeface="Tahoma" panose="020B0604030504040204" pitchFamily="34" charset="0"/>
                <a:cs typeface="Tahoma" panose="020B0604030504040204" pitchFamily="34" charset="0"/>
              </a:rPr>
              <a:t>culturales,  artísticas y deportivas</a:t>
            </a:r>
          </a:p>
        </p:txBody>
      </p:sp>
      <p:pic>
        <p:nvPicPr>
          <p:cNvPr id="5" name="Imagen 4"/>
          <p:cNvPicPr>
            <a:picLocks noChangeAspect="1"/>
          </p:cNvPicPr>
          <p:nvPr/>
        </p:nvPicPr>
        <p:blipFill>
          <a:blip r:embed="rId2"/>
          <a:stretch>
            <a:fillRect/>
          </a:stretch>
        </p:blipFill>
        <p:spPr>
          <a:xfrm>
            <a:off x="7096521" y="789911"/>
            <a:ext cx="4572965" cy="2884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Resultado de imagen para recreovÃ­a bogotÃ¡">
            <a:extLst>
              <a:ext uri="{FF2B5EF4-FFF2-40B4-BE49-F238E27FC236}">
                <a16:creationId xmlns:a16="http://schemas.microsoft.com/office/drawing/2014/main" id="{BA5217A2-F52B-48A6-9B27-5DFDBD7F27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196"/>
          <a:stretch/>
        </p:blipFill>
        <p:spPr bwMode="auto">
          <a:xfrm>
            <a:off x="6949440" y="3964407"/>
            <a:ext cx="4674155" cy="2719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841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FA1A72E-F1A1-41A4-978B-3334377042B2}"/>
              </a:ext>
            </a:extLst>
          </p:cNvPr>
          <p:cNvSpPr txBox="1"/>
          <p:nvPr/>
        </p:nvSpPr>
        <p:spPr>
          <a:xfrm>
            <a:off x="154765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Prácticas artísticas</a:t>
            </a:r>
          </a:p>
        </p:txBody>
      </p:sp>
      <p:sp>
        <p:nvSpPr>
          <p:cNvPr id="8" name="CuadroTexto 7">
            <a:extLst>
              <a:ext uri="{FF2B5EF4-FFF2-40B4-BE49-F238E27FC236}">
                <a16:creationId xmlns:a16="http://schemas.microsoft.com/office/drawing/2014/main" id="{C335AE19-8269-4F1C-AB1F-9058FCBF98AE}"/>
              </a:ext>
            </a:extLst>
          </p:cNvPr>
          <p:cNvSpPr txBox="1"/>
          <p:nvPr/>
        </p:nvSpPr>
        <p:spPr>
          <a:xfrm>
            <a:off x="374752" y="625579"/>
            <a:ext cx="11599595" cy="461665"/>
          </a:xfrm>
          <a:prstGeom prst="rect">
            <a:avLst/>
          </a:prstGeom>
          <a:noFill/>
        </p:spPr>
        <p:txBody>
          <a:bodyPr wrap="square" rtlCol="0">
            <a:spAutoFit/>
          </a:bodyPr>
          <a:lstStyle>
            <a:defPPr marR="0" lvl="0" algn="l" rtl="0">
              <a:lnSpc>
                <a:spcPct val="100000"/>
              </a:lnSpc>
              <a:spcBef>
                <a:spcPts val="0"/>
              </a:spcBef>
              <a:spcAft>
                <a:spcPts val="0"/>
              </a:spcAft>
            </a:defPPr>
            <a:lvl1pPr algn="ctr">
              <a:defRPr sz="1100" b="1">
                <a:solidFill>
                  <a:srgbClr val="007EB1"/>
                </a:solidFill>
                <a:latin typeface="Calibri" panose="020F0502020204030204" pitchFamily="34" charset="0"/>
                <a:cs typeface="Calibri" panose="020F0502020204030204" pitchFamily="34" charset="0"/>
              </a:defRPr>
            </a:lvl1pPr>
          </a:lstStyle>
          <a:p>
            <a:r>
              <a:rPr lang="es-CO" sz="2400" dirty="0">
                <a:latin typeface="Verdana" panose="020B0604030504040204" pitchFamily="34" charset="0"/>
                <a:ea typeface="Verdana" panose="020B0604030504040204" pitchFamily="34" charset="0"/>
                <a:cs typeface="Varela Round" panose="020B0604020202020204" charset="-79"/>
              </a:rPr>
              <a:t> Personas que </a:t>
            </a:r>
            <a:r>
              <a:rPr lang="es-CO" sz="2400" u="sng" dirty="0">
                <a:latin typeface="Verdana" panose="020B0604030504040204" pitchFamily="34" charset="0"/>
                <a:ea typeface="Verdana" panose="020B0604030504040204" pitchFamily="34" charset="0"/>
                <a:cs typeface="Varela Round" panose="020B0604020202020204" charset="-79"/>
              </a:rPr>
              <a:t>sí practican </a:t>
            </a:r>
            <a:r>
              <a:rPr lang="es-CO" sz="2400" dirty="0">
                <a:latin typeface="Verdana" panose="020B0604030504040204" pitchFamily="34" charset="0"/>
                <a:ea typeface="Verdana" panose="020B0604030504040204" pitchFamily="34" charset="0"/>
                <a:cs typeface="Varela Round" panose="020B0604020202020204" charset="-79"/>
              </a:rPr>
              <a:t>actualmente </a:t>
            </a:r>
            <a:r>
              <a:rPr lang="es-CO" sz="2400" u="sng" dirty="0">
                <a:latin typeface="Verdana" panose="020B0604030504040204" pitchFamily="34" charset="0"/>
                <a:ea typeface="Verdana" panose="020B0604030504040204" pitchFamily="34" charset="0"/>
                <a:cs typeface="Varela Round" panose="020B0604020202020204" charset="-79"/>
              </a:rPr>
              <a:t>alguna actividad artística</a:t>
            </a:r>
          </a:p>
        </p:txBody>
      </p:sp>
      <p:grpSp>
        <p:nvGrpSpPr>
          <p:cNvPr id="10" name="Grupo 9">
            <a:extLst>
              <a:ext uri="{FF2B5EF4-FFF2-40B4-BE49-F238E27FC236}">
                <a16:creationId xmlns:a16="http://schemas.microsoft.com/office/drawing/2014/main" id="{F00912D4-F264-4BEA-99EF-B5778E3AA1B5}"/>
              </a:ext>
            </a:extLst>
          </p:cNvPr>
          <p:cNvGrpSpPr/>
          <p:nvPr/>
        </p:nvGrpSpPr>
        <p:grpSpPr>
          <a:xfrm>
            <a:off x="2903930" y="4942925"/>
            <a:ext cx="2951816" cy="1844974"/>
            <a:chOff x="-1562907" y="5224374"/>
            <a:chExt cx="2951816" cy="1844974"/>
          </a:xfrm>
        </p:grpSpPr>
        <p:pic>
          <p:nvPicPr>
            <p:cNvPr id="11" name="Picture 8" descr="Women icon">
              <a:extLst>
                <a:ext uri="{FF2B5EF4-FFF2-40B4-BE49-F238E27FC236}">
                  <a16:creationId xmlns:a16="http://schemas.microsoft.com/office/drawing/2014/main" id="{FEB7A153-64E0-463E-A6E1-9ABF1091F0CA}"/>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637287" y="5224374"/>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Men icon">
              <a:extLst>
                <a:ext uri="{FF2B5EF4-FFF2-40B4-BE49-F238E27FC236}">
                  <a16:creationId xmlns:a16="http://schemas.microsoft.com/office/drawing/2014/main" id="{AECC0D7A-646A-488B-B70A-0477DCF6E026}"/>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0257" y="5224374"/>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CC852E84-9333-4198-9C9A-4C961BAF52FA}"/>
                </a:ext>
              </a:extLst>
            </p:cNvPr>
            <p:cNvSpPr txBox="1"/>
            <p:nvPr/>
          </p:nvSpPr>
          <p:spPr>
            <a:xfrm>
              <a:off x="-1562907" y="6392240"/>
              <a:ext cx="2876108" cy="677108"/>
            </a:xfrm>
            <a:prstGeom prst="rect">
              <a:avLst/>
            </a:prstGeom>
            <a:noFill/>
          </p:spPr>
          <p:txBody>
            <a:bodyPr wrap="none" rtlCol="0">
              <a:spAutoFit/>
            </a:bodyPr>
            <a:lstStyle/>
            <a:p>
              <a:r>
                <a:rPr lang="es-CO" sz="1900" b="1" dirty="0">
                  <a:solidFill>
                    <a:srgbClr val="92D050"/>
                  </a:solidFill>
                  <a:latin typeface="Verdana" panose="020B0604030504040204" pitchFamily="34" charset="0"/>
                  <a:ea typeface="Verdana" panose="020B0604030504040204" pitchFamily="34" charset="0"/>
                </a:rPr>
                <a:t>Bogotá   18%  19%</a:t>
              </a:r>
            </a:p>
            <a:p>
              <a:r>
                <a:rPr lang="es-CO" sz="1900" b="1" dirty="0">
                  <a:solidFill>
                    <a:srgbClr val="00A2C6"/>
                  </a:solidFill>
                  <a:latin typeface="Verdana" panose="020B0604030504040204" pitchFamily="34" charset="0"/>
                  <a:ea typeface="Verdana" panose="020B0604030504040204" pitchFamily="34" charset="0"/>
                </a:rPr>
                <a:t>Suba      23%  23%</a:t>
              </a:r>
            </a:p>
          </p:txBody>
        </p:sp>
      </p:grpSp>
      <p:sp>
        <p:nvSpPr>
          <p:cNvPr id="70" name="CuadroTexto 69">
            <a:extLst>
              <a:ext uri="{FF2B5EF4-FFF2-40B4-BE49-F238E27FC236}">
                <a16:creationId xmlns:a16="http://schemas.microsoft.com/office/drawing/2014/main" id="{E7D36CDC-9580-49B8-9259-E78101061C53}"/>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aphicFrame>
        <p:nvGraphicFramePr>
          <p:cNvPr id="14" name="Gráfico 13">
            <a:extLst>
              <a:ext uri="{FF2B5EF4-FFF2-40B4-BE49-F238E27FC236}">
                <a16:creationId xmlns:a16="http://schemas.microsoft.com/office/drawing/2014/main" id="{D2F620EB-E249-42ED-AC5C-DFF08AC2CAA3}"/>
              </a:ext>
            </a:extLst>
          </p:cNvPr>
          <p:cNvGraphicFramePr>
            <a:graphicFrameLocks/>
          </p:cNvGraphicFramePr>
          <p:nvPr/>
        </p:nvGraphicFramePr>
        <p:xfrm>
          <a:off x="210056" y="1185860"/>
          <a:ext cx="3990975" cy="15859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áfico 14">
            <a:extLst>
              <a:ext uri="{FF2B5EF4-FFF2-40B4-BE49-F238E27FC236}">
                <a16:creationId xmlns:a16="http://schemas.microsoft.com/office/drawing/2014/main" id="{884401C3-5076-456B-B569-FF19925BE4EC}"/>
              </a:ext>
            </a:extLst>
          </p:cNvPr>
          <p:cNvGraphicFramePr>
            <a:graphicFrameLocks/>
          </p:cNvGraphicFramePr>
          <p:nvPr/>
        </p:nvGraphicFramePr>
        <p:xfrm>
          <a:off x="212146" y="3172668"/>
          <a:ext cx="4343403" cy="2709863"/>
        </p:xfrm>
        <a:graphic>
          <a:graphicData uri="http://schemas.openxmlformats.org/drawingml/2006/chart">
            <c:chart xmlns:c="http://schemas.openxmlformats.org/drawingml/2006/chart" xmlns:r="http://schemas.openxmlformats.org/officeDocument/2006/relationships" r:id="rId6"/>
          </a:graphicData>
        </a:graphic>
      </p:graphicFrame>
      <p:pic>
        <p:nvPicPr>
          <p:cNvPr id="2" name="Imagen 1">
            <a:extLst>
              <a:ext uri="{FF2B5EF4-FFF2-40B4-BE49-F238E27FC236}">
                <a16:creationId xmlns:a16="http://schemas.microsoft.com/office/drawing/2014/main" id="{06C555CC-B8B0-484F-A34D-C2CF1CFE0FB0}"/>
              </a:ext>
            </a:extLst>
          </p:cNvPr>
          <p:cNvPicPr>
            <a:picLocks noChangeAspect="1"/>
          </p:cNvPicPr>
          <p:nvPr/>
        </p:nvPicPr>
        <p:blipFill>
          <a:blip r:embed="rId7"/>
          <a:stretch>
            <a:fillRect/>
          </a:stretch>
        </p:blipFill>
        <p:spPr>
          <a:xfrm>
            <a:off x="4358086" y="1286928"/>
            <a:ext cx="7803850" cy="5106417"/>
          </a:xfrm>
          <a:prstGeom prst="rect">
            <a:avLst/>
          </a:prstGeom>
        </p:spPr>
      </p:pic>
    </p:spTree>
    <p:extLst>
      <p:ext uri="{BB962C8B-B14F-4D97-AF65-F5344CB8AC3E}">
        <p14:creationId xmlns:p14="http://schemas.microsoft.com/office/powerpoint/2010/main" val="1554581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FA1A72E-F1A1-41A4-978B-3334377042B2}"/>
              </a:ext>
            </a:extLst>
          </p:cNvPr>
          <p:cNvSpPr txBox="1"/>
          <p:nvPr/>
        </p:nvSpPr>
        <p:spPr>
          <a:xfrm>
            <a:off x="900115" y="0"/>
            <a:ext cx="9269780"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Asistencia a eventos culturales o artísticos</a:t>
            </a:r>
          </a:p>
        </p:txBody>
      </p:sp>
      <p:sp>
        <p:nvSpPr>
          <p:cNvPr id="8" name="CuadroTexto 7">
            <a:extLst>
              <a:ext uri="{FF2B5EF4-FFF2-40B4-BE49-F238E27FC236}">
                <a16:creationId xmlns:a16="http://schemas.microsoft.com/office/drawing/2014/main" id="{C335AE19-8269-4F1C-AB1F-9058FCBF98AE}"/>
              </a:ext>
            </a:extLst>
          </p:cNvPr>
          <p:cNvSpPr txBox="1"/>
          <p:nvPr/>
        </p:nvSpPr>
        <p:spPr>
          <a:xfrm>
            <a:off x="509286" y="569593"/>
            <a:ext cx="11315161"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1100" b="1">
                <a:solidFill>
                  <a:srgbClr val="007EB1"/>
                </a:solidFill>
                <a:latin typeface="Calibri" panose="020F0502020204030204" pitchFamily="34" charset="0"/>
                <a:cs typeface="Calibri" panose="020F0502020204030204" pitchFamily="34" charset="0"/>
              </a:defRPr>
            </a:lvl1pPr>
          </a:lstStyle>
          <a:p>
            <a:r>
              <a:rPr lang="es-CO" sz="2000" dirty="0">
                <a:latin typeface="Verdana" panose="020B0604030504040204" pitchFamily="34" charset="0"/>
                <a:ea typeface="Verdana" panose="020B0604030504040204" pitchFamily="34" charset="0"/>
                <a:cs typeface="Varela Round" panose="020B0604020202020204" charset="-79"/>
              </a:rPr>
              <a:t>Personas que </a:t>
            </a:r>
            <a:r>
              <a:rPr lang="es-CO" sz="2000" u="sng" dirty="0">
                <a:latin typeface="Verdana" panose="020B0604030504040204" pitchFamily="34" charset="0"/>
                <a:ea typeface="Verdana" panose="020B0604030504040204" pitchFamily="34" charset="0"/>
                <a:cs typeface="Varela Round" panose="020B0604020202020204" charset="-79"/>
              </a:rPr>
              <a:t>sí han asistido</a:t>
            </a:r>
            <a:r>
              <a:rPr lang="es-CO" sz="2000" dirty="0">
                <a:latin typeface="Verdana" panose="020B0604030504040204" pitchFamily="34" charset="0"/>
                <a:ea typeface="Verdana" panose="020B0604030504040204" pitchFamily="34" charset="0"/>
                <a:cs typeface="Varela Round" panose="020B0604020202020204" charset="-79"/>
              </a:rPr>
              <a:t>, al menos una vez durante los últimos 12 meses,  a </a:t>
            </a:r>
            <a:r>
              <a:rPr lang="es-CO" sz="2000" u="sng" dirty="0">
                <a:latin typeface="Verdana" panose="020B0604030504040204" pitchFamily="34" charset="0"/>
                <a:ea typeface="Verdana" panose="020B0604030504040204" pitchFamily="34" charset="0"/>
                <a:cs typeface="Varela Round" panose="020B0604020202020204" charset="-79"/>
              </a:rPr>
              <a:t>eventos culturales o artísticos</a:t>
            </a:r>
          </a:p>
        </p:txBody>
      </p:sp>
      <p:grpSp>
        <p:nvGrpSpPr>
          <p:cNvPr id="10" name="Grupo 9">
            <a:extLst>
              <a:ext uri="{FF2B5EF4-FFF2-40B4-BE49-F238E27FC236}">
                <a16:creationId xmlns:a16="http://schemas.microsoft.com/office/drawing/2014/main" id="{F00912D4-F264-4BEA-99EF-B5778E3AA1B5}"/>
              </a:ext>
            </a:extLst>
          </p:cNvPr>
          <p:cNvGrpSpPr/>
          <p:nvPr/>
        </p:nvGrpSpPr>
        <p:grpSpPr>
          <a:xfrm>
            <a:off x="3589329" y="5079200"/>
            <a:ext cx="3059524" cy="1767601"/>
            <a:chOff x="-570881" y="5149727"/>
            <a:chExt cx="3059524" cy="1767601"/>
          </a:xfrm>
        </p:grpSpPr>
        <p:pic>
          <p:nvPicPr>
            <p:cNvPr id="11" name="Picture 8" descr="Women icon">
              <a:extLst>
                <a:ext uri="{FF2B5EF4-FFF2-40B4-BE49-F238E27FC236}">
                  <a16:creationId xmlns:a16="http://schemas.microsoft.com/office/drawing/2014/main" id="{FEB7A153-64E0-463E-A6E1-9ABF1091F0CA}"/>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462447" y="5149727"/>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Men icon">
              <a:extLst>
                <a:ext uri="{FF2B5EF4-FFF2-40B4-BE49-F238E27FC236}">
                  <a16:creationId xmlns:a16="http://schemas.microsoft.com/office/drawing/2014/main" id="{AECC0D7A-646A-488B-B70A-0477DCF6E026}"/>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9991" y="5149727"/>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CC852E84-9333-4198-9C9A-4C961BAF52FA}"/>
                </a:ext>
              </a:extLst>
            </p:cNvPr>
            <p:cNvSpPr txBox="1"/>
            <p:nvPr/>
          </p:nvSpPr>
          <p:spPr>
            <a:xfrm>
              <a:off x="-570881" y="6240220"/>
              <a:ext cx="2876108" cy="677108"/>
            </a:xfrm>
            <a:prstGeom prst="rect">
              <a:avLst/>
            </a:prstGeom>
            <a:noFill/>
          </p:spPr>
          <p:txBody>
            <a:bodyPr wrap="none" rtlCol="0">
              <a:spAutoFit/>
            </a:bodyPr>
            <a:lstStyle/>
            <a:p>
              <a:r>
                <a:rPr lang="es-CO" sz="1900" b="1" dirty="0">
                  <a:solidFill>
                    <a:srgbClr val="92D050"/>
                  </a:solidFill>
                  <a:latin typeface="Verdana" panose="020B0604030504040204" pitchFamily="34" charset="0"/>
                  <a:ea typeface="Verdana" panose="020B0604030504040204" pitchFamily="34" charset="0"/>
                </a:rPr>
                <a:t>Bogotá   65%  67%</a:t>
              </a:r>
            </a:p>
            <a:p>
              <a:r>
                <a:rPr lang="es-CO" sz="1900" b="1" dirty="0">
                  <a:solidFill>
                    <a:srgbClr val="00A2C6"/>
                  </a:solidFill>
                  <a:latin typeface="Verdana" panose="020B0604030504040204" pitchFamily="34" charset="0"/>
                  <a:ea typeface="Verdana" panose="020B0604030504040204" pitchFamily="34" charset="0"/>
                </a:rPr>
                <a:t>Suba      76%  77%</a:t>
              </a:r>
            </a:p>
          </p:txBody>
        </p:sp>
      </p:grpSp>
      <p:sp>
        <p:nvSpPr>
          <p:cNvPr id="83" name="CuadroTexto 82">
            <a:extLst>
              <a:ext uri="{FF2B5EF4-FFF2-40B4-BE49-F238E27FC236}">
                <a16:creationId xmlns:a16="http://schemas.microsoft.com/office/drawing/2014/main" id="{B9A78E13-37DC-478D-BAEE-9148637766EA}"/>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aphicFrame>
        <p:nvGraphicFramePr>
          <p:cNvPr id="14" name="Gráfico 13">
            <a:extLst>
              <a:ext uri="{FF2B5EF4-FFF2-40B4-BE49-F238E27FC236}">
                <a16:creationId xmlns:a16="http://schemas.microsoft.com/office/drawing/2014/main" id="{AC7BF76F-C14D-425E-881B-1B0E9C05F0EB}"/>
              </a:ext>
            </a:extLst>
          </p:cNvPr>
          <p:cNvGraphicFramePr>
            <a:graphicFrameLocks/>
          </p:cNvGraphicFramePr>
          <p:nvPr/>
        </p:nvGraphicFramePr>
        <p:xfrm>
          <a:off x="208624" y="1383374"/>
          <a:ext cx="3987512" cy="17504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áfico 14">
            <a:extLst>
              <a:ext uri="{FF2B5EF4-FFF2-40B4-BE49-F238E27FC236}">
                <a16:creationId xmlns:a16="http://schemas.microsoft.com/office/drawing/2014/main" id="{D9CAB74B-1A2A-48A2-B90A-CDE04B076582}"/>
              </a:ext>
            </a:extLst>
          </p:cNvPr>
          <p:cNvGraphicFramePr>
            <a:graphicFrameLocks/>
          </p:cNvGraphicFramePr>
          <p:nvPr/>
        </p:nvGraphicFramePr>
        <p:xfrm>
          <a:off x="208624" y="3297048"/>
          <a:ext cx="4549114" cy="2707265"/>
        </p:xfrm>
        <a:graphic>
          <a:graphicData uri="http://schemas.openxmlformats.org/drawingml/2006/chart">
            <c:chart xmlns:c="http://schemas.openxmlformats.org/drawingml/2006/chart" xmlns:r="http://schemas.openxmlformats.org/officeDocument/2006/relationships" r:id="rId7"/>
          </a:graphicData>
        </a:graphic>
      </p:graphicFrame>
      <p:pic>
        <p:nvPicPr>
          <p:cNvPr id="3" name="Imagen 2">
            <a:extLst>
              <a:ext uri="{FF2B5EF4-FFF2-40B4-BE49-F238E27FC236}">
                <a16:creationId xmlns:a16="http://schemas.microsoft.com/office/drawing/2014/main" id="{33AE2409-0EC2-4F03-BC8E-A5B22A2C127C}"/>
              </a:ext>
            </a:extLst>
          </p:cNvPr>
          <p:cNvPicPr>
            <a:picLocks noChangeAspect="1"/>
          </p:cNvPicPr>
          <p:nvPr/>
        </p:nvPicPr>
        <p:blipFill>
          <a:blip r:embed="rId8"/>
          <a:stretch>
            <a:fillRect/>
          </a:stretch>
        </p:blipFill>
        <p:spPr>
          <a:xfrm>
            <a:off x="4943472" y="1472423"/>
            <a:ext cx="7230069" cy="4932007"/>
          </a:xfrm>
          <a:prstGeom prst="rect">
            <a:avLst/>
          </a:prstGeom>
        </p:spPr>
      </p:pic>
    </p:spTree>
    <p:extLst>
      <p:ext uri="{BB962C8B-B14F-4D97-AF65-F5344CB8AC3E}">
        <p14:creationId xmlns:p14="http://schemas.microsoft.com/office/powerpoint/2010/main" val="1214824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5F94F89-BF1D-4EDF-AE25-D19ADDC45009}"/>
              </a:ext>
            </a:extLst>
          </p:cNvPr>
          <p:cNvSpPr txBox="1"/>
          <p:nvPr/>
        </p:nvSpPr>
        <p:spPr>
          <a:xfrm>
            <a:off x="185738" y="577448"/>
            <a:ext cx="12006262"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1100" b="1">
                <a:solidFill>
                  <a:srgbClr val="007EB1"/>
                </a:solidFill>
                <a:latin typeface="Calibri" panose="020F0502020204030204" pitchFamily="34" charset="0"/>
                <a:cs typeface="Calibri" panose="020F0502020204030204" pitchFamily="34" charset="0"/>
              </a:defRPr>
            </a:lvl1pPr>
          </a:lstStyle>
          <a:p>
            <a:r>
              <a:rPr lang="es-CO" sz="2000" dirty="0">
                <a:latin typeface="Verdana" panose="020B0604030504040204" pitchFamily="34" charset="0"/>
                <a:ea typeface="Verdana" panose="020B0604030504040204" pitchFamily="34" charset="0"/>
                <a:cs typeface="Varela Round" panose="020B0604020202020204" charset="-79"/>
              </a:rPr>
              <a:t>Población que practica algún deporte en la actualidad</a:t>
            </a:r>
          </a:p>
        </p:txBody>
      </p:sp>
      <p:sp>
        <p:nvSpPr>
          <p:cNvPr id="15" name="CuadroTexto 14">
            <a:extLst>
              <a:ext uri="{FF2B5EF4-FFF2-40B4-BE49-F238E27FC236}">
                <a16:creationId xmlns:a16="http://schemas.microsoft.com/office/drawing/2014/main" id="{E38F6996-847C-4341-B1AF-F30F7325F866}"/>
              </a:ext>
            </a:extLst>
          </p:cNvPr>
          <p:cNvSpPr txBox="1"/>
          <p:nvPr/>
        </p:nvSpPr>
        <p:spPr>
          <a:xfrm>
            <a:off x="155080" y="0"/>
            <a:ext cx="10661501"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Práctica deportiva</a:t>
            </a:r>
          </a:p>
        </p:txBody>
      </p:sp>
      <p:sp>
        <p:nvSpPr>
          <p:cNvPr id="41" name="CuadroTexto 90">
            <a:extLst>
              <a:ext uri="{FF2B5EF4-FFF2-40B4-BE49-F238E27FC236}">
                <a16:creationId xmlns:a16="http://schemas.microsoft.com/office/drawing/2014/main" id="{93BC5536-8F8D-42FA-B270-8C0C9AA564EE}"/>
              </a:ext>
            </a:extLst>
          </p:cNvPr>
          <p:cNvSpPr txBox="1"/>
          <p:nvPr/>
        </p:nvSpPr>
        <p:spPr>
          <a:xfrm>
            <a:off x="10772337" y="3411205"/>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Usme</a:t>
            </a:r>
          </a:p>
        </p:txBody>
      </p:sp>
      <p:pic>
        <p:nvPicPr>
          <p:cNvPr id="22" name="Picture 8" descr="Women icon">
            <a:extLst>
              <a:ext uri="{FF2B5EF4-FFF2-40B4-BE49-F238E27FC236}">
                <a16:creationId xmlns:a16="http://schemas.microsoft.com/office/drawing/2014/main" id="{AE6F890A-4392-472A-B532-E7E8449C41B9}"/>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0309" y="4801381"/>
            <a:ext cx="1361074" cy="13830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Men icon">
            <a:extLst>
              <a:ext uri="{FF2B5EF4-FFF2-40B4-BE49-F238E27FC236}">
                <a16:creationId xmlns:a16="http://schemas.microsoft.com/office/drawing/2014/main" id="{418E379D-4333-4DB8-976B-6013FE2EC95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4515" y="4774811"/>
            <a:ext cx="1393568" cy="1393568"/>
          </a:xfrm>
          <a:prstGeom prst="rect">
            <a:avLst/>
          </a:prstGeom>
          <a:noFill/>
          <a:extLst>
            <a:ext uri="{909E8E84-426E-40DD-AFC4-6F175D3DCCD1}">
              <a14:hiddenFill xmlns:a14="http://schemas.microsoft.com/office/drawing/2010/main">
                <a:solidFill>
                  <a:srgbClr val="FFFFFF"/>
                </a:solidFill>
              </a14:hiddenFill>
            </a:ext>
          </a:extLst>
        </p:spPr>
      </p:pic>
      <p:sp>
        <p:nvSpPr>
          <p:cNvPr id="83" name="CuadroTexto 82">
            <a:extLst>
              <a:ext uri="{FF2B5EF4-FFF2-40B4-BE49-F238E27FC236}">
                <a16:creationId xmlns:a16="http://schemas.microsoft.com/office/drawing/2014/main" id="{5E2E4451-3617-4A72-B01F-021CB5AF14C1}"/>
              </a:ext>
            </a:extLst>
          </p:cNvPr>
          <p:cNvSpPr txBox="1"/>
          <p:nvPr/>
        </p:nvSpPr>
        <p:spPr>
          <a:xfrm>
            <a:off x="3886732" y="6221732"/>
            <a:ext cx="2820003" cy="646331"/>
          </a:xfrm>
          <a:prstGeom prst="rect">
            <a:avLst/>
          </a:prstGeom>
          <a:noFill/>
        </p:spPr>
        <p:txBody>
          <a:bodyPr wrap="none" rtlCol="0">
            <a:spAutoFit/>
          </a:bodyPr>
          <a:lstStyle/>
          <a:p>
            <a:r>
              <a:rPr lang="es-CO" sz="1800" b="1" dirty="0">
                <a:solidFill>
                  <a:srgbClr val="92D050"/>
                </a:solidFill>
                <a:latin typeface="Verdana" panose="020B0604030504040204" pitchFamily="34" charset="0"/>
                <a:ea typeface="Verdana" panose="020B0604030504040204" pitchFamily="34" charset="0"/>
              </a:rPr>
              <a:t>Bogotá	  28%   52%</a:t>
            </a:r>
          </a:p>
          <a:p>
            <a:r>
              <a:rPr lang="es-CO" sz="1800" b="1" dirty="0">
                <a:solidFill>
                  <a:srgbClr val="00A2C6"/>
                </a:solidFill>
                <a:latin typeface="Verdana" panose="020B0604030504040204" pitchFamily="34" charset="0"/>
                <a:ea typeface="Verdana" panose="020B0604030504040204" pitchFamily="34" charset="0"/>
              </a:rPr>
              <a:t>Suba      48%   64%</a:t>
            </a:r>
          </a:p>
        </p:txBody>
      </p:sp>
      <p:sp>
        <p:nvSpPr>
          <p:cNvPr id="186" name="CuadroTexto 185">
            <a:extLst>
              <a:ext uri="{FF2B5EF4-FFF2-40B4-BE49-F238E27FC236}">
                <a16:creationId xmlns:a16="http://schemas.microsoft.com/office/drawing/2014/main" id="{E8CB2E48-2C2D-43DE-81C6-3C3373D6B4F9}"/>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aphicFrame>
        <p:nvGraphicFramePr>
          <p:cNvPr id="12" name="Gráfico 11">
            <a:extLst>
              <a:ext uri="{FF2B5EF4-FFF2-40B4-BE49-F238E27FC236}">
                <a16:creationId xmlns:a16="http://schemas.microsoft.com/office/drawing/2014/main" id="{5206279E-AD4E-47C4-AF55-15C06975252A}"/>
              </a:ext>
            </a:extLst>
          </p:cNvPr>
          <p:cNvGraphicFramePr>
            <a:graphicFrameLocks/>
          </p:cNvGraphicFramePr>
          <p:nvPr/>
        </p:nvGraphicFramePr>
        <p:xfrm>
          <a:off x="212232" y="1195619"/>
          <a:ext cx="4276726" cy="20859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a:extLst>
              <a:ext uri="{FF2B5EF4-FFF2-40B4-BE49-F238E27FC236}">
                <a16:creationId xmlns:a16="http://schemas.microsoft.com/office/drawing/2014/main" id="{8AA38442-4B17-47F4-9E56-8F7B4C54FD08}"/>
              </a:ext>
            </a:extLst>
          </p:cNvPr>
          <p:cNvGraphicFramePr>
            <a:graphicFrameLocks/>
          </p:cNvGraphicFramePr>
          <p:nvPr/>
        </p:nvGraphicFramePr>
        <p:xfrm>
          <a:off x="130346" y="3356269"/>
          <a:ext cx="4562474" cy="2967038"/>
        </p:xfrm>
        <a:graphic>
          <a:graphicData uri="http://schemas.openxmlformats.org/drawingml/2006/chart">
            <c:chart xmlns:c="http://schemas.openxmlformats.org/drawingml/2006/chart" xmlns:r="http://schemas.openxmlformats.org/officeDocument/2006/relationships" r:id="rId6"/>
          </a:graphicData>
        </a:graphic>
      </p:graphicFrame>
      <p:pic>
        <p:nvPicPr>
          <p:cNvPr id="3" name="Imagen 2">
            <a:extLst>
              <a:ext uri="{FF2B5EF4-FFF2-40B4-BE49-F238E27FC236}">
                <a16:creationId xmlns:a16="http://schemas.microsoft.com/office/drawing/2014/main" id="{C431CF7F-0888-46FA-A42F-B616278E5454}"/>
              </a:ext>
            </a:extLst>
          </p:cNvPr>
          <p:cNvPicPr>
            <a:picLocks noChangeAspect="1"/>
          </p:cNvPicPr>
          <p:nvPr/>
        </p:nvPicPr>
        <p:blipFill>
          <a:blip r:embed="rId7"/>
          <a:stretch>
            <a:fillRect/>
          </a:stretch>
        </p:blipFill>
        <p:spPr>
          <a:xfrm>
            <a:off x="5200650" y="1308064"/>
            <a:ext cx="6984176" cy="4645587"/>
          </a:xfrm>
          <a:prstGeom prst="rect">
            <a:avLst/>
          </a:prstGeom>
        </p:spPr>
      </p:pic>
    </p:spTree>
    <p:extLst>
      <p:ext uri="{BB962C8B-B14F-4D97-AF65-F5344CB8AC3E}">
        <p14:creationId xmlns:p14="http://schemas.microsoft.com/office/powerpoint/2010/main" val="414977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974E00-EE78-4AAA-93B8-D75B2C03EFFE}"/>
              </a:ext>
            </a:extLst>
          </p:cNvPr>
          <p:cNvSpPr txBox="1"/>
          <p:nvPr/>
        </p:nvSpPr>
        <p:spPr>
          <a:xfrm>
            <a:off x="749358" y="2668341"/>
            <a:ext cx="5665509" cy="2031325"/>
          </a:xfrm>
          <a:prstGeom prst="rect">
            <a:avLst/>
          </a:prstGeom>
          <a:noFill/>
        </p:spPr>
        <p:txBody>
          <a:bodyPr wrap="square" rtlCol="0">
            <a:spAutoFit/>
          </a:bodyPr>
          <a:lstStyle/>
          <a:p>
            <a:pPr algn="ctr"/>
            <a:r>
              <a:rPr lang="es-CO" sz="7200" b="1" dirty="0">
                <a:solidFill>
                  <a:srgbClr val="00B0F0"/>
                </a:solidFill>
                <a:latin typeface="Tahoma" panose="020B0604030504040204" pitchFamily="34" charset="0"/>
                <a:ea typeface="Tahoma" panose="020B0604030504040204" pitchFamily="34" charset="0"/>
                <a:cs typeface="Tahoma" panose="020B0604030504040204" pitchFamily="34" charset="0"/>
              </a:rPr>
              <a:t>Cultura</a:t>
            </a:r>
            <a:r>
              <a:rPr lang="es-CO" sz="6000" b="1" dirty="0">
                <a:solidFill>
                  <a:srgbClr val="007EB1"/>
                </a:solidFill>
                <a:latin typeface="Varela Round" panose="020B0604020202020204" charset="-79"/>
                <a:cs typeface="Varela Round" panose="020B0604020202020204" charset="-79"/>
              </a:rPr>
              <a:t> </a:t>
            </a:r>
            <a:r>
              <a:rPr lang="es-CO" sz="5400" b="1" dirty="0">
                <a:solidFill>
                  <a:srgbClr val="003F64"/>
                </a:solidFill>
                <a:latin typeface="Tahoma" panose="020B0604030504040204" pitchFamily="34" charset="0"/>
                <a:ea typeface="Tahoma" panose="020B0604030504040204" pitchFamily="34" charset="0"/>
                <a:cs typeface="Tahoma" panose="020B0604030504040204" pitchFamily="34" charset="0"/>
              </a:rPr>
              <a:t>Política</a:t>
            </a:r>
          </a:p>
        </p:txBody>
      </p:sp>
      <p:pic>
        <p:nvPicPr>
          <p:cNvPr id="1026" name="Picture 2" descr="https://www.culturarecreacionydeporte.gov.co/sites/default/files/styles/1024x768/public/2018_galerias/img_7182.jpg?itok=HWIo3m-A">
            <a:extLst>
              <a:ext uri="{FF2B5EF4-FFF2-40B4-BE49-F238E27FC236}">
                <a16:creationId xmlns:a16="http://schemas.microsoft.com/office/drawing/2014/main" id="{DD6F4832-C1B4-451B-BD9E-517528D59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898" y="761941"/>
            <a:ext cx="4393810" cy="27740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www.culturarecreacionydeporte.gov.co/sites/default/files/styles/1024x768/public/2018_galerias/copia_de_whatsapp_image_2018-11-25_at_3.07.49_pm_4.jpeg?itok=28gxYh3l">
            <a:extLst>
              <a:ext uri="{FF2B5EF4-FFF2-40B4-BE49-F238E27FC236}">
                <a16:creationId xmlns:a16="http://schemas.microsoft.com/office/drawing/2014/main" id="{D6E00C58-124B-4AEC-B004-CDF46E19A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898" y="3777170"/>
            <a:ext cx="4258744" cy="28363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750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B6F2EF6-E5EB-4837-9733-12185D12AF59}"/>
              </a:ext>
            </a:extLst>
          </p:cNvPr>
          <p:cNvSpPr txBox="1"/>
          <p:nvPr/>
        </p:nvSpPr>
        <p:spPr>
          <a:xfrm>
            <a:off x="509507" y="2164086"/>
            <a:ext cx="6611871" cy="1446550"/>
          </a:xfrm>
          <a:prstGeom prst="rect">
            <a:avLst/>
          </a:prstGeom>
          <a:solidFill>
            <a:schemeClr val="bg1"/>
          </a:solidFill>
          <a:effectLst/>
        </p:spPr>
        <p:txBody>
          <a:bodyPr wrap="square" rtlCol="0">
            <a:spAutoFit/>
          </a:bodyPr>
          <a:lstStyle/>
          <a:p>
            <a:r>
              <a:rPr lang="es-CO" sz="4400" b="1" dirty="0">
                <a:solidFill>
                  <a:srgbClr val="003F64"/>
                </a:solidFill>
                <a:latin typeface="Tahoma" panose="020B0604030504040204" pitchFamily="34" charset="0"/>
                <a:ea typeface="Tahoma" panose="020B0604030504040204" pitchFamily="34" charset="0"/>
                <a:cs typeface="Tahoma" panose="020B0604030504040204" pitchFamily="34" charset="0"/>
              </a:rPr>
              <a:t>Relaciones ciudadanas en clave de la ciudad y</a:t>
            </a:r>
          </a:p>
        </p:txBody>
      </p:sp>
      <p:sp>
        <p:nvSpPr>
          <p:cNvPr id="30" name="Rectángulo 29">
            <a:extLst>
              <a:ext uri="{FF2B5EF4-FFF2-40B4-BE49-F238E27FC236}">
                <a16:creationId xmlns:a16="http://schemas.microsoft.com/office/drawing/2014/main" id="{5F9A7A9A-D75A-4BED-B5C0-9D4BADA8977D}"/>
              </a:ext>
            </a:extLst>
          </p:cNvPr>
          <p:cNvSpPr/>
          <p:nvPr/>
        </p:nvSpPr>
        <p:spPr>
          <a:xfrm>
            <a:off x="402464" y="3610636"/>
            <a:ext cx="6825955" cy="830997"/>
          </a:xfrm>
          <a:prstGeom prst="rect">
            <a:avLst/>
          </a:prstGeom>
          <a:solidFill>
            <a:schemeClr val="bg1"/>
          </a:solidFill>
        </p:spPr>
        <p:txBody>
          <a:bodyPr wrap="square">
            <a:spAutoFit/>
          </a:bodyPr>
          <a:lstStyle/>
          <a:p>
            <a:pPr algn="ctr"/>
            <a:r>
              <a:rPr lang="es-CO" sz="4800" b="1" dirty="0">
                <a:solidFill>
                  <a:srgbClr val="00B0F0"/>
                </a:solidFill>
                <a:latin typeface="Tahoma" panose="020B0604030504040204" pitchFamily="34" charset="0"/>
                <a:ea typeface="Tahoma" panose="020B0604030504040204" pitchFamily="34" charset="0"/>
                <a:cs typeface="Tahoma" panose="020B0604030504040204" pitchFamily="34" charset="0"/>
              </a:rPr>
              <a:t>los espacios públicos </a:t>
            </a:r>
            <a:endParaRPr lang="es-ES" sz="4800" dirty="0">
              <a:solidFill>
                <a:srgbClr val="00B0F0"/>
              </a:solidFill>
            </a:endParaRPr>
          </a:p>
        </p:txBody>
      </p:sp>
      <p:pic>
        <p:nvPicPr>
          <p:cNvPr id="40" name="Imagen 39">
            <a:extLst>
              <a:ext uri="{FF2B5EF4-FFF2-40B4-BE49-F238E27FC236}">
                <a16:creationId xmlns:a16="http://schemas.microsoft.com/office/drawing/2014/main" id="{F37E3C47-E1E2-4FF4-8D95-E1B38BFF4C15}"/>
              </a:ext>
            </a:extLst>
          </p:cNvPr>
          <p:cNvPicPr>
            <a:picLocks noChangeAspect="1"/>
          </p:cNvPicPr>
          <p:nvPr/>
        </p:nvPicPr>
        <p:blipFill>
          <a:blip r:embed="rId2"/>
          <a:stretch>
            <a:fillRect/>
          </a:stretch>
        </p:blipFill>
        <p:spPr>
          <a:xfrm>
            <a:off x="7436639" y="3662127"/>
            <a:ext cx="4217718" cy="2852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2" name="Imagen 41">
            <a:extLst>
              <a:ext uri="{FF2B5EF4-FFF2-40B4-BE49-F238E27FC236}">
                <a16:creationId xmlns:a16="http://schemas.microsoft.com/office/drawing/2014/main" id="{C246944B-20BE-4589-8841-1DFD931C334B}"/>
              </a:ext>
            </a:extLst>
          </p:cNvPr>
          <p:cNvPicPr>
            <a:picLocks noChangeAspect="1"/>
          </p:cNvPicPr>
          <p:nvPr/>
        </p:nvPicPr>
        <p:blipFill>
          <a:blip r:embed="rId3"/>
          <a:stretch>
            <a:fillRect/>
          </a:stretch>
        </p:blipFill>
        <p:spPr>
          <a:xfrm>
            <a:off x="7464775" y="943990"/>
            <a:ext cx="4217718" cy="23724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15188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5F94F89-BF1D-4EDF-AE25-D19ADDC45009}"/>
              </a:ext>
            </a:extLst>
          </p:cNvPr>
          <p:cNvSpPr txBox="1"/>
          <p:nvPr/>
        </p:nvSpPr>
        <p:spPr>
          <a:xfrm>
            <a:off x="575188" y="776556"/>
            <a:ext cx="11225027" cy="830997"/>
          </a:xfrm>
          <a:prstGeom prst="rect">
            <a:avLst/>
          </a:prstGeom>
          <a:noFill/>
        </p:spPr>
        <p:txBody>
          <a:bodyPr wrap="square" rtlCol="0">
            <a:spAutoFit/>
          </a:bodyPr>
          <a:lstStyle>
            <a:defPPr marR="0" lvl="0" algn="l" rtl="0">
              <a:lnSpc>
                <a:spcPct val="100000"/>
              </a:lnSpc>
              <a:spcBef>
                <a:spcPts val="0"/>
              </a:spcBef>
              <a:spcAft>
                <a:spcPts val="0"/>
              </a:spcAft>
            </a:defPPr>
            <a:lvl1pPr algn="ctr">
              <a:defRPr sz="1100" b="1">
                <a:solidFill>
                  <a:srgbClr val="007EB1"/>
                </a:solidFill>
                <a:latin typeface="Calibri" panose="020F0502020204030204" pitchFamily="34" charset="0"/>
                <a:cs typeface="Calibri" panose="020F0502020204030204" pitchFamily="34" charset="0"/>
              </a:defRPr>
            </a:lvl1pPr>
          </a:lstStyle>
          <a:p>
            <a:r>
              <a:rPr lang="es-CO" sz="2400" dirty="0">
                <a:latin typeface="Tahoma" panose="020B0604030504040204" pitchFamily="34" charset="0"/>
                <a:ea typeface="Tahoma" panose="020B0604030504040204" pitchFamily="34" charset="0"/>
                <a:cs typeface="Tahoma" panose="020B0604030504040204" pitchFamily="34" charset="0"/>
              </a:rPr>
              <a:t> Proporción de población que confía algo o bastante en las siguientes instituciones</a:t>
            </a:r>
          </a:p>
        </p:txBody>
      </p:sp>
      <p:sp>
        <p:nvSpPr>
          <p:cNvPr id="15" name="CuadroTexto 14">
            <a:extLst>
              <a:ext uri="{FF2B5EF4-FFF2-40B4-BE49-F238E27FC236}">
                <a16:creationId xmlns:a16="http://schemas.microsoft.com/office/drawing/2014/main" id="{E38F6996-847C-4341-B1AF-F30F7325F866}"/>
              </a:ext>
            </a:extLst>
          </p:cNvPr>
          <p:cNvSpPr txBox="1"/>
          <p:nvPr/>
        </p:nvSpPr>
        <p:spPr>
          <a:xfrm>
            <a:off x="154765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Confianza en las instituciones</a:t>
            </a:r>
          </a:p>
        </p:txBody>
      </p:sp>
      <p:sp>
        <p:nvSpPr>
          <p:cNvPr id="6" name="CuadroTexto 5">
            <a:extLst>
              <a:ext uri="{FF2B5EF4-FFF2-40B4-BE49-F238E27FC236}">
                <a16:creationId xmlns:a16="http://schemas.microsoft.com/office/drawing/2014/main" id="{7DECB8EA-B430-4D09-A9DB-0B308BF27155}"/>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aphicFrame>
        <p:nvGraphicFramePr>
          <p:cNvPr id="7" name="Gráfico 6">
            <a:extLst>
              <a:ext uri="{FF2B5EF4-FFF2-40B4-BE49-F238E27FC236}">
                <a16:creationId xmlns:a16="http://schemas.microsoft.com/office/drawing/2014/main" id="{DD186A97-E9EB-43AE-999F-8FCBF45214F1}"/>
              </a:ext>
            </a:extLst>
          </p:cNvPr>
          <p:cNvGraphicFramePr>
            <a:graphicFrameLocks/>
          </p:cNvGraphicFramePr>
          <p:nvPr/>
        </p:nvGraphicFramePr>
        <p:xfrm>
          <a:off x="766762" y="2290769"/>
          <a:ext cx="10658475" cy="3676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2707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5F94F89-BF1D-4EDF-AE25-D19ADDC45009}"/>
              </a:ext>
            </a:extLst>
          </p:cNvPr>
          <p:cNvSpPr txBox="1"/>
          <p:nvPr/>
        </p:nvSpPr>
        <p:spPr>
          <a:xfrm>
            <a:off x="432419" y="780391"/>
            <a:ext cx="11530013"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1100" b="1">
                <a:solidFill>
                  <a:srgbClr val="007EB1"/>
                </a:solidFill>
                <a:latin typeface="Calibri" panose="020F0502020204030204" pitchFamily="34" charset="0"/>
                <a:cs typeface="Calibri" panose="020F0502020204030204" pitchFamily="34" charset="0"/>
              </a:defRPr>
            </a:lvl1pPr>
          </a:lstStyle>
          <a:p>
            <a:r>
              <a:rPr lang="es-CO" sz="2000" dirty="0">
                <a:latin typeface="Verdana" panose="020B0604030504040204" pitchFamily="34" charset="0"/>
                <a:ea typeface="Verdana" panose="020B0604030504040204" pitchFamily="34" charset="0"/>
                <a:cs typeface="Varela Round" panose="020B0604020202020204" charset="-79"/>
              </a:rPr>
              <a:t> Proporción de población que está en desacuerdo con las siguientes afirmaciones</a:t>
            </a:r>
          </a:p>
        </p:txBody>
      </p:sp>
      <p:sp>
        <p:nvSpPr>
          <p:cNvPr id="15" name="CuadroTexto 14">
            <a:extLst>
              <a:ext uri="{FF2B5EF4-FFF2-40B4-BE49-F238E27FC236}">
                <a16:creationId xmlns:a16="http://schemas.microsoft.com/office/drawing/2014/main" id="{E38F6996-847C-4341-B1AF-F30F7325F866}"/>
              </a:ext>
            </a:extLst>
          </p:cNvPr>
          <p:cNvSpPr txBox="1"/>
          <p:nvPr/>
        </p:nvSpPr>
        <p:spPr>
          <a:xfrm>
            <a:off x="1547651" y="0"/>
            <a:ext cx="8493654"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Percepciones sobre la justicia</a:t>
            </a:r>
          </a:p>
        </p:txBody>
      </p:sp>
      <p:sp>
        <p:nvSpPr>
          <p:cNvPr id="6" name="CuadroTexto 5">
            <a:extLst>
              <a:ext uri="{FF2B5EF4-FFF2-40B4-BE49-F238E27FC236}">
                <a16:creationId xmlns:a16="http://schemas.microsoft.com/office/drawing/2014/main" id="{FF6C09D1-6C69-4A39-A987-17013849B96F}"/>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aphicFrame>
        <p:nvGraphicFramePr>
          <p:cNvPr id="7" name="Gráfico 6">
            <a:extLst>
              <a:ext uri="{FF2B5EF4-FFF2-40B4-BE49-F238E27FC236}">
                <a16:creationId xmlns:a16="http://schemas.microsoft.com/office/drawing/2014/main" id="{0A4B1442-2D06-46F8-8919-805CB443BF29}"/>
              </a:ext>
            </a:extLst>
          </p:cNvPr>
          <p:cNvGraphicFramePr>
            <a:graphicFrameLocks/>
          </p:cNvGraphicFramePr>
          <p:nvPr/>
        </p:nvGraphicFramePr>
        <p:xfrm>
          <a:off x="2166937" y="1928820"/>
          <a:ext cx="7858125" cy="42290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833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5F94F89-BF1D-4EDF-AE25-D19ADDC45009}"/>
              </a:ext>
            </a:extLst>
          </p:cNvPr>
          <p:cNvSpPr txBox="1"/>
          <p:nvPr/>
        </p:nvSpPr>
        <p:spPr>
          <a:xfrm>
            <a:off x="185738" y="577448"/>
            <a:ext cx="12006262"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1100" b="1">
                <a:solidFill>
                  <a:srgbClr val="007EB1"/>
                </a:solidFill>
                <a:latin typeface="Calibri" panose="020F0502020204030204" pitchFamily="34" charset="0"/>
                <a:cs typeface="Calibri" panose="020F0502020204030204" pitchFamily="34" charset="0"/>
              </a:defRPr>
            </a:lvl1pPr>
          </a:lstStyle>
          <a:p>
            <a:r>
              <a:rPr lang="es-CO" sz="2000" dirty="0">
                <a:latin typeface="Verdana" panose="020B0604030504040204" pitchFamily="34" charset="0"/>
                <a:ea typeface="Verdana" panose="020B0604030504040204" pitchFamily="34" charset="0"/>
                <a:cs typeface="Verdana" panose="020B0604030504040204" pitchFamily="34" charset="0"/>
              </a:rPr>
              <a:t>¿Usted en general, se siente mucho, poco o nada motivado para votar por?</a:t>
            </a:r>
          </a:p>
        </p:txBody>
      </p:sp>
      <p:sp>
        <p:nvSpPr>
          <p:cNvPr id="15" name="CuadroTexto 14">
            <a:extLst>
              <a:ext uri="{FF2B5EF4-FFF2-40B4-BE49-F238E27FC236}">
                <a16:creationId xmlns:a16="http://schemas.microsoft.com/office/drawing/2014/main" id="{E38F6996-847C-4341-B1AF-F30F7325F866}"/>
              </a:ext>
            </a:extLst>
          </p:cNvPr>
          <p:cNvSpPr txBox="1"/>
          <p:nvPr/>
        </p:nvSpPr>
        <p:spPr>
          <a:xfrm>
            <a:off x="110836" y="0"/>
            <a:ext cx="10661501" cy="523220"/>
          </a:xfrm>
          <a:prstGeom prst="rect">
            <a:avLst/>
          </a:prstGeom>
          <a:noFill/>
        </p:spPr>
        <p:txBody>
          <a:bodyPr wrap="square" rtlCol="0">
            <a:spAutoFit/>
          </a:bodyP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Motivaciones para votar</a:t>
            </a:r>
          </a:p>
        </p:txBody>
      </p:sp>
      <p:sp>
        <p:nvSpPr>
          <p:cNvPr id="41" name="CuadroTexto 90">
            <a:extLst>
              <a:ext uri="{FF2B5EF4-FFF2-40B4-BE49-F238E27FC236}">
                <a16:creationId xmlns:a16="http://schemas.microsoft.com/office/drawing/2014/main" id="{93BC5536-8F8D-42FA-B270-8C0C9AA564EE}"/>
              </a:ext>
            </a:extLst>
          </p:cNvPr>
          <p:cNvSpPr txBox="1"/>
          <p:nvPr/>
        </p:nvSpPr>
        <p:spPr>
          <a:xfrm>
            <a:off x="10772337" y="3411205"/>
            <a:ext cx="154614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a:solidFill>
                  <a:srgbClr val="FFFFFF"/>
                </a:solidFill>
                <a:uFillTx/>
                <a:latin typeface="Varela Round"/>
                <a:cs typeface="Varela Round"/>
              </a:rPr>
              <a:t>Usme</a:t>
            </a:r>
          </a:p>
        </p:txBody>
      </p:sp>
      <p:sp>
        <p:nvSpPr>
          <p:cNvPr id="18" name="CuadroTexto 17">
            <a:extLst>
              <a:ext uri="{FF2B5EF4-FFF2-40B4-BE49-F238E27FC236}">
                <a16:creationId xmlns:a16="http://schemas.microsoft.com/office/drawing/2014/main" id="{B621DF6C-A15E-447C-A305-9F7D415FD3B9}"/>
              </a:ext>
            </a:extLst>
          </p:cNvPr>
          <p:cNvSpPr txBox="1"/>
          <p:nvPr/>
        </p:nvSpPr>
        <p:spPr>
          <a:xfrm>
            <a:off x="92867" y="1416878"/>
            <a:ext cx="12006262" cy="646331"/>
          </a:xfrm>
          <a:prstGeom prst="rect">
            <a:avLst/>
          </a:prstGeom>
          <a:noFill/>
        </p:spPr>
        <p:txBody>
          <a:bodyPr wrap="square" rtlCol="0">
            <a:spAutoFit/>
          </a:bodyPr>
          <a:lstStyle>
            <a:defPPr marR="0" lvl="0" algn="l" rtl="0">
              <a:lnSpc>
                <a:spcPct val="100000"/>
              </a:lnSpc>
              <a:spcBef>
                <a:spcPts val="0"/>
              </a:spcBef>
              <a:spcAft>
                <a:spcPts val="0"/>
              </a:spcAft>
            </a:defPPr>
            <a:lvl1pPr algn="ctr">
              <a:defRPr sz="1100" b="1">
                <a:solidFill>
                  <a:srgbClr val="007EB1"/>
                </a:solidFill>
                <a:latin typeface="Calibri" panose="020F0502020204030204" pitchFamily="34" charset="0"/>
                <a:cs typeface="Calibri" panose="020F0502020204030204" pitchFamily="34" charset="0"/>
              </a:defRPr>
            </a:lvl1pPr>
          </a:lstStyle>
          <a:p>
            <a:r>
              <a:rPr lang="es-CO" sz="1800" dirty="0">
                <a:solidFill>
                  <a:srgbClr val="00B0F0"/>
                </a:solidFill>
                <a:latin typeface="Verdana" panose="020B0604030504040204" pitchFamily="34" charset="0"/>
                <a:ea typeface="Verdana" panose="020B0604030504040204" pitchFamily="34" charset="0"/>
                <a:cs typeface="Verdana" panose="020B0604030504040204" pitchFamily="34" charset="0"/>
              </a:rPr>
              <a:t>Proporción de población que se siente muy motivado para votar</a:t>
            </a:r>
          </a:p>
          <a:p>
            <a:r>
              <a:rPr lang="es-CO" sz="1800" i="1" dirty="0">
                <a:solidFill>
                  <a:srgbClr val="00B0F0"/>
                </a:solidFill>
                <a:latin typeface="Verdana" panose="020B0604030504040204" pitchFamily="34" charset="0"/>
                <a:ea typeface="Verdana" panose="020B0604030504040204" pitchFamily="34" charset="0"/>
                <a:cs typeface="Verdana" panose="020B0604030504040204" pitchFamily="34" charset="0"/>
              </a:rPr>
              <a:t>(Solo para población de 18 años o más)</a:t>
            </a:r>
          </a:p>
        </p:txBody>
      </p:sp>
      <p:sp>
        <p:nvSpPr>
          <p:cNvPr id="7" name="CuadroTexto 6">
            <a:extLst>
              <a:ext uri="{FF2B5EF4-FFF2-40B4-BE49-F238E27FC236}">
                <a16:creationId xmlns:a16="http://schemas.microsoft.com/office/drawing/2014/main" id="{52AF33B7-310E-405E-A3C9-821318FCF2D2}"/>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aphicFrame>
        <p:nvGraphicFramePr>
          <p:cNvPr id="9" name="Gráfico 8">
            <a:extLst>
              <a:ext uri="{FF2B5EF4-FFF2-40B4-BE49-F238E27FC236}">
                <a16:creationId xmlns:a16="http://schemas.microsoft.com/office/drawing/2014/main" id="{F2337D96-CFDF-486B-941E-AF5C6F05EABF}"/>
              </a:ext>
            </a:extLst>
          </p:cNvPr>
          <p:cNvGraphicFramePr>
            <a:graphicFrameLocks/>
          </p:cNvGraphicFramePr>
          <p:nvPr/>
        </p:nvGraphicFramePr>
        <p:xfrm>
          <a:off x="1824037" y="2481269"/>
          <a:ext cx="8543925" cy="381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0779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245">
            <a:extLst>
              <a:ext uri="{FF2B5EF4-FFF2-40B4-BE49-F238E27FC236}">
                <a16:creationId xmlns:a16="http://schemas.microsoft.com/office/drawing/2014/main" id="{B1CBA6F2-ABE7-40B5-8905-E7CBD56D682E}"/>
              </a:ext>
            </a:extLst>
          </p:cNvPr>
          <p:cNvPicPr preferRelativeResize="0"/>
          <p:nvPr/>
        </p:nvPicPr>
        <p:blipFill rotWithShape="1">
          <a:blip r:embed="rId2">
            <a:alphaModFix/>
          </a:blip>
          <a:srcRect/>
          <a:stretch/>
        </p:blipFill>
        <p:spPr>
          <a:xfrm>
            <a:off x="600453" y="728462"/>
            <a:ext cx="10681835" cy="5672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457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F7D6F1-7539-4740-8F12-8766FF1B1022}"/>
              </a:ext>
            </a:extLst>
          </p:cNvPr>
          <p:cNvSpPr txBox="1"/>
          <p:nvPr/>
        </p:nvSpPr>
        <p:spPr>
          <a:xfrm>
            <a:off x="2492597" y="2895"/>
            <a:ext cx="6429186"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Satisfacción con Bogotá</a:t>
            </a:r>
          </a:p>
        </p:txBody>
      </p:sp>
      <p:sp>
        <p:nvSpPr>
          <p:cNvPr id="25" name="CuadroTexto 24">
            <a:extLst>
              <a:ext uri="{FF2B5EF4-FFF2-40B4-BE49-F238E27FC236}">
                <a16:creationId xmlns:a16="http://schemas.microsoft.com/office/drawing/2014/main" id="{450C6AC7-E6E2-4750-9EE4-3845385F4FCA}"/>
              </a:ext>
            </a:extLst>
          </p:cNvPr>
          <p:cNvSpPr txBox="1"/>
          <p:nvPr/>
        </p:nvSpPr>
        <p:spPr>
          <a:xfrm>
            <a:off x="1299444" y="768172"/>
            <a:ext cx="2938626" cy="553998"/>
          </a:xfrm>
          <a:prstGeom prst="rect">
            <a:avLst/>
          </a:prstGeom>
          <a:noFill/>
        </p:spPr>
        <p:txBody>
          <a:bodyPr wrap="none" rtlCol="0">
            <a:spAutoFit/>
          </a:bodyPr>
          <a:lstStyle/>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Satisfacción con Bogotá</a:t>
            </a:r>
          </a:p>
          <a:p>
            <a:pPr algn="ctr"/>
            <a:r>
              <a:rPr lang="es-CO" dirty="0">
                <a:solidFill>
                  <a:srgbClr val="007EB1"/>
                </a:solidFill>
                <a:latin typeface="Verdana" panose="020B0604030504040204" pitchFamily="34" charset="0"/>
                <a:ea typeface="Verdana" panose="020B0604030504040204" pitchFamily="34" charset="0"/>
                <a:cs typeface="Verdana" panose="020B0604030504040204" pitchFamily="34" charset="0"/>
              </a:rPr>
              <a:t>2015-2017</a:t>
            </a:r>
          </a:p>
        </p:txBody>
      </p:sp>
      <p:sp>
        <p:nvSpPr>
          <p:cNvPr id="3" name="Rectángulo 2">
            <a:extLst>
              <a:ext uri="{FF2B5EF4-FFF2-40B4-BE49-F238E27FC236}">
                <a16:creationId xmlns:a16="http://schemas.microsoft.com/office/drawing/2014/main" id="{F97666D6-DBA2-4601-A0E6-832787A3DEAE}"/>
              </a:ext>
            </a:extLst>
          </p:cNvPr>
          <p:cNvSpPr/>
          <p:nvPr/>
        </p:nvSpPr>
        <p:spPr>
          <a:xfrm>
            <a:off x="10677525" y="4924425"/>
            <a:ext cx="79869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7" name="Grupo 26">
            <a:extLst>
              <a:ext uri="{FF2B5EF4-FFF2-40B4-BE49-F238E27FC236}">
                <a16:creationId xmlns:a16="http://schemas.microsoft.com/office/drawing/2014/main" id="{194D9E96-C3F6-4C83-9B3D-0008BAD59AC5}"/>
              </a:ext>
            </a:extLst>
          </p:cNvPr>
          <p:cNvGrpSpPr/>
          <p:nvPr/>
        </p:nvGrpSpPr>
        <p:grpSpPr>
          <a:xfrm>
            <a:off x="4992809" y="5150802"/>
            <a:ext cx="3928974" cy="1430442"/>
            <a:chOff x="-841392" y="5136982"/>
            <a:chExt cx="4351081" cy="1791932"/>
          </a:xfrm>
        </p:grpSpPr>
        <p:pic>
          <p:nvPicPr>
            <p:cNvPr id="28" name="Picture 8" descr="Women icon">
              <a:extLst>
                <a:ext uri="{FF2B5EF4-FFF2-40B4-BE49-F238E27FC236}">
                  <a16:creationId xmlns:a16="http://schemas.microsoft.com/office/drawing/2014/main" id="{2D92E5B3-B837-428F-88F5-6078222431B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162567" y="5165620"/>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Men icon">
              <a:extLst>
                <a:ext uri="{FF2B5EF4-FFF2-40B4-BE49-F238E27FC236}">
                  <a16:creationId xmlns:a16="http://schemas.microsoft.com/office/drawing/2014/main" id="{B0AE352A-29E5-4074-B8B9-3B97433E5DEC}"/>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32056" y="5136982"/>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27E7C2FE-ABD2-42CD-B7ED-C6EA4AA4B5A5}"/>
                </a:ext>
              </a:extLst>
            </p:cNvPr>
            <p:cNvSpPr txBox="1"/>
            <p:nvPr/>
          </p:nvSpPr>
          <p:spPr>
            <a:xfrm>
              <a:off x="-841392" y="6196359"/>
              <a:ext cx="4351081" cy="732555"/>
            </a:xfrm>
            <a:prstGeom prst="rect">
              <a:avLst/>
            </a:prstGeom>
            <a:noFill/>
          </p:spPr>
          <p:txBody>
            <a:bodyPr wrap="squar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72%    72%</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73%    73%</a:t>
              </a:r>
              <a:endParaRPr lang="es-CO" sz="2000" b="1" dirty="0">
                <a:solidFill>
                  <a:srgbClr val="00A2C6"/>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31" name="CuadroTexto 30">
            <a:extLst>
              <a:ext uri="{FF2B5EF4-FFF2-40B4-BE49-F238E27FC236}">
                <a16:creationId xmlns:a16="http://schemas.microsoft.com/office/drawing/2014/main" id="{5408DFDB-757C-4686-88EC-86C63C2C1FFC}"/>
              </a:ext>
            </a:extLst>
          </p:cNvPr>
          <p:cNvSpPr txBox="1"/>
          <p:nvPr/>
        </p:nvSpPr>
        <p:spPr>
          <a:xfrm>
            <a:off x="4868867" y="792043"/>
            <a:ext cx="7305206" cy="338554"/>
          </a:xfrm>
          <a:prstGeom prst="rect">
            <a:avLst/>
          </a:prstGeom>
          <a:noFill/>
        </p:spPr>
        <p:txBody>
          <a:bodyPr wrap="none" rtlCol="0">
            <a:spAutoFit/>
          </a:bodyPr>
          <a:lstStyle/>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Personas que están </a:t>
            </a:r>
            <a:r>
              <a:rPr lang="es-CO" sz="1600" b="1" u="sng" dirty="0">
                <a:solidFill>
                  <a:srgbClr val="007EB1"/>
                </a:solidFill>
                <a:latin typeface="Verdana" panose="020B0604030504040204" pitchFamily="34" charset="0"/>
                <a:ea typeface="Verdana" panose="020B0604030504040204" pitchFamily="34" charset="0"/>
                <a:cs typeface="Verdana" panose="020B0604030504040204" pitchFamily="34" charset="0"/>
              </a:rPr>
              <a:t>satisfechas</a:t>
            </a: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 y </a:t>
            </a:r>
            <a:r>
              <a:rPr lang="es-CO" sz="1600" b="1" u="sng" dirty="0">
                <a:solidFill>
                  <a:srgbClr val="007EB1"/>
                </a:solidFill>
                <a:latin typeface="Verdana" panose="020B0604030504040204" pitchFamily="34" charset="0"/>
                <a:ea typeface="Verdana" panose="020B0604030504040204" pitchFamily="34" charset="0"/>
                <a:cs typeface="Verdana" panose="020B0604030504040204" pitchFamily="34" charset="0"/>
              </a:rPr>
              <a:t>muy satisfechas</a:t>
            </a: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 con Bogotá</a:t>
            </a:r>
          </a:p>
        </p:txBody>
      </p:sp>
      <p:sp>
        <p:nvSpPr>
          <p:cNvPr id="5" name="CuadroTexto 4">
            <a:extLst>
              <a:ext uri="{FF2B5EF4-FFF2-40B4-BE49-F238E27FC236}">
                <a16:creationId xmlns:a16="http://schemas.microsoft.com/office/drawing/2014/main" id="{2453D4BD-BA03-458C-924F-3A60270987A6}"/>
              </a:ext>
            </a:extLst>
          </p:cNvPr>
          <p:cNvSpPr txBox="1"/>
          <p:nvPr/>
        </p:nvSpPr>
        <p:spPr>
          <a:xfrm>
            <a:off x="8245098" y="6592151"/>
            <a:ext cx="3928975"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aphicFrame>
        <p:nvGraphicFramePr>
          <p:cNvPr id="14" name="Gráfico 13">
            <a:extLst>
              <a:ext uri="{FF2B5EF4-FFF2-40B4-BE49-F238E27FC236}">
                <a16:creationId xmlns:a16="http://schemas.microsoft.com/office/drawing/2014/main" id="{9023A397-C06C-4983-A53E-0D36419ED8DD}"/>
              </a:ext>
            </a:extLst>
          </p:cNvPr>
          <p:cNvGraphicFramePr>
            <a:graphicFrameLocks/>
          </p:cNvGraphicFramePr>
          <p:nvPr>
            <p:extLst/>
          </p:nvPr>
        </p:nvGraphicFramePr>
        <p:xfrm>
          <a:off x="365169" y="1237603"/>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áfico 14">
            <a:extLst>
              <a:ext uri="{FF2B5EF4-FFF2-40B4-BE49-F238E27FC236}">
                <a16:creationId xmlns:a16="http://schemas.microsoft.com/office/drawing/2014/main" id="{00000000-0008-0000-0100-000006000000}"/>
              </a:ext>
            </a:extLst>
          </p:cNvPr>
          <p:cNvGraphicFramePr>
            <a:graphicFrameLocks/>
          </p:cNvGraphicFramePr>
          <p:nvPr>
            <p:extLst/>
          </p:nvPr>
        </p:nvGraphicFramePr>
        <p:xfrm>
          <a:off x="296884" y="4087810"/>
          <a:ext cx="5675023" cy="2619758"/>
        </p:xfrm>
        <a:graphic>
          <a:graphicData uri="http://schemas.openxmlformats.org/drawingml/2006/chart">
            <c:chart xmlns:c="http://schemas.openxmlformats.org/drawingml/2006/chart" xmlns:r="http://schemas.openxmlformats.org/officeDocument/2006/relationships" r:id="rId7"/>
          </a:graphicData>
        </a:graphic>
      </p:graphicFrame>
      <p:pic>
        <p:nvPicPr>
          <p:cNvPr id="6" name="Imagen 5">
            <a:extLst>
              <a:ext uri="{FF2B5EF4-FFF2-40B4-BE49-F238E27FC236}">
                <a16:creationId xmlns:a16="http://schemas.microsoft.com/office/drawing/2014/main" id="{039AAE9B-C490-4A8B-BFEC-981D888E4B68}"/>
              </a:ext>
            </a:extLst>
          </p:cNvPr>
          <p:cNvPicPr>
            <a:picLocks noChangeAspect="1"/>
          </p:cNvPicPr>
          <p:nvPr/>
        </p:nvPicPr>
        <p:blipFill>
          <a:blip r:embed="rId8"/>
          <a:stretch>
            <a:fillRect/>
          </a:stretch>
        </p:blipFill>
        <p:spPr>
          <a:xfrm>
            <a:off x="5729055" y="1592391"/>
            <a:ext cx="6234676" cy="4205332"/>
          </a:xfrm>
          <a:prstGeom prst="rect">
            <a:avLst/>
          </a:prstGeom>
        </p:spPr>
      </p:pic>
    </p:spTree>
    <p:extLst>
      <p:ext uri="{BB962C8B-B14F-4D97-AF65-F5344CB8AC3E}">
        <p14:creationId xmlns:p14="http://schemas.microsoft.com/office/powerpoint/2010/main" val="2661304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F7D6F1-7539-4740-8F12-8766FF1B1022}"/>
              </a:ext>
            </a:extLst>
          </p:cNvPr>
          <p:cNvSpPr txBox="1"/>
          <p:nvPr/>
        </p:nvSpPr>
        <p:spPr>
          <a:xfrm>
            <a:off x="2492597" y="2895"/>
            <a:ext cx="6429186"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Satisfacción con la localidad</a:t>
            </a:r>
          </a:p>
        </p:txBody>
      </p:sp>
      <p:sp>
        <p:nvSpPr>
          <p:cNvPr id="25" name="CuadroTexto 24">
            <a:extLst>
              <a:ext uri="{FF2B5EF4-FFF2-40B4-BE49-F238E27FC236}">
                <a16:creationId xmlns:a16="http://schemas.microsoft.com/office/drawing/2014/main" id="{450C6AC7-E6E2-4750-9EE4-3845385F4FCA}"/>
              </a:ext>
            </a:extLst>
          </p:cNvPr>
          <p:cNvSpPr txBox="1"/>
          <p:nvPr/>
        </p:nvSpPr>
        <p:spPr>
          <a:xfrm>
            <a:off x="917364" y="644027"/>
            <a:ext cx="3440365" cy="553998"/>
          </a:xfrm>
          <a:prstGeom prst="rect">
            <a:avLst/>
          </a:prstGeom>
          <a:noFill/>
        </p:spPr>
        <p:txBody>
          <a:bodyPr wrap="none" rtlCol="0">
            <a:spAutoFit/>
          </a:bodyPr>
          <a:lstStyle/>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Satisfacción con la localidad</a:t>
            </a:r>
          </a:p>
          <a:p>
            <a:pPr algn="ctr"/>
            <a:r>
              <a:rPr lang="es-CO" dirty="0">
                <a:solidFill>
                  <a:srgbClr val="007EB1"/>
                </a:solidFill>
                <a:latin typeface="Verdana" panose="020B0604030504040204" pitchFamily="34" charset="0"/>
                <a:ea typeface="Verdana" panose="020B0604030504040204" pitchFamily="34" charset="0"/>
                <a:cs typeface="Verdana" panose="020B0604030504040204" pitchFamily="34" charset="0"/>
              </a:rPr>
              <a:t>2015-2017</a:t>
            </a:r>
          </a:p>
        </p:txBody>
      </p:sp>
      <p:sp>
        <p:nvSpPr>
          <p:cNvPr id="3" name="Rectángulo 2">
            <a:extLst>
              <a:ext uri="{FF2B5EF4-FFF2-40B4-BE49-F238E27FC236}">
                <a16:creationId xmlns:a16="http://schemas.microsoft.com/office/drawing/2014/main" id="{F97666D6-DBA2-4601-A0E6-832787A3DEAE}"/>
              </a:ext>
            </a:extLst>
          </p:cNvPr>
          <p:cNvSpPr/>
          <p:nvPr/>
        </p:nvSpPr>
        <p:spPr>
          <a:xfrm>
            <a:off x="10677525" y="4924425"/>
            <a:ext cx="79869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CuadroTexto 30">
            <a:extLst>
              <a:ext uri="{FF2B5EF4-FFF2-40B4-BE49-F238E27FC236}">
                <a16:creationId xmlns:a16="http://schemas.microsoft.com/office/drawing/2014/main" id="{5408DFDB-757C-4686-88EC-86C63C2C1FFC}"/>
              </a:ext>
            </a:extLst>
          </p:cNvPr>
          <p:cNvSpPr txBox="1"/>
          <p:nvPr/>
        </p:nvSpPr>
        <p:spPr>
          <a:xfrm>
            <a:off x="5454298" y="737731"/>
            <a:ext cx="6769803" cy="584775"/>
          </a:xfrm>
          <a:prstGeom prst="rect">
            <a:avLst/>
          </a:prstGeom>
          <a:noFill/>
        </p:spPr>
        <p:txBody>
          <a:bodyPr wrap="none" rtlCol="0">
            <a:spAutoFit/>
          </a:bodyPr>
          <a:lstStyle/>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Personas que están </a:t>
            </a:r>
            <a:r>
              <a:rPr lang="es-CO" sz="1600" b="1" u="sng" dirty="0">
                <a:solidFill>
                  <a:srgbClr val="007EB1"/>
                </a:solidFill>
                <a:latin typeface="Verdana" panose="020B0604030504040204" pitchFamily="34" charset="0"/>
                <a:ea typeface="Verdana" panose="020B0604030504040204" pitchFamily="34" charset="0"/>
                <a:cs typeface="Verdana" panose="020B0604030504040204" pitchFamily="34" charset="0"/>
              </a:rPr>
              <a:t>satisfechas</a:t>
            </a: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 y </a:t>
            </a:r>
            <a:r>
              <a:rPr lang="es-CO" sz="1600" b="1" u="sng" dirty="0">
                <a:solidFill>
                  <a:srgbClr val="007EB1"/>
                </a:solidFill>
                <a:latin typeface="Verdana" panose="020B0604030504040204" pitchFamily="34" charset="0"/>
                <a:ea typeface="Verdana" panose="020B0604030504040204" pitchFamily="34" charset="0"/>
                <a:cs typeface="Verdana" panose="020B0604030504040204" pitchFamily="34" charset="0"/>
              </a:rPr>
              <a:t>muy satisfechas </a:t>
            </a: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con la </a:t>
            </a:r>
          </a:p>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localidad donde vive</a:t>
            </a:r>
          </a:p>
        </p:txBody>
      </p:sp>
      <p:sp>
        <p:nvSpPr>
          <p:cNvPr id="19" name="CuadroTexto 18">
            <a:extLst>
              <a:ext uri="{FF2B5EF4-FFF2-40B4-BE49-F238E27FC236}">
                <a16:creationId xmlns:a16="http://schemas.microsoft.com/office/drawing/2014/main" id="{88464506-302E-40EA-AE9E-E85778828247}"/>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pSp>
        <p:nvGrpSpPr>
          <p:cNvPr id="14" name="Grupo 13">
            <a:extLst>
              <a:ext uri="{FF2B5EF4-FFF2-40B4-BE49-F238E27FC236}">
                <a16:creationId xmlns:a16="http://schemas.microsoft.com/office/drawing/2014/main" id="{AC51A5A4-6DCF-4BD2-B229-C29A0273F41B}"/>
              </a:ext>
            </a:extLst>
          </p:cNvPr>
          <p:cNvGrpSpPr/>
          <p:nvPr/>
        </p:nvGrpSpPr>
        <p:grpSpPr>
          <a:xfrm>
            <a:off x="4992809" y="5150802"/>
            <a:ext cx="3928974" cy="1430442"/>
            <a:chOff x="-841392" y="5136982"/>
            <a:chExt cx="4351081" cy="1791932"/>
          </a:xfrm>
        </p:grpSpPr>
        <p:pic>
          <p:nvPicPr>
            <p:cNvPr id="15" name="Picture 8" descr="Women icon">
              <a:extLst>
                <a:ext uri="{FF2B5EF4-FFF2-40B4-BE49-F238E27FC236}">
                  <a16:creationId xmlns:a16="http://schemas.microsoft.com/office/drawing/2014/main" id="{32BA139A-5620-4EBB-89BC-FA752638F20D}"/>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162567" y="5165620"/>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Men icon">
              <a:extLst>
                <a:ext uri="{FF2B5EF4-FFF2-40B4-BE49-F238E27FC236}">
                  <a16:creationId xmlns:a16="http://schemas.microsoft.com/office/drawing/2014/main" id="{1135D26C-6D33-42E7-BFE5-109C5DABAA27}"/>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32056" y="5136982"/>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C46587C4-809F-4CA8-A375-DC10878A98C4}"/>
                </a:ext>
              </a:extLst>
            </p:cNvPr>
            <p:cNvSpPr txBox="1"/>
            <p:nvPr/>
          </p:nvSpPr>
          <p:spPr>
            <a:xfrm>
              <a:off x="-841392" y="6196359"/>
              <a:ext cx="4351081" cy="732555"/>
            </a:xfrm>
            <a:prstGeom prst="rect">
              <a:avLst/>
            </a:prstGeom>
            <a:noFill/>
          </p:spPr>
          <p:txBody>
            <a:bodyPr wrap="squar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76%    76%</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82%    79%</a:t>
              </a:r>
              <a:endParaRPr lang="es-CO" sz="2000" b="1" dirty="0">
                <a:solidFill>
                  <a:srgbClr val="00A2C6"/>
                </a:solidFill>
                <a:latin typeface="Verdana" panose="020B0604030504040204" pitchFamily="34" charset="0"/>
                <a:ea typeface="Verdana" panose="020B0604030504040204" pitchFamily="34" charset="0"/>
                <a:cs typeface="Verdana" panose="020B0604030504040204" pitchFamily="34" charset="0"/>
              </a:endParaRPr>
            </a:p>
          </p:txBody>
        </p:sp>
      </p:grpSp>
      <p:graphicFrame>
        <p:nvGraphicFramePr>
          <p:cNvPr id="18" name="Gráfico 17">
            <a:extLst>
              <a:ext uri="{FF2B5EF4-FFF2-40B4-BE49-F238E27FC236}">
                <a16:creationId xmlns:a16="http://schemas.microsoft.com/office/drawing/2014/main" id="{9E5AE562-6D75-413F-AF4D-C00F4B1F5AB4}"/>
              </a:ext>
            </a:extLst>
          </p:cNvPr>
          <p:cNvGraphicFramePr>
            <a:graphicFrameLocks/>
          </p:cNvGraphicFramePr>
          <p:nvPr>
            <p:extLst/>
          </p:nvPr>
        </p:nvGraphicFramePr>
        <p:xfrm>
          <a:off x="420809" y="1169707"/>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Gráfico 21">
            <a:extLst>
              <a:ext uri="{FF2B5EF4-FFF2-40B4-BE49-F238E27FC236}">
                <a16:creationId xmlns:a16="http://schemas.microsoft.com/office/drawing/2014/main" id="{00000000-0008-0000-0200-000003000000}"/>
              </a:ext>
            </a:extLst>
          </p:cNvPr>
          <p:cNvGraphicFramePr>
            <a:graphicFrameLocks/>
          </p:cNvGraphicFramePr>
          <p:nvPr>
            <p:extLst/>
          </p:nvPr>
        </p:nvGraphicFramePr>
        <p:xfrm>
          <a:off x="175543" y="3912907"/>
          <a:ext cx="5439631" cy="2794660"/>
        </p:xfrm>
        <a:graphic>
          <a:graphicData uri="http://schemas.openxmlformats.org/drawingml/2006/chart">
            <c:chart xmlns:c="http://schemas.openxmlformats.org/drawingml/2006/chart" xmlns:r="http://schemas.openxmlformats.org/officeDocument/2006/relationships" r:id="rId7"/>
          </a:graphicData>
        </a:graphic>
      </p:graphicFrame>
      <p:pic>
        <p:nvPicPr>
          <p:cNvPr id="2" name="Imagen 1">
            <a:extLst>
              <a:ext uri="{FF2B5EF4-FFF2-40B4-BE49-F238E27FC236}">
                <a16:creationId xmlns:a16="http://schemas.microsoft.com/office/drawing/2014/main" id="{BEEC6FD0-BBAD-49FA-B3BC-6D32F9118AB2}"/>
              </a:ext>
            </a:extLst>
          </p:cNvPr>
          <p:cNvPicPr>
            <a:picLocks noChangeAspect="1"/>
          </p:cNvPicPr>
          <p:nvPr/>
        </p:nvPicPr>
        <p:blipFill>
          <a:blip r:embed="rId8"/>
          <a:stretch>
            <a:fillRect/>
          </a:stretch>
        </p:blipFill>
        <p:spPr>
          <a:xfrm>
            <a:off x="5860440" y="1472567"/>
            <a:ext cx="5931798" cy="4380971"/>
          </a:xfrm>
          <a:prstGeom prst="rect">
            <a:avLst/>
          </a:prstGeom>
        </p:spPr>
      </p:pic>
    </p:spTree>
    <p:extLst>
      <p:ext uri="{BB962C8B-B14F-4D97-AF65-F5344CB8AC3E}">
        <p14:creationId xmlns:p14="http://schemas.microsoft.com/office/powerpoint/2010/main" val="2447163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F7D6F1-7539-4740-8F12-8766FF1B1022}"/>
              </a:ext>
            </a:extLst>
          </p:cNvPr>
          <p:cNvSpPr txBox="1"/>
          <p:nvPr/>
        </p:nvSpPr>
        <p:spPr>
          <a:xfrm>
            <a:off x="2492597" y="2895"/>
            <a:ext cx="6429186"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Satisfacción con el barrio</a:t>
            </a:r>
          </a:p>
        </p:txBody>
      </p:sp>
      <p:sp>
        <p:nvSpPr>
          <p:cNvPr id="25" name="CuadroTexto 24">
            <a:extLst>
              <a:ext uri="{FF2B5EF4-FFF2-40B4-BE49-F238E27FC236}">
                <a16:creationId xmlns:a16="http://schemas.microsoft.com/office/drawing/2014/main" id="{450C6AC7-E6E2-4750-9EE4-3845385F4FCA}"/>
              </a:ext>
            </a:extLst>
          </p:cNvPr>
          <p:cNvSpPr txBox="1"/>
          <p:nvPr/>
        </p:nvSpPr>
        <p:spPr>
          <a:xfrm>
            <a:off x="942332" y="691971"/>
            <a:ext cx="3100529" cy="553998"/>
          </a:xfrm>
          <a:prstGeom prst="rect">
            <a:avLst/>
          </a:prstGeom>
          <a:noFill/>
        </p:spPr>
        <p:txBody>
          <a:bodyPr wrap="none" rtlCol="0">
            <a:spAutoFit/>
          </a:bodyPr>
          <a:lstStyle/>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Satisfacción con el barrio</a:t>
            </a:r>
          </a:p>
          <a:p>
            <a:pPr algn="ctr"/>
            <a:r>
              <a:rPr lang="es-CO" dirty="0">
                <a:solidFill>
                  <a:srgbClr val="007EB1"/>
                </a:solidFill>
                <a:latin typeface="Verdana" panose="020B0604030504040204" pitchFamily="34" charset="0"/>
                <a:ea typeface="Verdana" panose="020B0604030504040204" pitchFamily="34" charset="0"/>
                <a:cs typeface="Verdana" panose="020B0604030504040204" pitchFamily="34" charset="0"/>
              </a:rPr>
              <a:t>2015-2017</a:t>
            </a:r>
          </a:p>
        </p:txBody>
      </p:sp>
      <p:sp>
        <p:nvSpPr>
          <p:cNvPr id="21" name="CuadroTexto 20">
            <a:extLst>
              <a:ext uri="{FF2B5EF4-FFF2-40B4-BE49-F238E27FC236}">
                <a16:creationId xmlns:a16="http://schemas.microsoft.com/office/drawing/2014/main" id="{5408DFDB-757C-4686-88EC-86C63C2C1FFC}"/>
              </a:ext>
            </a:extLst>
          </p:cNvPr>
          <p:cNvSpPr txBox="1"/>
          <p:nvPr/>
        </p:nvSpPr>
        <p:spPr>
          <a:xfrm>
            <a:off x="4559503" y="676583"/>
            <a:ext cx="7537641" cy="584775"/>
          </a:xfrm>
          <a:prstGeom prst="rect">
            <a:avLst/>
          </a:prstGeom>
          <a:noFill/>
        </p:spPr>
        <p:txBody>
          <a:bodyPr wrap="none" rtlCol="0">
            <a:spAutoFit/>
          </a:bodyPr>
          <a:lstStyle/>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Personas que están </a:t>
            </a:r>
            <a:r>
              <a:rPr lang="es-CO" sz="1600" b="1" u="sng" dirty="0">
                <a:solidFill>
                  <a:srgbClr val="007EB1"/>
                </a:solidFill>
                <a:latin typeface="Verdana" panose="020B0604030504040204" pitchFamily="34" charset="0"/>
                <a:ea typeface="Verdana" panose="020B0604030504040204" pitchFamily="34" charset="0"/>
                <a:cs typeface="Verdana" panose="020B0604030504040204" pitchFamily="34" charset="0"/>
              </a:rPr>
              <a:t>satisfechas</a:t>
            </a: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 y </a:t>
            </a:r>
            <a:r>
              <a:rPr lang="es-CO" sz="1600" b="1" u="sng" dirty="0">
                <a:solidFill>
                  <a:srgbClr val="007EB1"/>
                </a:solidFill>
                <a:latin typeface="Verdana" panose="020B0604030504040204" pitchFamily="34" charset="0"/>
                <a:ea typeface="Verdana" panose="020B0604030504040204" pitchFamily="34" charset="0"/>
                <a:cs typeface="Verdana" panose="020B0604030504040204" pitchFamily="34" charset="0"/>
              </a:rPr>
              <a:t>muy satisfechas</a:t>
            </a: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 con el barrio </a:t>
            </a:r>
          </a:p>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en el que se encuentra su casa</a:t>
            </a:r>
          </a:p>
        </p:txBody>
      </p:sp>
      <p:sp>
        <p:nvSpPr>
          <p:cNvPr id="15" name="CuadroTexto 14">
            <a:extLst>
              <a:ext uri="{FF2B5EF4-FFF2-40B4-BE49-F238E27FC236}">
                <a16:creationId xmlns:a16="http://schemas.microsoft.com/office/drawing/2014/main" id="{FBE57F64-87A6-4398-B837-56A0820269D9}"/>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pSp>
        <p:nvGrpSpPr>
          <p:cNvPr id="13" name="Grupo 12">
            <a:extLst>
              <a:ext uri="{FF2B5EF4-FFF2-40B4-BE49-F238E27FC236}">
                <a16:creationId xmlns:a16="http://schemas.microsoft.com/office/drawing/2014/main" id="{F657222D-CBB9-402D-9F75-AA7CD9F664B6}"/>
              </a:ext>
            </a:extLst>
          </p:cNvPr>
          <p:cNvGrpSpPr/>
          <p:nvPr/>
        </p:nvGrpSpPr>
        <p:grpSpPr>
          <a:xfrm>
            <a:off x="4992809" y="5150802"/>
            <a:ext cx="3928974" cy="1430442"/>
            <a:chOff x="-841392" y="5136982"/>
            <a:chExt cx="4351081" cy="1791932"/>
          </a:xfrm>
        </p:grpSpPr>
        <p:pic>
          <p:nvPicPr>
            <p:cNvPr id="14" name="Picture 8" descr="Women icon">
              <a:extLst>
                <a:ext uri="{FF2B5EF4-FFF2-40B4-BE49-F238E27FC236}">
                  <a16:creationId xmlns:a16="http://schemas.microsoft.com/office/drawing/2014/main" id="{090EB188-E76F-4A45-AFA7-6E2925984B53}"/>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162567" y="5165620"/>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Men icon">
              <a:extLst>
                <a:ext uri="{FF2B5EF4-FFF2-40B4-BE49-F238E27FC236}">
                  <a16:creationId xmlns:a16="http://schemas.microsoft.com/office/drawing/2014/main" id="{6761232D-ECA0-44BE-ABB2-8FE2B324D3D4}"/>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32056" y="5136982"/>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82F6EC62-9257-402A-A3C6-397FD2FF6BD5}"/>
                </a:ext>
              </a:extLst>
            </p:cNvPr>
            <p:cNvSpPr txBox="1"/>
            <p:nvPr/>
          </p:nvSpPr>
          <p:spPr>
            <a:xfrm>
              <a:off x="-841392" y="6196359"/>
              <a:ext cx="4351081" cy="732555"/>
            </a:xfrm>
            <a:prstGeom prst="rect">
              <a:avLst/>
            </a:prstGeom>
            <a:noFill/>
          </p:spPr>
          <p:txBody>
            <a:bodyPr wrap="squar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77%    78%</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83%    79%</a:t>
              </a:r>
              <a:endParaRPr lang="es-CO" sz="2000" b="1" dirty="0">
                <a:solidFill>
                  <a:srgbClr val="00A2C6"/>
                </a:solidFill>
                <a:latin typeface="Verdana" panose="020B0604030504040204" pitchFamily="34" charset="0"/>
                <a:ea typeface="Verdana" panose="020B0604030504040204" pitchFamily="34" charset="0"/>
                <a:cs typeface="Verdana" panose="020B0604030504040204" pitchFamily="34" charset="0"/>
              </a:endParaRPr>
            </a:p>
          </p:txBody>
        </p:sp>
      </p:grpSp>
      <p:graphicFrame>
        <p:nvGraphicFramePr>
          <p:cNvPr id="18" name="Gráfico 17">
            <a:extLst>
              <a:ext uri="{FF2B5EF4-FFF2-40B4-BE49-F238E27FC236}">
                <a16:creationId xmlns:a16="http://schemas.microsoft.com/office/drawing/2014/main" id="{BD7FE9AB-2BFC-4F23-8065-24E71BE7E3B7}"/>
              </a:ext>
            </a:extLst>
          </p:cNvPr>
          <p:cNvGraphicFramePr>
            <a:graphicFrameLocks/>
          </p:cNvGraphicFramePr>
          <p:nvPr>
            <p:extLst/>
          </p:nvPr>
        </p:nvGraphicFramePr>
        <p:xfrm>
          <a:off x="420809" y="1470266"/>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Imagen 2">
            <a:extLst>
              <a:ext uri="{FF2B5EF4-FFF2-40B4-BE49-F238E27FC236}">
                <a16:creationId xmlns:a16="http://schemas.microsoft.com/office/drawing/2014/main" id="{4477DB33-809C-44C9-BF59-4B8A058126A5}"/>
              </a:ext>
            </a:extLst>
          </p:cNvPr>
          <p:cNvPicPr>
            <a:picLocks noChangeAspect="1"/>
          </p:cNvPicPr>
          <p:nvPr/>
        </p:nvPicPr>
        <p:blipFill>
          <a:blip r:embed="rId7"/>
          <a:stretch>
            <a:fillRect/>
          </a:stretch>
        </p:blipFill>
        <p:spPr>
          <a:xfrm>
            <a:off x="5600799" y="1419754"/>
            <a:ext cx="6047835" cy="4538220"/>
          </a:xfrm>
          <a:prstGeom prst="rect">
            <a:avLst/>
          </a:prstGeom>
        </p:spPr>
      </p:pic>
      <p:graphicFrame>
        <p:nvGraphicFramePr>
          <p:cNvPr id="19" name="Gráfico 18">
            <a:extLst>
              <a:ext uri="{FF2B5EF4-FFF2-40B4-BE49-F238E27FC236}">
                <a16:creationId xmlns:a16="http://schemas.microsoft.com/office/drawing/2014/main" id="{00000000-0008-0000-0300-000006000000}"/>
              </a:ext>
            </a:extLst>
          </p:cNvPr>
          <p:cNvGraphicFramePr>
            <a:graphicFrameLocks/>
          </p:cNvGraphicFramePr>
          <p:nvPr>
            <p:extLst/>
          </p:nvPr>
        </p:nvGraphicFramePr>
        <p:xfrm>
          <a:off x="384406" y="4169318"/>
          <a:ext cx="5113020" cy="265366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1849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F7D6F1-7539-4740-8F12-8766FF1B1022}"/>
              </a:ext>
            </a:extLst>
          </p:cNvPr>
          <p:cNvSpPr txBox="1"/>
          <p:nvPr/>
        </p:nvSpPr>
        <p:spPr>
          <a:xfrm>
            <a:off x="358049" y="-17930"/>
            <a:ext cx="10695433"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Satisfacción con los parques y zonas recreativas</a:t>
            </a:r>
          </a:p>
        </p:txBody>
      </p:sp>
      <p:sp>
        <p:nvSpPr>
          <p:cNvPr id="25" name="CuadroTexto 24">
            <a:extLst>
              <a:ext uri="{FF2B5EF4-FFF2-40B4-BE49-F238E27FC236}">
                <a16:creationId xmlns:a16="http://schemas.microsoft.com/office/drawing/2014/main" id="{450C6AC7-E6E2-4750-9EE4-3845385F4FCA}"/>
              </a:ext>
            </a:extLst>
          </p:cNvPr>
          <p:cNvSpPr txBox="1"/>
          <p:nvPr/>
        </p:nvSpPr>
        <p:spPr>
          <a:xfrm>
            <a:off x="452520" y="805644"/>
            <a:ext cx="4661647" cy="446276"/>
          </a:xfrm>
          <a:prstGeom prst="rect">
            <a:avLst/>
          </a:prstGeom>
          <a:noFill/>
        </p:spPr>
        <p:txBody>
          <a:bodyPr wrap="square" rtlCol="0">
            <a:spAutoFit/>
          </a:bodyPr>
          <a:lstStyle/>
          <a:p>
            <a:pPr algn="ctr"/>
            <a:r>
              <a:rPr lang="es-CO" sz="1200" b="1" dirty="0">
                <a:solidFill>
                  <a:srgbClr val="007EB1"/>
                </a:solidFill>
                <a:latin typeface="Verdana" panose="020B0604030504040204" pitchFamily="34" charset="0"/>
                <a:ea typeface="Verdana" panose="020B0604030504040204" pitchFamily="34" charset="0"/>
                <a:cs typeface="Verdana" panose="020B0604030504040204" pitchFamily="34" charset="0"/>
              </a:rPr>
              <a:t>Satisfacción con los parques y zonas recreativas</a:t>
            </a:r>
          </a:p>
          <a:p>
            <a:pPr algn="ctr"/>
            <a:r>
              <a:rPr lang="es-CO" sz="1100" dirty="0">
                <a:solidFill>
                  <a:srgbClr val="007EB1"/>
                </a:solidFill>
                <a:latin typeface="Verdana" panose="020B0604030504040204" pitchFamily="34" charset="0"/>
                <a:ea typeface="Verdana" panose="020B0604030504040204" pitchFamily="34" charset="0"/>
                <a:cs typeface="Verdana" panose="020B0604030504040204" pitchFamily="34" charset="0"/>
              </a:rPr>
              <a:t>2015-2017</a:t>
            </a:r>
          </a:p>
        </p:txBody>
      </p:sp>
      <p:sp>
        <p:nvSpPr>
          <p:cNvPr id="39" name="CuadroTexto 38">
            <a:extLst>
              <a:ext uri="{FF2B5EF4-FFF2-40B4-BE49-F238E27FC236}">
                <a16:creationId xmlns:a16="http://schemas.microsoft.com/office/drawing/2014/main" id="{5408DFDB-757C-4686-88EC-86C63C2C1FFC}"/>
              </a:ext>
            </a:extLst>
          </p:cNvPr>
          <p:cNvSpPr txBox="1"/>
          <p:nvPr/>
        </p:nvSpPr>
        <p:spPr>
          <a:xfrm>
            <a:off x="5452883" y="786509"/>
            <a:ext cx="6668813" cy="584775"/>
          </a:xfrm>
          <a:prstGeom prst="rect">
            <a:avLst/>
          </a:prstGeom>
          <a:noFill/>
        </p:spPr>
        <p:txBody>
          <a:bodyPr wrap="none" rtlCol="0">
            <a:spAutoFit/>
          </a:bodyPr>
          <a:lstStyle/>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Personas que están </a:t>
            </a:r>
            <a:r>
              <a:rPr lang="es-CO" sz="1600" b="1" u="sng" dirty="0">
                <a:solidFill>
                  <a:srgbClr val="007EB1"/>
                </a:solidFill>
                <a:latin typeface="Verdana" panose="020B0604030504040204" pitchFamily="34" charset="0"/>
                <a:ea typeface="Verdana" panose="020B0604030504040204" pitchFamily="34" charset="0"/>
                <a:cs typeface="Verdana" panose="020B0604030504040204" pitchFamily="34" charset="0"/>
              </a:rPr>
              <a:t>satisfechas</a:t>
            </a: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 y </a:t>
            </a:r>
            <a:r>
              <a:rPr lang="es-CO" sz="1600" b="1" u="sng" dirty="0">
                <a:solidFill>
                  <a:srgbClr val="007EB1"/>
                </a:solidFill>
                <a:latin typeface="Verdana" panose="020B0604030504040204" pitchFamily="34" charset="0"/>
                <a:ea typeface="Verdana" panose="020B0604030504040204" pitchFamily="34" charset="0"/>
                <a:cs typeface="Verdana" panose="020B0604030504040204" pitchFamily="34" charset="0"/>
              </a:rPr>
              <a:t>muy satisfechas</a:t>
            </a: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 con </a:t>
            </a:r>
          </a:p>
          <a:p>
            <a:pPr algn="ctr"/>
            <a:r>
              <a:rPr lang="es-CO" sz="1600" b="1" dirty="0">
                <a:solidFill>
                  <a:srgbClr val="007EB1"/>
                </a:solidFill>
                <a:latin typeface="Verdana" panose="020B0604030504040204" pitchFamily="34" charset="0"/>
                <a:ea typeface="Verdana" panose="020B0604030504040204" pitchFamily="34" charset="0"/>
                <a:cs typeface="Verdana" panose="020B0604030504040204" pitchFamily="34" charset="0"/>
              </a:rPr>
              <a:t>los parques y zonas recreativas disponibles en su barrio</a:t>
            </a:r>
          </a:p>
        </p:txBody>
      </p:sp>
      <p:sp>
        <p:nvSpPr>
          <p:cNvPr id="15" name="CuadroTexto 14">
            <a:extLst>
              <a:ext uri="{FF2B5EF4-FFF2-40B4-BE49-F238E27FC236}">
                <a16:creationId xmlns:a16="http://schemas.microsoft.com/office/drawing/2014/main" id="{9FC1AFED-E27E-4815-846D-4A43B931525A}"/>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pSp>
        <p:nvGrpSpPr>
          <p:cNvPr id="13" name="Grupo 12">
            <a:extLst>
              <a:ext uri="{FF2B5EF4-FFF2-40B4-BE49-F238E27FC236}">
                <a16:creationId xmlns:a16="http://schemas.microsoft.com/office/drawing/2014/main" id="{A07CDE4F-2F2D-41A7-B3F0-329D732E118A}"/>
              </a:ext>
            </a:extLst>
          </p:cNvPr>
          <p:cNvGrpSpPr/>
          <p:nvPr/>
        </p:nvGrpSpPr>
        <p:grpSpPr>
          <a:xfrm>
            <a:off x="4992809" y="5150802"/>
            <a:ext cx="3928974" cy="1430442"/>
            <a:chOff x="-841392" y="5136982"/>
            <a:chExt cx="4351081" cy="1791932"/>
          </a:xfrm>
        </p:grpSpPr>
        <p:pic>
          <p:nvPicPr>
            <p:cNvPr id="14" name="Picture 8" descr="Women icon">
              <a:extLst>
                <a:ext uri="{FF2B5EF4-FFF2-40B4-BE49-F238E27FC236}">
                  <a16:creationId xmlns:a16="http://schemas.microsoft.com/office/drawing/2014/main" id="{5E7DD416-F315-48F0-AADC-B1D4FE670E6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162567" y="5165620"/>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Men icon">
              <a:extLst>
                <a:ext uri="{FF2B5EF4-FFF2-40B4-BE49-F238E27FC236}">
                  <a16:creationId xmlns:a16="http://schemas.microsoft.com/office/drawing/2014/main" id="{A12A7C1A-3610-421A-9239-37B5F6641DCB}"/>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32056" y="5136982"/>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7F28118E-9C85-44C0-9537-E00F69229A51}"/>
                </a:ext>
              </a:extLst>
            </p:cNvPr>
            <p:cNvSpPr txBox="1"/>
            <p:nvPr/>
          </p:nvSpPr>
          <p:spPr>
            <a:xfrm>
              <a:off x="-841392" y="6196359"/>
              <a:ext cx="4351081" cy="732555"/>
            </a:xfrm>
            <a:prstGeom prst="rect">
              <a:avLst/>
            </a:prstGeom>
            <a:noFill/>
          </p:spPr>
          <p:txBody>
            <a:bodyPr wrap="squar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60%    62%</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64%    63%</a:t>
              </a:r>
              <a:endParaRPr lang="es-CO" sz="2000" b="1" dirty="0">
                <a:solidFill>
                  <a:srgbClr val="00A2C6"/>
                </a:solidFill>
                <a:latin typeface="Verdana" panose="020B0604030504040204" pitchFamily="34" charset="0"/>
                <a:ea typeface="Verdana" panose="020B0604030504040204" pitchFamily="34" charset="0"/>
                <a:cs typeface="Verdana" panose="020B0604030504040204" pitchFamily="34" charset="0"/>
              </a:endParaRPr>
            </a:p>
          </p:txBody>
        </p:sp>
      </p:grpSp>
      <p:graphicFrame>
        <p:nvGraphicFramePr>
          <p:cNvPr id="18" name="Gráfico 17">
            <a:extLst>
              <a:ext uri="{FF2B5EF4-FFF2-40B4-BE49-F238E27FC236}">
                <a16:creationId xmlns:a16="http://schemas.microsoft.com/office/drawing/2014/main" id="{94F2289E-BDFA-4A41-A469-64B9FA5B0B59}"/>
              </a:ext>
            </a:extLst>
          </p:cNvPr>
          <p:cNvGraphicFramePr>
            <a:graphicFrameLocks/>
          </p:cNvGraphicFramePr>
          <p:nvPr>
            <p:extLst/>
          </p:nvPr>
        </p:nvGraphicFramePr>
        <p:xfrm>
          <a:off x="420809" y="1251920"/>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Gráfico 18">
            <a:extLst>
              <a:ext uri="{FF2B5EF4-FFF2-40B4-BE49-F238E27FC236}">
                <a16:creationId xmlns:a16="http://schemas.microsoft.com/office/drawing/2014/main" id="{00000000-0008-0000-0400-000006000000}"/>
              </a:ext>
            </a:extLst>
          </p:cNvPr>
          <p:cNvGraphicFramePr>
            <a:graphicFrameLocks/>
          </p:cNvGraphicFramePr>
          <p:nvPr>
            <p:extLst/>
          </p:nvPr>
        </p:nvGraphicFramePr>
        <p:xfrm>
          <a:off x="340229" y="3964365"/>
          <a:ext cx="5406146" cy="2743201"/>
        </p:xfrm>
        <a:graphic>
          <a:graphicData uri="http://schemas.openxmlformats.org/drawingml/2006/chart">
            <c:chart xmlns:c="http://schemas.openxmlformats.org/drawingml/2006/chart" xmlns:r="http://schemas.openxmlformats.org/officeDocument/2006/relationships" r:id="rId7"/>
          </a:graphicData>
        </a:graphic>
      </p:graphicFrame>
      <p:pic>
        <p:nvPicPr>
          <p:cNvPr id="3" name="Imagen 2">
            <a:extLst>
              <a:ext uri="{FF2B5EF4-FFF2-40B4-BE49-F238E27FC236}">
                <a16:creationId xmlns:a16="http://schemas.microsoft.com/office/drawing/2014/main" id="{47FD47F1-8895-4F24-9431-D432F53A74B5}"/>
              </a:ext>
            </a:extLst>
          </p:cNvPr>
          <p:cNvPicPr>
            <a:picLocks noChangeAspect="1"/>
          </p:cNvPicPr>
          <p:nvPr/>
        </p:nvPicPr>
        <p:blipFill>
          <a:blip r:embed="rId8"/>
          <a:stretch>
            <a:fillRect/>
          </a:stretch>
        </p:blipFill>
        <p:spPr>
          <a:xfrm>
            <a:off x="5609913" y="1570174"/>
            <a:ext cx="6296857" cy="4378545"/>
          </a:xfrm>
          <a:prstGeom prst="rect">
            <a:avLst/>
          </a:prstGeom>
        </p:spPr>
      </p:pic>
    </p:spTree>
    <p:extLst>
      <p:ext uri="{BB962C8B-B14F-4D97-AF65-F5344CB8AC3E}">
        <p14:creationId xmlns:p14="http://schemas.microsoft.com/office/powerpoint/2010/main" val="122791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F7D6F1-7539-4740-8F12-8766FF1B1022}"/>
              </a:ext>
            </a:extLst>
          </p:cNvPr>
          <p:cNvSpPr txBox="1"/>
          <p:nvPr/>
        </p:nvSpPr>
        <p:spPr>
          <a:xfrm>
            <a:off x="461370" y="-11206"/>
            <a:ext cx="10587856" cy="584775"/>
          </a:xfrm>
          <a:prstGeom prst="rect">
            <a:avLst/>
          </a:prstGeom>
          <a:noFill/>
        </p:spPr>
        <p:txBody>
          <a:bodyPr wrap="square" rtlCol="0">
            <a:spAutoFit/>
          </a:bodyPr>
          <a:lstStyle/>
          <a:p>
            <a:pPr algn="ctr"/>
            <a:r>
              <a:rPr lang="es-CO"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Para usted la calles es un espacio… De encuentro</a:t>
            </a:r>
          </a:p>
        </p:txBody>
      </p:sp>
      <p:sp>
        <p:nvSpPr>
          <p:cNvPr id="25" name="CuadroTexto 24">
            <a:extLst>
              <a:ext uri="{FF2B5EF4-FFF2-40B4-BE49-F238E27FC236}">
                <a16:creationId xmlns:a16="http://schemas.microsoft.com/office/drawing/2014/main" id="{450C6AC7-E6E2-4750-9EE4-3845385F4FCA}"/>
              </a:ext>
            </a:extLst>
          </p:cNvPr>
          <p:cNvSpPr txBox="1"/>
          <p:nvPr/>
        </p:nvSpPr>
        <p:spPr>
          <a:xfrm>
            <a:off x="613770" y="707011"/>
            <a:ext cx="3970959" cy="492443"/>
          </a:xfrm>
          <a:prstGeom prst="rect">
            <a:avLst/>
          </a:prstGeom>
          <a:noFill/>
        </p:spPr>
        <p:txBody>
          <a:bodyPr wrap="none" rtlCol="0">
            <a:spAutoFit/>
          </a:bodyPr>
          <a:lstStyle/>
          <a:p>
            <a:pPr algn="ctr"/>
            <a:r>
              <a:rPr lang="es-CO" b="1" dirty="0">
                <a:solidFill>
                  <a:srgbClr val="007EB1"/>
                </a:solidFill>
                <a:latin typeface="Verdana" panose="020B0604030504040204" pitchFamily="34" charset="0"/>
                <a:ea typeface="Verdana" panose="020B0604030504040204" pitchFamily="34" charset="0"/>
                <a:cs typeface="Verdana" panose="020B0604030504040204" pitchFamily="34" charset="0"/>
              </a:rPr>
              <a:t>La calle como espacio… De encuentro</a:t>
            </a:r>
          </a:p>
          <a:p>
            <a:pPr algn="ctr"/>
            <a:r>
              <a:rPr lang="es-CO" sz="1200" dirty="0">
                <a:solidFill>
                  <a:srgbClr val="007EB1"/>
                </a:solidFill>
                <a:latin typeface="Verdana" panose="020B0604030504040204" pitchFamily="34" charset="0"/>
                <a:ea typeface="Verdana" panose="020B0604030504040204" pitchFamily="34" charset="0"/>
                <a:cs typeface="Verdana" panose="020B0604030504040204" pitchFamily="34" charset="0"/>
              </a:rPr>
              <a:t>2015-2017</a:t>
            </a:r>
          </a:p>
        </p:txBody>
      </p:sp>
      <p:sp>
        <p:nvSpPr>
          <p:cNvPr id="166" name="CuadroTexto 83">
            <a:extLst>
              <a:ext uri="{FF2B5EF4-FFF2-40B4-BE49-F238E27FC236}">
                <a16:creationId xmlns:a16="http://schemas.microsoft.com/office/drawing/2014/main" id="{4893B326-E6AC-417D-8675-44697ECF53AD}"/>
              </a:ext>
            </a:extLst>
          </p:cNvPr>
          <p:cNvSpPr txBox="1"/>
          <p:nvPr/>
        </p:nvSpPr>
        <p:spPr>
          <a:xfrm rot="2173275">
            <a:off x="8582625" y="2611123"/>
            <a:ext cx="818221" cy="2760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1200" cap="none" spc="0" baseline="0" dirty="0">
                <a:solidFill>
                  <a:srgbClr val="FFFFFF"/>
                </a:solidFill>
                <a:uFillTx/>
                <a:latin typeface="Varela Round"/>
                <a:cs typeface="Varela Round"/>
              </a:rPr>
              <a:t>Mártires</a:t>
            </a:r>
          </a:p>
        </p:txBody>
      </p:sp>
      <p:sp>
        <p:nvSpPr>
          <p:cNvPr id="33" name="CuadroTexto 32">
            <a:extLst>
              <a:ext uri="{FF2B5EF4-FFF2-40B4-BE49-F238E27FC236}">
                <a16:creationId xmlns:a16="http://schemas.microsoft.com/office/drawing/2014/main" id="{5408DFDB-757C-4686-88EC-86C63C2C1FFC}"/>
              </a:ext>
            </a:extLst>
          </p:cNvPr>
          <p:cNvSpPr txBox="1"/>
          <p:nvPr/>
        </p:nvSpPr>
        <p:spPr>
          <a:xfrm>
            <a:off x="5920968" y="786509"/>
            <a:ext cx="5732660" cy="584775"/>
          </a:xfrm>
          <a:prstGeom prst="rect">
            <a:avLst/>
          </a:prstGeom>
          <a:noFill/>
        </p:spPr>
        <p:txBody>
          <a:bodyPr wrap="none" rtlCol="0">
            <a:spAutoFit/>
          </a:bodyPr>
          <a:lstStyle/>
          <a:p>
            <a:pPr algn="ctr"/>
            <a:r>
              <a:rPr lang="es-CO" sz="1600" b="1" dirty="0">
                <a:solidFill>
                  <a:srgbClr val="007EB1"/>
                </a:solidFill>
                <a:latin typeface="Varela Round" panose="020B0604020202020204" charset="-79"/>
                <a:cs typeface="Varela Round" panose="020B0604020202020204" charset="-79"/>
              </a:rPr>
              <a:t>Personas que responden </a:t>
            </a:r>
            <a:r>
              <a:rPr lang="es-CO" sz="1600" b="1" u="sng" dirty="0">
                <a:solidFill>
                  <a:srgbClr val="007EB1"/>
                </a:solidFill>
                <a:latin typeface="Varela Round" panose="020B0604020202020204" charset="-79"/>
                <a:cs typeface="Varela Round" panose="020B0604020202020204" charset="-79"/>
              </a:rPr>
              <a:t>afirmativamente</a:t>
            </a:r>
            <a:r>
              <a:rPr lang="es-CO" sz="1600" b="1" dirty="0">
                <a:solidFill>
                  <a:srgbClr val="007EB1"/>
                </a:solidFill>
                <a:latin typeface="Varela Round" panose="020B0604020202020204" charset="-79"/>
                <a:cs typeface="Varela Round" panose="020B0604020202020204" charset="-79"/>
              </a:rPr>
              <a:t> que la calle es </a:t>
            </a:r>
          </a:p>
          <a:p>
            <a:pPr algn="ctr"/>
            <a:r>
              <a:rPr lang="es-CO" sz="1600" b="1" dirty="0">
                <a:solidFill>
                  <a:srgbClr val="007EB1"/>
                </a:solidFill>
                <a:latin typeface="Varela Round" panose="020B0604020202020204" charset="-79"/>
                <a:cs typeface="Varela Round" panose="020B0604020202020204" charset="-79"/>
              </a:rPr>
              <a:t>un espacio de encuentro</a:t>
            </a:r>
          </a:p>
        </p:txBody>
      </p:sp>
      <p:sp>
        <p:nvSpPr>
          <p:cNvPr id="15" name="CuadroTexto 14">
            <a:extLst>
              <a:ext uri="{FF2B5EF4-FFF2-40B4-BE49-F238E27FC236}">
                <a16:creationId xmlns:a16="http://schemas.microsoft.com/office/drawing/2014/main" id="{C216B7D1-2974-40B7-8939-25DF00B8AA45}"/>
              </a:ext>
            </a:extLst>
          </p:cNvPr>
          <p:cNvSpPr txBox="1"/>
          <p:nvPr/>
        </p:nvSpPr>
        <p:spPr>
          <a:xfrm>
            <a:off x="6445626" y="6592151"/>
            <a:ext cx="5728447" cy="230832"/>
          </a:xfrm>
          <a:prstGeom prst="rect">
            <a:avLst/>
          </a:prstGeom>
          <a:noFill/>
        </p:spPr>
        <p:txBody>
          <a:bodyPr wrap="square" rtlCol="0">
            <a:spAutoFit/>
          </a:bodyPr>
          <a:lstStyle/>
          <a:p>
            <a:pPr algn="r"/>
            <a:r>
              <a:rPr lang="es-CO" sz="9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Fuente: Secretaría Distrital de Cultura, Recreación y Deporte</a:t>
            </a:r>
          </a:p>
        </p:txBody>
      </p:sp>
      <p:grpSp>
        <p:nvGrpSpPr>
          <p:cNvPr id="16" name="Grupo 15">
            <a:extLst>
              <a:ext uri="{FF2B5EF4-FFF2-40B4-BE49-F238E27FC236}">
                <a16:creationId xmlns:a16="http://schemas.microsoft.com/office/drawing/2014/main" id="{2D42173B-652A-4096-952C-E5C1A6734A45}"/>
              </a:ext>
            </a:extLst>
          </p:cNvPr>
          <p:cNvGrpSpPr/>
          <p:nvPr/>
        </p:nvGrpSpPr>
        <p:grpSpPr>
          <a:xfrm>
            <a:off x="4992809" y="5150802"/>
            <a:ext cx="3928974" cy="1430442"/>
            <a:chOff x="-841392" y="5136982"/>
            <a:chExt cx="4351081" cy="1791932"/>
          </a:xfrm>
        </p:grpSpPr>
        <p:pic>
          <p:nvPicPr>
            <p:cNvPr id="17" name="Picture 8" descr="Women icon">
              <a:extLst>
                <a:ext uri="{FF2B5EF4-FFF2-40B4-BE49-F238E27FC236}">
                  <a16:creationId xmlns:a16="http://schemas.microsoft.com/office/drawing/2014/main" id="{426A2C8B-9D02-48BE-B35F-67D99D715E5B}"/>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162567" y="5165620"/>
              <a:ext cx="1098470" cy="10984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Men icon">
              <a:extLst>
                <a:ext uri="{FF2B5EF4-FFF2-40B4-BE49-F238E27FC236}">
                  <a16:creationId xmlns:a16="http://schemas.microsoft.com/office/drawing/2014/main" id="{6BE96BA1-D22C-43E6-92C0-2F76FB082446}"/>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32056" y="5136982"/>
              <a:ext cx="1248652" cy="1098470"/>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30D8AB75-7310-4268-9EBF-538CD6C010B9}"/>
                </a:ext>
              </a:extLst>
            </p:cNvPr>
            <p:cNvSpPr txBox="1"/>
            <p:nvPr/>
          </p:nvSpPr>
          <p:spPr>
            <a:xfrm>
              <a:off x="-841392" y="6196359"/>
              <a:ext cx="4351081" cy="732555"/>
            </a:xfrm>
            <a:prstGeom prst="rect">
              <a:avLst/>
            </a:prstGeom>
            <a:noFill/>
          </p:spPr>
          <p:txBody>
            <a:bodyPr wrap="square" rtlCol="0">
              <a:spAutoFit/>
            </a:bodyPr>
            <a:lstStyle/>
            <a:p>
              <a:r>
                <a:rPr lang="es-CO" sz="1600" b="1" dirty="0">
                  <a:solidFill>
                    <a:srgbClr val="92D050"/>
                  </a:solidFill>
                  <a:latin typeface="Verdana" panose="020B0604030504040204" pitchFamily="34" charset="0"/>
                  <a:ea typeface="Verdana" panose="020B0604030504040204" pitchFamily="34" charset="0"/>
                  <a:cs typeface="Verdana" panose="020B0604030504040204" pitchFamily="34" charset="0"/>
                </a:rPr>
                <a:t>            Bogotá	  81%    83%</a:t>
              </a:r>
            </a:p>
            <a:p>
              <a:r>
                <a:rPr lang="es-CO" sz="1600" b="1" dirty="0">
                  <a:solidFill>
                    <a:srgbClr val="00A2C6"/>
                  </a:solidFill>
                  <a:latin typeface="Verdana" panose="020B0604030504040204" pitchFamily="34" charset="0"/>
                  <a:ea typeface="Verdana" panose="020B0604030504040204" pitchFamily="34" charset="0"/>
                  <a:cs typeface="Verdana" panose="020B0604030504040204" pitchFamily="34" charset="0"/>
                </a:rPr>
                <a:t>                Suba    80%    82%</a:t>
              </a:r>
              <a:endParaRPr lang="es-CO" sz="2000" b="1" dirty="0">
                <a:solidFill>
                  <a:srgbClr val="00A2C6"/>
                </a:solidFill>
                <a:latin typeface="Verdana" panose="020B0604030504040204" pitchFamily="34" charset="0"/>
                <a:ea typeface="Verdana" panose="020B0604030504040204" pitchFamily="34" charset="0"/>
                <a:cs typeface="Verdana" panose="020B0604030504040204" pitchFamily="34" charset="0"/>
              </a:endParaRPr>
            </a:p>
          </p:txBody>
        </p:sp>
      </p:grpSp>
      <p:graphicFrame>
        <p:nvGraphicFramePr>
          <p:cNvPr id="20" name="Gráfico 19">
            <a:extLst>
              <a:ext uri="{FF2B5EF4-FFF2-40B4-BE49-F238E27FC236}">
                <a16:creationId xmlns:a16="http://schemas.microsoft.com/office/drawing/2014/main" id="{609BC791-7B0E-4B2C-AA4C-963384BC5DFF}"/>
              </a:ext>
            </a:extLst>
          </p:cNvPr>
          <p:cNvGraphicFramePr>
            <a:graphicFrameLocks/>
          </p:cNvGraphicFramePr>
          <p:nvPr>
            <p:extLst/>
          </p:nvPr>
        </p:nvGraphicFramePr>
        <p:xfrm>
          <a:off x="420809" y="1199454"/>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Gráfico 20">
            <a:extLst>
              <a:ext uri="{FF2B5EF4-FFF2-40B4-BE49-F238E27FC236}">
                <a16:creationId xmlns:a16="http://schemas.microsoft.com/office/drawing/2014/main" id="{00000000-0008-0000-0500-000006000000}"/>
              </a:ext>
            </a:extLst>
          </p:cNvPr>
          <p:cNvGraphicFramePr>
            <a:graphicFrameLocks/>
          </p:cNvGraphicFramePr>
          <p:nvPr>
            <p:extLst/>
          </p:nvPr>
        </p:nvGraphicFramePr>
        <p:xfrm>
          <a:off x="287654" y="3985322"/>
          <a:ext cx="5808346" cy="2722245"/>
        </p:xfrm>
        <a:graphic>
          <a:graphicData uri="http://schemas.openxmlformats.org/drawingml/2006/chart">
            <c:chart xmlns:c="http://schemas.openxmlformats.org/drawingml/2006/chart" xmlns:r="http://schemas.openxmlformats.org/officeDocument/2006/relationships" r:id="rId7"/>
          </a:graphicData>
        </a:graphic>
      </p:graphicFrame>
      <p:pic>
        <p:nvPicPr>
          <p:cNvPr id="2" name="Imagen 1">
            <a:extLst>
              <a:ext uri="{FF2B5EF4-FFF2-40B4-BE49-F238E27FC236}">
                <a16:creationId xmlns:a16="http://schemas.microsoft.com/office/drawing/2014/main" id="{9B55A9EC-6FF2-482A-9F6B-2E2811AAAEFE}"/>
              </a:ext>
            </a:extLst>
          </p:cNvPr>
          <p:cNvPicPr>
            <a:picLocks noChangeAspect="1"/>
          </p:cNvPicPr>
          <p:nvPr/>
        </p:nvPicPr>
        <p:blipFill>
          <a:blip r:embed="rId8"/>
          <a:stretch>
            <a:fillRect/>
          </a:stretch>
        </p:blipFill>
        <p:spPr>
          <a:xfrm>
            <a:off x="5806071" y="1552761"/>
            <a:ext cx="6262591" cy="4343488"/>
          </a:xfrm>
          <a:prstGeom prst="rect">
            <a:avLst/>
          </a:prstGeom>
        </p:spPr>
      </p:pic>
    </p:spTree>
    <p:extLst>
      <p:ext uri="{BB962C8B-B14F-4D97-AF65-F5344CB8AC3E}">
        <p14:creationId xmlns:p14="http://schemas.microsoft.com/office/powerpoint/2010/main" val="252668503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5402</TotalTime>
  <Words>1888</Words>
  <Application>Microsoft Office PowerPoint</Application>
  <PresentationFormat>Panorámica</PresentationFormat>
  <Paragraphs>378</Paragraphs>
  <Slides>43</Slides>
  <Notes>21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43</vt:i4>
      </vt:variant>
    </vt:vector>
  </HeadingPairs>
  <TitlesOfParts>
    <vt:vector size="50" baseType="lpstr">
      <vt:lpstr>Tahoma</vt:lpstr>
      <vt:lpstr>Verdana</vt:lpstr>
      <vt:lpstr>Arial</vt:lpstr>
      <vt:lpstr>Varela Round</vt:lpstr>
      <vt:lpstr>Calibri</vt:lpstr>
      <vt:lpstr>Wingdings</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Tatiana Gomescasseres</dc:creator>
  <cp:lastModifiedBy>Usuario de Windows</cp:lastModifiedBy>
  <cp:revision>699</cp:revision>
  <dcterms:modified xsi:type="dcterms:W3CDTF">2018-12-29T22:53:29Z</dcterms:modified>
</cp:coreProperties>
</file>